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EEA3-E109-4F09-959A-3ACE8BBAC2E1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8881A-962E-4434-ADF2-D5335B6149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EEA3-E109-4F09-959A-3ACE8BBAC2E1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8881A-962E-4434-ADF2-D5335B6149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EEA3-E109-4F09-959A-3ACE8BBAC2E1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8881A-962E-4434-ADF2-D5335B6149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EEA3-E109-4F09-959A-3ACE8BBAC2E1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8881A-962E-4434-ADF2-D5335B6149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EEA3-E109-4F09-959A-3ACE8BBAC2E1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8881A-962E-4434-ADF2-D5335B6149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EEA3-E109-4F09-959A-3ACE8BBAC2E1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8881A-962E-4434-ADF2-D5335B6149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EEA3-E109-4F09-959A-3ACE8BBAC2E1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8881A-962E-4434-ADF2-D5335B6149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EEA3-E109-4F09-959A-3ACE8BBAC2E1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8881A-962E-4434-ADF2-D5335B6149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EEA3-E109-4F09-959A-3ACE8BBAC2E1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8881A-962E-4434-ADF2-D5335B6149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EEA3-E109-4F09-959A-3ACE8BBAC2E1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8881A-962E-4434-ADF2-D5335B6149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EEA3-E109-4F09-959A-3ACE8BBAC2E1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8881A-962E-4434-ADF2-D5335B61491A}" type="slidenum">
              <a:rPr lang="en-GB" smtClean="0"/>
              <a:t>‹#›</a:t>
            </a:fld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0EEA3-E109-4F09-959A-3ACE8BBAC2E1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8881A-962E-4434-ADF2-D5335B61491A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5489580"/>
          </a:xfrm>
        </p:spPr>
        <p:txBody>
          <a:bodyPr/>
          <a:lstStyle/>
          <a:p>
            <a:r>
              <a:rPr lang="en-GB" dirty="0"/>
              <a:t>An adverbial phrase answers one of three questions.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a) How did she eat?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She ate </a:t>
            </a:r>
            <a:r>
              <a:rPr lang="en-GB" dirty="0">
                <a:solidFill>
                  <a:srgbClr val="FF0000"/>
                </a:solidFill>
              </a:rPr>
              <a:t>very noisily</a:t>
            </a:r>
            <a:r>
              <a:rPr lang="en-GB" dirty="0"/>
              <a:t>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She ate </a:t>
            </a:r>
            <a:r>
              <a:rPr lang="en-GB" dirty="0">
                <a:solidFill>
                  <a:srgbClr val="FF0000"/>
                </a:solidFill>
              </a:rPr>
              <a:t>with great gusto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3568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595006" cy="5561588"/>
          </a:xfrm>
        </p:spPr>
        <p:txBody>
          <a:bodyPr/>
          <a:lstStyle/>
          <a:p>
            <a:r>
              <a:rPr lang="en-GB" dirty="0"/>
              <a:t>b) Where did she eat?</a:t>
            </a:r>
            <a:br>
              <a:rPr lang="en-GB" dirty="0"/>
            </a:br>
            <a:br>
              <a:rPr lang="en-GB" dirty="0"/>
            </a:br>
            <a:r>
              <a:rPr lang="en-GB" dirty="0"/>
              <a:t> She ate </a:t>
            </a:r>
            <a:r>
              <a:rPr lang="en-GB" dirty="0">
                <a:solidFill>
                  <a:srgbClr val="FF0000"/>
                </a:solidFill>
              </a:rPr>
              <a:t>in the kitchen</a:t>
            </a:r>
            <a:r>
              <a:rPr lang="en-GB" dirty="0"/>
              <a:t>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c) When did she eat?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She ate </a:t>
            </a:r>
            <a:r>
              <a:rPr lang="en-GB" dirty="0">
                <a:solidFill>
                  <a:srgbClr val="FF0000"/>
                </a:solidFill>
              </a:rPr>
              <a:t>in the morning</a:t>
            </a:r>
            <a:r>
              <a:rPr lang="en-GB" dirty="0"/>
              <a:t>.</a:t>
            </a:r>
            <a:br>
              <a:rPr lang="en-GB" dirty="0"/>
            </a:br>
            <a:br>
              <a:rPr lang="en-GB" dirty="0"/>
            </a:br>
            <a:r>
              <a:rPr lang="en-GB" dirty="0">
                <a:solidFill>
                  <a:srgbClr val="FF0000"/>
                </a:solidFill>
              </a:rPr>
              <a:t>Before school</a:t>
            </a:r>
            <a:r>
              <a:rPr lang="en-GB" dirty="0"/>
              <a:t> she ate her breakfast.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549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667014" cy="5777612"/>
          </a:xfrm>
        </p:spPr>
        <p:txBody>
          <a:bodyPr/>
          <a:lstStyle/>
          <a:p>
            <a:r>
              <a:rPr lang="en-GB" dirty="0"/>
              <a:t>Can you spot the adverbial phrases in these sentences?</a:t>
            </a:r>
            <a:br>
              <a:rPr lang="en-GB" dirty="0"/>
            </a:br>
            <a:br>
              <a:rPr lang="en-GB" sz="2400" dirty="0"/>
            </a:br>
            <a:r>
              <a:rPr lang="en-GB" sz="2400" dirty="0"/>
              <a:t>1. On Tuesday I will go to the cinema.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2. She fell like a log.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3. She played quite brilliantly.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4. He read in his bedroom.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5. She always won.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086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667014" cy="5777612"/>
          </a:xfrm>
        </p:spPr>
        <p:txBody>
          <a:bodyPr/>
          <a:lstStyle/>
          <a:p>
            <a:r>
              <a:rPr lang="en-GB" dirty="0"/>
              <a:t>Can you spot the </a:t>
            </a:r>
            <a:r>
              <a:rPr lang="en-GB" dirty="0">
                <a:solidFill>
                  <a:srgbClr val="FF0000"/>
                </a:solidFill>
              </a:rPr>
              <a:t>adverbial phrases </a:t>
            </a:r>
            <a:r>
              <a:rPr lang="en-GB" dirty="0"/>
              <a:t>in these sentences?</a:t>
            </a:r>
            <a:br>
              <a:rPr lang="en-GB" dirty="0"/>
            </a:br>
            <a:br>
              <a:rPr lang="en-GB" sz="2400" dirty="0"/>
            </a:br>
            <a:r>
              <a:rPr lang="en-GB" sz="2400" dirty="0"/>
              <a:t>1. </a:t>
            </a:r>
            <a:r>
              <a:rPr lang="en-GB" sz="2400" dirty="0">
                <a:solidFill>
                  <a:srgbClr val="FF0000"/>
                </a:solidFill>
              </a:rPr>
              <a:t>On Tuesday </a:t>
            </a:r>
            <a:r>
              <a:rPr lang="en-GB" sz="2400" dirty="0"/>
              <a:t>I will go to the cinema.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2. She fell </a:t>
            </a:r>
            <a:r>
              <a:rPr lang="en-GB" sz="2400" dirty="0">
                <a:solidFill>
                  <a:srgbClr val="FF0000"/>
                </a:solidFill>
              </a:rPr>
              <a:t>like a log</a:t>
            </a:r>
            <a:r>
              <a:rPr lang="en-GB" sz="2400" dirty="0"/>
              <a:t>.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3. She played her flute </a:t>
            </a:r>
            <a:r>
              <a:rPr lang="en-GB" sz="2400" dirty="0">
                <a:solidFill>
                  <a:srgbClr val="FF0000"/>
                </a:solidFill>
              </a:rPr>
              <a:t>quite brilliantly</a:t>
            </a:r>
            <a:r>
              <a:rPr lang="en-GB" sz="2400" dirty="0"/>
              <a:t>.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4. He read </a:t>
            </a:r>
            <a:r>
              <a:rPr lang="en-GB" sz="2400" dirty="0">
                <a:solidFill>
                  <a:srgbClr val="FF0000"/>
                </a:solidFill>
              </a:rPr>
              <a:t>in his bedroom</a:t>
            </a:r>
            <a:r>
              <a:rPr lang="en-GB" sz="2400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2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5633596"/>
          </a:xfrm>
        </p:spPr>
        <p:txBody>
          <a:bodyPr/>
          <a:lstStyle/>
          <a:p>
            <a:r>
              <a:rPr lang="en-GB" dirty="0"/>
              <a:t>Now write some of your own.</a:t>
            </a:r>
            <a:br>
              <a:rPr lang="en-GB" dirty="0"/>
            </a:br>
            <a:br>
              <a:rPr lang="en-GB" dirty="0"/>
            </a:br>
            <a:r>
              <a:rPr lang="en-GB" sz="2400" dirty="0"/>
              <a:t>1. He threw the ball.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2. She dressed.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3. Her father fell.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4. His sister tried again.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5. He ate </a:t>
            </a:r>
            <a:r>
              <a:rPr lang="en-GB" sz="2400"/>
              <a:t>his vegetables.</a:t>
            </a:r>
            <a:br>
              <a:rPr lang="en-GB" sz="2400" dirty="0"/>
            </a:b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687951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TC102455519[[fn=Winter]]</Template>
  <TotalTime>75</TotalTime>
  <Words>242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Courier New</vt:lpstr>
      <vt:lpstr>Trebuchet MS</vt:lpstr>
      <vt:lpstr>Verdana</vt:lpstr>
      <vt:lpstr>Wingdings 2</vt:lpstr>
      <vt:lpstr>Winter</vt:lpstr>
      <vt:lpstr>An adverbial phrase answers one of three questions.  a) How did she eat?  She ate very noisily.  She ate with great gusto.</vt:lpstr>
      <vt:lpstr>b) Where did she eat?   She ate in the kitchen.  c) When did she eat?  She ate in the morning.  Before school she ate her breakfast.  </vt:lpstr>
      <vt:lpstr>Can you spot the adverbial phrases in these sentences?  1. On Tuesday I will go to the cinema.  2. She fell like a log.  3. She played quite brilliantly.  4. He read in his bedroom.  5. She always won.</vt:lpstr>
      <vt:lpstr>Can you spot the adverbial phrases in these sentences?  1. On Tuesday I will go to the cinema.  2. She fell like a log.  3. She played her flute quite brilliantly.  4. He read in his bedroom.</vt:lpstr>
      <vt:lpstr>Now write some of your own.  1. He threw the ball.  2. She dressed.  3. Her father fell.  4. His sister tried again.  5. He ate his vegetables.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Adverbs and adverbial phrases</dc:title>
  <dc:creator>Peter</dc:creator>
  <cp:lastModifiedBy>Gemma Kinsella</cp:lastModifiedBy>
  <cp:revision>10</cp:revision>
  <dcterms:created xsi:type="dcterms:W3CDTF">2012-12-30T15:54:31Z</dcterms:created>
  <dcterms:modified xsi:type="dcterms:W3CDTF">2022-01-13T20:50:32Z</dcterms:modified>
</cp:coreProperties>
</file>