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8" r:id="rId5"/>
    <p:sldId id="259" r:id="rId6"/>
    <p:sldId id="260" r:id="rId7"/>
    <p:sldId id="262" r:id="rId8"/>
    <p:sldId id="261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3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9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7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6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2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4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1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17BA-2829-4120-BCAA-9C8E27E77AA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6145-A30C-4F08-AED4-37880EEE9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5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hY75IkOhW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2&amp;v=WhMoHJuQuLs&amp;feature=emb_log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\\easiserv-2190\users\teachers\work\dbeckwith\Desktop\Roald+Dahl+Dictionary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7954" y="222459"/>
            <a:ext cx="985301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dirty="0" smtClean="0"/>
              <a:t>Thursday 4</a:t>
            </a:r>
            <a:r>
              <a:rPr lang="en-GB" sz="9600" baseline="30000" dirty="0" smtClean="0"/>
              <a:t>th</a:t>
            </a:r>
            <a:r>
              <a:rPr lang="en-GB" sz="9600" dirty="0" smtClean="0"/>
              <a:t> March</a:t>
            </a:r>
          </a:p>
          <a:p>
            <a:r>
              <a:rPr lang="en-GB" sz="9600" dirty="0"/>
              <a:t> </a:t>
            </a:r>
            <a:r>
              <a:rPr lang="en-GB" sz="9600" dirty="0" smtClean="0"/>
              <a:t>   World </a:t>
            </a:r>
            <a:r>
              <a:rPr lang="en-GB" sz="9600" dirty="0"/>
              <a:t>Book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80" y="2970951"/>
            <a:ext cx="3746591" cy="3746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3356259"/>
            <a:ext cx="3410857" cy="2975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225" y="3353713"/>
            <a:ext cx="2186375" cy="32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6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308758"/>
            <a:ext cx="105809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Kinetic" panose="00000500000000000000" pitchFamily="50" charset="0"/>
              </a:rPr>
              <a:t>Who are the masked readers?</a:t>
            </a:r>
          </a:p>
          <a:p>
            <a:r>
              <a:rPr lang="en-GB" sz="7200" dirty="0" smtClean="0">
                <a:latin typeface="Kinetic" panose="00000500000000000000" pitchFamily="50" charset="0"/>
              </a:rPr>
              <a:t>Watch the videos and make a guess, further clues to follow. </a:t>
            </a:r>
          </a:p>
          <a:p>
            <a:r>
              <a:rPr lang="en-GB" sz="4800" dirty="0" smtClean="0">
                <a:latin typeface="Kinetic" panose="00000500000000000000" pitchFamily="50" charset="0"/>
              </a:rPr>
              <a:t> </a:t>
            </a:r>
            <a:endParaRPr lang="en-GB" sz="4800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8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70" y="323602"/>
            <a:ext cx="7900561" cy="5934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008" y="629392"/>
            <a:ext cx="30400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FF0000"/>
                </a:solidFill>
              </a:rPr>
              <a:t>World book day quiz.</a:t>
            </a:r>
            <a:endParaRPr lang="en-GB" sz="7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61" y="5702526"/>
            <a:ext cx="312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https://youtu.be/rhY75IkOhWg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9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353" y="312448"/>
            <a:ext cx="427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>
                <a:latin typeface="Kinetic" panose="00000500000000000000" pitchFamily="50" charset="0"/>
              </a:rPr>
              <a:t>Paper chains showing your </a:t>
            </a:r>
            <a:r>
              <a:rPr lang="en-US" dirty="0" err="1" smtClean="0">
                <a:latin typeface="Kinetic" panose="00000500000000000000" pitchFamily="50" charset="0"/>
              </a:rPr>
              <a:t>favourite</a:t>
            </a:r>
            <a:r>
              <a:rPr lang="en-US" dirty="0" smtClean="0">
                <a:latin typeface="Kinetic" panose="00000500000000000000" pitchFamily="50" charset="0"/>
              </a:rPr>
              <a:t> book</a:t>
            </a:r>
            <a:endParaRPr lang="en-US" dirty="0">
              <a:latin typeface="Kinetic" panose="00000500000000000000" pitchFamily="50" charset="0"/>
            </a:endParaRPr>
          </a:p>
        </p:txBody>
      </p:sp>
      <p:pic>
        <p:nvPicPr>
          <p:cNvPr id="2050" name="Picture 2" descr="http://lingsprimaryblogs.net/wp-content/uploads/2021/03/paper-ch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32" y="312448"/>
            <a:ext cx="5432425" cy="64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4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ngsprimaryblogs.net/wp-content/uploads/2021/03/charl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6" y="247463"/>
            <a:ext cx="5650139" cy="62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8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86" y="499906"/>
            <a:ext cx="11742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inetic" panose="00000500000000000000" pitchFamily="50" charset="0"/>
              </a:rPr>
              <a:t>3. Book in the Window - Like the rainbows displayed in the window to support NHS  - draw the front cover of your </a:t>
            </a:r>
            <a:r>
              <a:rPr lang="en-US" dirty="0" err="1" smtClean="0">
                <a:latin typeface="Kinetic" panose="00000500000000000000" pitchFamily="50" charset="0"/>
              </a:rPr>
              <a:t>favourite</a:t>
            </a:r>
            <a:r>
              <a:rPr lang="en-US" dirty="0" smtClean="0">
                <a:latin typeface="Kinetic" panose="00000500000000000000" pitchFamily="50" charset="0"/>
              </a:rPr>
              <a:t> book  and display for others to see.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r>
              <a:rPr lang="en-US" dirty="0" smtClean="0">
                <a:latin typeface="Kinetic" panose="00000500000000000000" pitchFamily="50" charset="0"/>
              </a:rPr>
              <a:t>4. Recipe  - create your own recipe linked to the BFG</a:t>
            </a:r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4098" name="Picture 2" descr="http://lingsprimaryblogs.net/wp-content/uploads/2021/03/rec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4" y="1700235"/>
            <a:ext cx="8979188" cy="291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8686" y="47659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latin typeface="Kinetic" panose="00000500000000000000" pitchFamily="50" charset="0"/>
            </a:endParaRPr>
          </a:p>
          <a:p>
            <a:r>
              <a:rPr lang="en-US" dirty="0" smtClean="0">
                <a:latin typeface="Kinetic" panose="00000500000000000000" pitchFamily="50" charset="0"/>
              </a:rPr>
              <a:t>5. Draw with Rob - World Book Day bookmarks </a:t>
            </a:r>
            <a:r>
              <a:rPr lang="en-US" dirty="0" smtClean="0">
                <a:hlinkClick r:id="rId3"/>
              </a:rPr>
              <a:t>https://www.youtube.com/watch?time_continue=22&amp;v=WhMoHJuQuLs&amp;feature=emb_logo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Kinetic" panose="00000500000000000000" pitchFamily="50" charset="0"/>
              </a:rPr>
              <a:t>6. Make a den and read a book in there  - send us a picture!</a:t>
            </a:r>
            <a:endParaRPr lang="en-US" dirty="0">
              <a:latin typeface="Kinetic" panose="000005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686" y="4442790"/>
            <a:ext cx="811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 action="ppaction://hlinkfile"/>
              </a:rPr>
              <a:t>file://easiserv-2190/users/teachers/work/dbeckwith/Desktop/Roald+Dahl+Dictionary.pdf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72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39" y="100340"/>
            <a:ext cx="9547760" cy="673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ngsprimaryblogs.net/wp-content/uploads/2021/03/Sending-Receiving-e1614590155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15" y="219220"/>
            <a:ext cx="8799672" cy="64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1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5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85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Kinetic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Beckwith</dc:creator>
  <cp:lastModifiedBy>Dominique Beckwith</cp:lastModifiedBy>
  <cp:revision>5</cp:revision>
  <dcterms:created xsi:type="dcterms:W3CDTF">2021-03-03T11:05:25Z</dcterms:created>
  <dcterms:modified xsi:type="dcterms:W3CDTF">2021-03-03T17:19:47Z</dcterms:modified>
</cp:coreProperties>
</file>