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81" r:id="rId5"/>
    <p:sldMasterId id="2147483709" r:id="rId6"/>
  </p:sldMasterIdLst>
  <p:notesMasterIdLst>
    <p:notesMasterId r:id="rId13"/>
  </p:notesMasterIdLst>
  <p:sldIdLst>
    <p:sldId id="397" r:id="rId7"/>
    <p:sldId id="429" r:id="rId8"/>
    <p:sldId id="502" r:id="rId9"/>
    <p:sldId id="494" r:id="rId10"/>
    <p:sldId id="530" r:id="rId11"/>
    <p:sldId id="4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 Rogers" userId="S::graham.rogers@ectonbrook.org.uk::52ef7245-da72-4605-b0a6-698a947924aa" providerId="AD" clId="Web-{E4A7C9EF-7B78-1BA1-14A8-230FA9774787}"/>
    <pc:docChg chg="modSld">
      <pc:chgData name="Graham Rogers" userId="S::graham.rogers@ectonbrook.org.uk::52ef7245-da72-4605-b0a6-698a947924aa" providerId="AD" clId="Web-{E4A7C9EF-7B78-1BA1-14A8-230FA9774787}" dt="2021-02-05T11:11:32.415" v="56" actId="20577"/>
      <pc:docMkLst>
        <pc:docMk/>
      </pc:docMkLst>
      <pc:sldChg chg="modSp">
        <pc:chgData name="Graham Rogers" userId="S::graham.rogers@ectonbrook.org.uk::52ef7245-da72-4605-b0a6-698a947924aa" providerId="AD" clId="Web-{E4A7C9EF-7B78-1BA1-14A8-230FA9774787}" dt="2021-02-05T11:09:16.240" v="33" actId="20577"/>
        <pc:sldMkLst>
          <pc:docMk/>
          <pc:sldMk cId="4218346325" sldId="400"/>
        </pc:sldMkLst>
        <pc:spChg chg="mod">
          <ac:chgData name="Graham Rogers" userId="S::graham.rogers@ectonbrook.org.uk::52ef7245-da72-4605-b0a6-698a947924aa" providerId="AD" clId="Web-{E4A7C9EF-7B78-1BA1-14A8-230FA9774787}" dt="2021-02-05T11:09:16.240" v="33" actId="20577"/>
          <ac:spMkLst>
            <pc:docMk/>
            <pc:sldMk cId="4218346325" sldId="400"/>
            <ac:spMk id="4" creationId="{B924E116-3E28-4A8B-A72E-580B41CFF0E8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41.661" v="23" actId="20577"/>
        <pc:sldMkLst>
          <pc:docMk/>
          <pc:sldMk cId="399683349" sldId="505"/>
        </pc:sldMkLst>
        <pc:spChg chg="mod">
          <ac:chgData name="Graham Rogers" userId="S::graham.rogers@ectonbrook.org.uk::52ef7245-da72-4605-b0a6-698a947924aa" providerId="AD" clId="Web-{E4A7C9EF-7B78-1BA1-14A8-230FA9774787}" dt="2021-02-05T11:06:14.454" v="3" actId="20577"/>
          <ac:spMkLst>
            <pc:docMk/>
            <pc:sldMk cId="399683349" sldId="505"/>
            <ac:spMk id="3" creationId="{87E85084-3F65-4D78-A8DF-91D48C7018F5}"/>
          </ac:spMkLst>
        </pc:spChg>
        <pc:spChg chg="mod">
          <ac:chgData name="Graham Rogers" userId="S::graham.rogers@ectonbrook.org.uk::52ef7245-da72-4605-b0a6-698a947924aa" providerId="AD" clId="Web-{E4A7C9EF-7B78-1BA1-14A8-230FA9774787}" dt="2021-02-05T11:08:41.661" v="23" actId="20577"/>
          <ac:spMkLst>
            <pc:docMk/>
            <pc:sldMk cId="399683349" sldId="505"/>
            <ac:spMk id="4" creationId="{2DD4CCAA-09BE-48A2-9A2C-743941D11EDA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46.958" v="26" actId="20577"/>
        <pc:sldMkLst>
          <pc:docMk/>
          <pc:sldMk cId="331706037" sldId="506"/>
        </pc:sldMkLst>
        <pc:spChg chg="mod">
          <ac:chgData name="Graham Rogers" userId="S::graham.rogers@ectonbrook.org.uk::52ef7245-da72-4605-b0a6-698a947924aa" providerId="AD" clId="Web-{E4A7C9EF-7B78-1BA1-14A8-230FA9774787}" dt="2021-02-05T11:08:46.958" v="26" actId="20577"/>
          <ac:spMkLst>
            <pc:docMk/>
            <pc:sldMk cId="331706037" sldId="506"/>
            <ac:spMk id="4" creationId="{4DC87D29-7C84-4AD9-9FB1-D198EFC0A2EA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56.911" v="30" actId="20577"/>
        <pc:sldMkLst>
          <pc:docMk/>
          <pc:sldMk cId="722351966" sldId="507"/>
        </pc:sldMkLst>
        <pc:spChg chg="mod">
          <ac:chgData name="Graham Rogers" userId="S::graham.rogers@ectonbrook.org.uk::52ef7245-da72-4605-b0a6-698a947924aa" providerId="AD" clId="Web-{E4A7C9EF-7B78-1BA1-14A8-230FA9774787}" dt="2021-02-05T11:08:56.911" v="30" actId="20577"/>
          <ac:spMkLst>
            <pc:docMk/>
            <pc:sldMk cId="722351966" sldId="507"/>
            <ac:spMk id="4" creationId="{93AC1201-16AE-4AC1-9645-07F3296499C5}"/>
          </ac:spMkLst>
        </pc:spChg>
      </pc:sldChg>
      <pc:sldChg chg="addSp delSp modSp">
        <pc:chgData name="Graham Rogers" userId="S::graham.rogers@ectonbrook.org.uk::52ef7245-da72-4605-b0a6-698a947924aa" providerId="AD" clId="Web-{E4A7C9EF-7B78-1BA1-14A8-230FA9774787}" dt="2021-02-05T11:11:32.415" v="56" actId="20577"/>
        <pc:sldMkLst>
          <pc:docMk/>
          <pc:sldMk cId="1222313290" sldId="508"/>
        </pc:sldMkLst>
        <pc:spChg chg="del">
          <ac:chgData name="Graham Rogers" userId="S::graham.rogers@ectonbrook.org.uk::52ef7245-da72-4605-b0a6-698a947924aa" providerId="AD" clId="Web-{E4A7C9EF-7B78-1BA1-14A8-230FA9774787}" dt="2021-02-05T11:08:59.505" v="31"/>
          <ac:spMkLst>
            <pc:docMk/>
            <pc:sldMk cId="1222313290" sldId="508"/>
            <ac:spMk id="4" creationId="{BBA1258D-267C-43D9-AFDF-0A57D10698ED}"/>
          </ac:spMkLst>
        </pc:spChg>
        <pc:spChg chg="add mod">
          <ac:chgData name="Graham Rogers" userId="S::graham.rogers@ectonbrook.org.uk::52ef7245-da72-4605-b0a6-698a947924aa" providerId="AD" clId="Web-{E4A7C9EF-7B78-1BA1-14A8-230FA9774787}" dt="2021-02-05T11:11:32.415" v="56" actId="20577"/>
          <ac:spMkLst>
            <pc:docMk/>
            <pc:sldMk cId="1222313290" sldId="508"/>
            <ac:spMk id="5" creationId="{1E3A707C-25CF-4856-B814-9B0D72407233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16.300" v="14" actId="20577"/>
        <pc:sldMkLst>
          <pc:docMk/>
          <pc:sldMk cId="2323525475" sldId="509"/>
        </pc:sldMkLst>
        <pc:spChg chg="mod">
          <ac:chgData name="Graham Rogers" userId="S::graham.rogers@ectonbrook.org.uk::52ef7245-da72-4605-b0a6-698a947924aa" providerId="AD" clId="Web-{E4A7C9EF-7B78-1BA1-14A8-230FA9774787}" dt="2021-02-05T11:08:16.300" v="14" actId="20577"/>
          <ac:spMkLst>
            <pc:docMk/>
            <pc:sldMk cId="2323525475" sldId="509"/>
            <ac:spMk id="4" creationId="{36A3983A-585D-456B-945E-5C292C0B1F7B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36.035" v="21" actId="20577"/>
        <pc:sldMkLst>
          <pc:docMk/>
          <pc:sldMk cId="3680358304" sldId="510"/>
        </pc:sldMkLst>
        <pc:spChg chg="mod">
          <ac:chgData name="Graham Rogers" userId="S::graham.rogers@ectonbrook.org.uk::52ef7245-da72-4605-b0a6-698a947924aa" providerId="AD" clId="Web-{E4A7C9EF-7B78-1BA1-14A8-230FA9774787}" dt="2021-02-05T11:08:36.035" v="21" actId="20577"/>
          <ac:spMkLst>
            <pc:docMk/>
            <pc:sldMk cId="3680358304" sldId="510"/>
            <ac:spMk id="5" creationId="{699B4E54-4D49-4CC6-B22F-139EBF718891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06.050" v="10" actId="20577"/>
        <pc:sldMkLst>
          <pc:docMk/>
          <pc:sldMk cId="2494219139" sldId="512"/>
        </pc:sldMkLst>
        <pc:spChg chg="mod">
          <ac:chgData name="Graham Rogers" userId="S::graham.rogers@ectonbrook.org.uk::52ef7245-da72-4605-b0a6-698a947924aa" providerId="AD" clId="Web-{E4A7C9EF-7B78-1BA1-14A8-230FA9774787}" dt="2021-02-05T11:08:06.050" v="10" actId="20577"/>
          <ac:spMkLst>
            <pc:docMk/>
            <pc:sldMk cId="2494219139" sldId="512"/>
            <ac:spMk id="5" creationId="{699B4E54-4D49-4CC6-B22F-139EBF718891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20.254" v="16" actId="20577"/>
        <pc:sldMkLst>
          <pc:docMk/>
          <pc:sldMk cId="2546688910" sldId="513"/>
        </pc:sldMkLst>
        <pc:spChg chg="mod">
          <ac:chgData name="Graham Rogers" userId="S::graham.rogers@ectonbrook.org.uk::52ef7245-da72-4605-b0a6-698a947924aa" providerId="AD" clId="Web-{E4A7C9EF-7B78-1BA1-14A8-230FA9774787}" dt="2021-02-05T11:08:20.254" v="16" actId="20577"/>
          <ac:spMkLst>
            <pc:docMk/>
            <pc:sldMk cId="2546688910" sldId="513"/>
            <ac:spMk id="4" creationId="{36A3983A-585D-456B-945E-5C292C0B1F7B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9:32.631" v="36" actId="20577"/>
        <pc:sldMkLst>
          <pc:docMk/>
          <pc:sldMk cId="1951573092" sldId="526"/>
        </pc:sldMkLst>
        <pc:spChg chg="mod">
          <ac:chgData name="Graham Rogers" userId="S::graham.rogers@ectonbrook.org.uk::52ef7245-da72-4605-b0a6-698a947924aa" providerId="AD" clId="Web-{E4A7C9EF-7B78-1BA1-14A8-230FA9774787}" dt="2021-02-05T11:09:32.631" v="36" actId="20577"/>
          <ac:spMkLst>
            <pc:docMk/>
            <pc:sldMk cId="1951573092" sldId="526"/>
            <ac:spMk id="4" creationId="{E3381CD4-1F15-48DF-877B-49EDE1EFB8AD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9:38.537" v="37" actId="20577"/>
        <pc:sldMkLst>
          <pc:docMk/>
          <pc:sldMk cId="2261681305" sldId="527"/>
        </pc:sldMkLst>
        <pc:spChg chg="mod">
          <ac:chgData name="Graham Rogers" userId="S::graham.rogers@ectonbrook.org.uk::52ef7245-da72-4605-b0a6-698a947924aa" providerId="AD" clId="Web-{E4A7C9EF-7B78-1BA1-14A8-230FA9774787}" dt="2021-02-05T11:09:38.537" v="37" actId="20577"/>
          <ac:spMkLst>
            <pc:docMk/>
            <pc:sldMk cId="2261681305" sldId="527"/>
            <ac:spMk id="2" creationId="{2868692F-FFF9-4655-B12A-3D4D9431ED5F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9:54.928" v="40" actId="20577"/>
        <pc:sldMkLst>
          <pc:docMk/>
          <pc:sldMk cId="4011583837" sldId="528"/>
        </pc:sldMkLst>
        <pc:spChg chg="mod">
          <ac:chgData name="Graham Rogers" userId="S::graham.rogers@ectonbrook.org.uk::52ef7245-da72-4605-b0a6-698a947924aa" providerId="AD" clId="Web-{E4A7C9EF-7B78-1BA1-14A8-230FA9774787}" dt="2021-02-05T11:09:54.928" v="40" actId="20577"/>
          <ac:spMkLst>
            <pc:docMk/>
            <pc:sldMk cId="4011583837" sldId="528"/>
            <ac:spMk id="2" creationId="{24047364-B7E5-4EF3-B5B3-2329D049FAE2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6:53.361" v="5" actId="20577"/>
        <pc:sldMkLst>
          <pc:docMk/>
          <pc:sldMk cId="3423505084" sldId="529"/>
        </pc:sldMkLst>
        <pc:spChg chg="mod">
          <ac:chgData name="Graham Rogers" userId="S::graham.rogers@ectonbrook.org.uk::52ef7245-da72-4605-b0a6-698a947924aa" providerId="AD" clId="Web-{E4A7C9EF-7B78-1BA1-14A8-230FA9774787}" dt="2021-02-05T11:06:53.361" v="5" actId="20577"/>
          <ac:spMkLst>
            <pc:docMk/>
            <pc:sldMk cId="3423505084" sldId="529"/>
            <ac:spMk id="2" creationId="{6CE1CC62-CC3B-40DF-ACAA-09B1F071B875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7:35.065" v="7" actId="20577"/>
        <pc:sldMkLst>
          <pc:docMk/>
          <pc:sldMk cId="59327870" sldId="530"/>
        </pc:sldMkLst>
        <pc:spChg chg="mod">
          <ac:chgData name="Graham Rogers" userId="S::graham.rogers@ectonbrook.org.uk::52ef7245-da72-4605-b0a6-698a947924aa" providerId="AD" clId="Web-{E4A7C9EF-7B78-1BA1-14A8-230FA9774787}" dt="2021-02-05T11:07:35.065" v="7" actId="20577"/>
          <ac:spMkLst>
            <pc:docMk/>
            <pc:sldMk cId="59327870" sldId="530"/>
            <ac:spMk id="2" creationId="{1E712C00-FA98-4A55-88DD-26ED0843F56F}"/>
          </ac:spMkLst>
        </pc:spChg>
      </pc:sldChg>
      <pc:sldChg chg="modSp">
        <pc:chgData name="Graham Rogers" userId="S::graham.rogers@ectonbrook.org.uk::52ef7245-da72-4605-b0a6-698a947924aa" providerId="AD" clId="Web-{E4A7C9EF-7B78-1BA1-14A8-230FA9774787}" dt="2021-02-05T11:08:28.941" v="18" actId="20577"/>
        <pc:sldMkLst>
          <pc:docMk/>
          <pc:sldMk cId="1855141195" sldId="531"/>
        </pc:sldMkLst>
        <pc:spChg chg="mod">
          <ac:chgData name="Graham Rogers" userId="S::graham.rogers@ectonbrook.org.uk::52ef7245-da72-4605-b0a6-698a947924aa" providerId="AD" clId="Web-{E4A7C9EF-7B78-1BA1-14A8-230FA9774787}" dt="2021-02-05T11:08:28.941" v="18" actId="20577"/>
          <ac:spMkLst>
            <pc:docMk/>
            <pc:sldMk cId="1855141195" sldId="531"/>
            <ac:spMk id="4" creationId="{01F79A5D-CA0D-4938-8946-BDF00F12794B}"/>
          </ac:spMkLst>
        </pc:spChg>
      </pc:sldChg>
    </pc:docChg>
  </pc:docChgLst>
  <pc:docChgLst>
    <pc:chgData name="Rebecca Tompkins" userId="S::rebeccatompkins@avps.org.uk::53145620-6230-4ae2-8c81-668ef61b7f3c" providerId="AD" clId="Web-{7F14A128-745B-009F-397A-BC11959FAACD}"/>
    <pc:docChg chg="modSld">
      <pc:chgData name="Rebecca Tompkins" userId="S::rebeccatompkins@avps.org.uk::53145620-6230-4ae2-8c81-668ef61b7f3c" providerId="AD" clId="Web-{7F14A128-745B-009F-397A-BC11959FAACD}" dt="2020-01-16T14:47:33.879" v="3"/>
      <pc:docMkLst>
        <pc:docMk/>
      </pc:docMkLst>
      <pc:sldChg chg="modSp">
        <pc:chgData name="Rebecca Tompkins" userId="S::rebeccatompkins@avps.org.uk::53145620-6230-4ae2-8c81-668ef61b7f3c" providerId="AD" clId="Web-{7F14A128-745B-009F-397A-BC11959FAACD}" dt="2020-01-16T14:47:33.879" v="3"/>
        <pc:sldMkLst>
          <pc:docMk/>
          <pc:sldMk cId="3143373209" sldId="519"/>
        </pc:sldMkLst>
        <pc:graphicFrameChg chg="mod modGraphic">
          <ac:chgData name="Rebecca Tompkins" userId="S::rebeccatompkins@avps.org.uk::53145620-6230-4ae2-8c81-668ef61b7f3c" providerId="AD" clId="Web-{7F14A128-745B-009F-397A-BC11959FAACD}" dt="2020-01-16T14:47:33.879" v="3"/>
          <ac:graphicFrameMkLst>
            <pc:docMk/>
            <pc:sldMk cId="3143373209" sldId="519"/>
            <ac:graphicFrameMk id="13" creationId="{D8E0632F-0AC1-264D-97D3-73B28989485F}"/>
          </ac:graphicFrameMkLst>
        </pc:graphicFrameChg>
      </pc:sldChg>
    </pc:docChg>
  </pc:docChgLst>
  <pc:docChgLst>
    <pc:chgData name="Tamar Foster" userId="S::tamarfoster@avps.org.uk::de0f78cb-4830-4591-b49e-0269c8c08149" providerId="AD" clId="Web-{4DA51E14-03EE-493C-81C5-E16E0B58FDB9}"/>
    <pc:docChg chg="addSld delSld modSld sldOrd">
      <pc:chgData name="Tamar Foster" userId="S::tamarfoster@avps.org.uk::de0f78cb-4830-4591-b49e-0269c8c08149" providerId="AD" clId="Web-{4DA51E14-03EE-493C-81C5-E16E0B58FDB9}" dt="2020-01-24T10:47:32.373" v="34"/>
      <pc:docMkLst>
        <pc:docMk/>
      </pc:docMkLst>
      <pc:sldChg chg="modSp">
        <pc:chgData name="Tamar Foster" userId="S::tamarfoster@avps.org.uk::de0f78cb-4830-4591-b49e-0269c8c08149" providerId="AD" clId="Web-{4DA51E14-03EE-493C-81C5-E16E0B58FDB9}" dt="2020-01-24T10:36:22.044" v="15"/>
        <pc:sldMkLst>
          <pc:docMk/>
          <pc:sldMk cId="3831573856" sldId="494"/>
        </pc:sldMkLst>
        <pc:graphicFrameChg chg="mod modGraphic">
          <ac:chgData name="Tamar Foster" userId="S::tamarfoster@avps.org.uk::de0f78cb-4830-4591-b49e-0269c8c08149" providerId="AD" clId="Web-{4DA51E14-03EE-493C-81C5-E16E0B58FDB9}" dt="2020-01-24T10:36:22.044" v="15"/>
          <ac:graphicFrameMkLst>
            <pc:docMk/>
            <pc:sldMk cId="3831573856" sldId="494"/>
            <ac:graphicFrameMk id="13" creationId="{D8E0632F-0AC1-264D-97D3-73B28989485F}"/>
          </ac:graphicFrameMkLst>
        </pc:graphicFrameChg>
      </pc:sldChg>
      <pc:sldChg chg="del">
        <pc:chgData name="Tamar Foster" userId="S::tamarfoster@avps.org.uk::de0f78cb-4830-4591-b49e-0269c8c08149" providerId="AD" clId="Web-{4DA51E14-03EE-493C-81C5-E16E0B58FDB9}" dt="2020-01-24T10:37:35.372" v="16"/>
        <pc:sldMkLst>
          <pc:docMk/>
          <pc:sldMk cId="234631838" sldId="495"/>
        </pc:sldMkLst>
      </pc:sldChg>
      <pc:sldChg chg="modSp">
        <pc:chgData name="Tamar Foster" userId="S::tamarfoster@avps.org.uk::de0f78cb-4830-4591-b49e-0269c8c08149" providerId="AD" clId="Web-{4DA51E14-03EE-493C-81C5-E16E0B58FDB9}" dt="2020-01-24T10:38:52.747" v="19" actId="20577"/>
        <pc:sldMkLst>
          <pc:docMk/>
          <pc:sldMk cId="2659689865" sldId="501"/>
        </pc:sldMkLst>
        <pc:spChg chg="mod">
          <ac:chgData name="Tamar Foster" userId="S::tamarfoster@avps.org.uk::de0f78cb-4830-4591-b49e-0269c8c08149" providerId="AD" clId="Web-{4DA51E14-03EE-493C-81C5-E16E0B58FDB9}" dt="2020-01-24T10:38:52.747" v="19" actId="20577"/>
          <ac:spMkLst>
            <pc:docMk/>
            <pc:sldMk cId="2659689865" sldId="501"/>
            <ac:spMk id="6" creationId="{9F86A9D8-2326-834B-BAAA-35F252D0F702}"/>
          </ac:spMkLst>
        </pc:spChg>
      </pc:sldChg>
      <pc:sldChg chg="modSp">
        <pc:chgData name="Tamar Foster" userId="S::tamarfoster@avps.org.uk::de0f78cb-4830-4591-b49e-0269c8c08149" providerId="AD" clId="Web-{4DA51E14-03EE-493C-81C5-E16E0B58FDB9}" dt="2020-01-24T10:40:52.560" v="26" actId="20577"/>
        <pc:sldMkLst>
          <pc:docMk/>
          <pc:sldMk cId="2323525475" sldId="509"/>
        </pc:sldMkLst>
        <pc:spChg chg="mod">
          <ac:chgData name="Tamar Foster" userId="S::tamarfoster@avps.org.uk::de0f78cb-4830-4591-b49e-0269c8c08149" providerId="AD" clId="Web-{4DA51E14-03EE-493C-81C5-E16E0B58FDB9}" dt="2020-01-24T10:40:52.560" v="26" actId="20577"/>
          <ac:spMkLst>
            <pc:docMk/>
            <pc:sldMk cId="2323525475" sldId="509"/>
            <ac:spMk id="3" creationId="{09642F27-DAA4-44FC-830B-1C50BB13833E}"/>
          </ac:spMkLst>
        </pc:spChg>
      </pc:sldChg>
      <pc:sldChg chg="modSp">
        <pc:chgData name="Tamar Foster" userId="S::tamarfoster@avps.org.uk::de0f78cb-4830-4591-b49e-0269c8c08149" providerId="AD" clId="Web-{4DA51E14-03EE-493C-81C5-E16E0B58FDB9}" dt="2020-01-24T10:47:17.029" v="33"/>
        <pc:sldMkLst>
          <pc:docMk/>
          <pc:sldMk cId="3599002075" sldId="517"/>
        </pc:sldMkLst>
        <pc:graphicFrameChg chg="mod modGraphic">
          <ac:chgData name="Tamar Foster" userId="S::tamarfoster@avps.org.uk::de0f78cb-4830-4591-b49e-0269c8c08149" providerId="AD" clId="Web-{4DA51E14-03EE-493C-81C5-E16E0B58FDB9}" dt="2020-01-24T10:47:17.029" v="33"/>
          <ac:graphicFrameMkLst>
            <pc:docMk/>
            <pc:sldMk cId="3599002075" sldId="517"/>
            <ac:graphicFrameMk id="13" creationId="{D8E0632F-0AC1-264D-97D3-73B28989485F}"/>
          </ac:graphicFrameMkLst>
        </pc:graphicFrameChg>
      </pc:sldChg>
      <pc:sldChg chg="ord">
        <pc:chgData name="Tamar Foster" userId="S::tamarfoster@avps.org.uk::de0f78cb-4830-4591-b49e-0269c8c08149" providerId="AD" clId="Web-{4DA51E14-03EE-493C-81C5-E16E0B58FDB9}" dt="2020-01-24T10:47:32.373" v="34"/>
        <pc:sldMkLst>
          <pc:docMk/>
          <pc:sldMk cId="3143373209" sldId="519"/>
        </pc:sldMkLst>
      </pc:sldChg>
      <pc:sldChg chg="new ord">
        <pc:chgData name="Tamar Foster" userId="S::tamarfoster@avps.org.uk::de0f78cb-4830-4591-b49e-0269c8c08149" providerId="AD" clId="Web-{4DA51E14-03EE-493C-81C5-E16E0B58FDB9}" dt="2020-01-24T10:46:54.108" v="29"/>
        <pc:sldMkLst>
          <pc:docMk/>
          <pc:sldMk cId="2542835403" sldId="522"/>
        </pc:sldMkLst>
      </pc:sldChg>
    </pc:docChg>
  </pc:docChgLst>
  <pc:docChgLst>
    <pc:chgData name="Anna Carter" userId="3a39de99-15e4-4a5a-9e50-3ea6b487e03c" providerId="ADAL" clId="{E9F7D668-AD1E-4050-B110-0778F01908D7}"/>
    <pc:docChg chg="undo custSel modSld">
      <pc:chgData name="Anna Carter" userId="3a39de99-15e4-4a5a-9e50-3ea6b487e03c" providerId="ADAL" clId="{E9F7D668-AD1E-4050-B110-0778F01908D7}" dt="2021-02-08T13:33:43.466" v="108" actId="255"/>
      <pc:docMkLst>
        <pc:docMk/>
      </pc:docMkLst>
      <pc:sldChg chg="modSp mod">
        <pc:chgData name="Anna Carter" userId="3a39de99-15e4-4a5a-9e50-3ea6b487e03c" providerId="ADAL" clId="{E9F7D668-AD1E-4050-B110-0778F01908D7}" dt="2021-02-08T13:28:58.317" v="41" actId="1076"/>
        <pc:sldMkLst>
          <pc:docMk/>
          <pc:sldMk cId="3771948196" sldId="429"/>
        </pc:sldMkLst>
        <pc:spChg chg="mod">
          <ac:chgData name="Anna Carter" userId="3a39de99-15e4-4a5a-9e50-3ea6b487e03c" providerId="ADAL" clId="{E9F7D668-AD1E-4050-B110-0778F01908D7}" dt="2021-02-08T13:28:58.317" v="41" actId="1076"/>
          <ac:spMkLst>
            <pc:docMk/>
            <pc:sldMk cId="3771948196" sldId="429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30:16.977" v="75" actId="20577"/>
        <pc:sldMkLst>
          <pc:docMk/>
          <pc:sldMk cId="525493111" sldId="435"/>
        </pc:sldMkLst>
        <pc:spChg chg="mod">
          <ac:chgData name="Anna Carter" userId="3a39de99-15e4-4a5a-9e50-3ea6b487e03c" providerId="ADAL" clId="{E9F7D668-AD1E-4050-B110-0778F01908D7}" dt="2021-02-08T13:30:16.977" v="75" actId="20577"/>
          <ac:spMkLst>
            <pc:docMk/>
            <pc:sldMk cId="525493111" sldId="435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27:21.375" v="28" actId="20577"/>
        <pc:sldMkLst>
          <pc:docMk/>
          <pc:sldMk cId="1064948140" sldId="455"/>
        </pc:sldMkLst>
        <pc:spChg chg="mod">
          <ac:chgData name="Anna Carter" userId="3a39de99-15e4-4a5a-9e50-3ea6b487e03c" providerId="ADAL" clId="{E9F7D668-AD1E-4050-B110-0778F01908D7}" dt="2021-02-08T13:27:21.375" v="28" actId="20577"/>
          <ac:spMkLst>
            <pc:docMk/>
            <pc:sldMk cId="1064948140" sldId="455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28:47.575" v="40" actId="20577"/>
        <pc:sldMkLst>
          <pc:docMk/>
          <pc:sldMk cId="1438853976" sldId="467"/>
        </pc:sldMkLst>
        <pc:spChg chg="mod">
          <ac:chgData name="Anna Carter" userId="3a39de99-15e4-4a5a-9e50-3ea6b487e03c" providerId="ADAL" clId="{E9F7D668-AD1E-4050-B110-0778F01908D7}" dt="2021-02-08T13:28:47.575" v="40" actId="20577"/>
          <ac:spMkLst>
            <pc:docMk/>
            <pc:sldMk cId="1438853976" sldId="467"/>
            <ac:spMk id="6" creationId="{9F86A9D8-2326-834B-BAAA-35F252D0F702}"/>
          </ac:spMkLst>
        </pc:spChg>
      </pc:sldChg>
      <pc:sldChg chg="modSp mod">
        <pc:chgData name="Anna Carter" userId="3a39de99-15e4-4a5a-9e50-3ea6b487e03c" providerId="ADAL" clId="{E9F7D668-AD1E-4050-B110-0778F01908D7}" dt="2021-02-08T13:33:43.466" v="108" actId="255"/>
        <pc:sldMkLst>
          <pc:docMk/>
          <pc:sldMk cId="2353799517" sldId="488"/>
        </pc:sldMkLst>
        <pc:spChg chg="mod">
          <ac:chgData name="Anna Carter" userId="3a39de99-15e4-4a5a-9e50-3ea6b487e03c" providerId="ADAL" clId="{E9F7D668-AD1E-4050-B110-0778F01908D7}" dt="2021-02-08T13:33:43.466" v="108" actId="255"/>
          <ac:spMkLst>
            <pc:docMk/>
            <pc:sldMk cId="2353799517" sldId="488"/>
            <ac:spMk id="2" creationId="{77A47E22-A5BB-43D4-AE6C-282B8A6FD9C3}"/>
          </ac:spMkLst>
        </pc:spChg>
      </pc:sldChg>
      <pc:sldChg chg="modSp mod">
        <pc:chgData name="Anna Carter" userId="3a39de99-15e4-4a5a-9e50-3ea6b487e03c" providerId="ADAL" clId="{E9F7D668-AD1E-4050-B110-0778F01908D7}" dt="2021-02-08T13:28:08.575" v="34" actId="255"/>
        <pc:sldMkLst>
          <pc:docMk/>
          <pc:sldMk cId="714012506" sldId="491"/>
        </pc:sldMkLst>
        <pc:spChg chg="mod">
          <ac:chgData name="Anna Carter" userId="3a39de99-15e4-4a5a-9e50-3ea6b487e03c" providerId="ADAL" clId="{E9F7D668-AD1E-4050-B110-0778F01908D7}" dt="2021-02-08T13:28:00.102" v="32" actId="20577"/>
          <ac:spMkLst>
            <pc:docMk/>
            <pc:sldMk cId="714012506" sldId="491"/>
            <ac:spMk id="2" creationId="{D6F77640-D086-41F9-8E55-D2C51C4AE385}"/>
          </ac:spMkLst>
        </pc:spChg>
        <pc:spChg chg="mod">
          <ac:chgData name="Anna Carter" userId="3a39de99-15e4-4a5a-9e50-3ea6b487e03c" providerId="ADAL" clId="{E9F7D668-AD1E-4050-B110-0778F01908D7}" dt="2021-02-08T13:28:08.575" v="34" actId="255"/>
          <ac:spMkLst>
            <pc:docMk/>
            <pc:sldMk cId="714012506" sldId="491"/>
            <ac:spMk id="3" creationId="{345D6CE9-0DE6-4FCE-A61B-BB08677DE415}"/>
          </ac:spMkLst>
        </pc:spChg>
      </pc:sldChg>
      <pc:sldChg chg="modSp mod">
        <pc:chgData name="Anna Carter" userId="3a39de99-15e4-4a5a-9e50-3ea6b487e03c" providerId="ADAL" clId="{E9F7D668-AD1E-4050-B110-0778F01908D7}" dt="2021-02-08T13:28:19.641" v="38" actId="20577"/>
        <pc:sldMkLst>
          <pc:docMk/>
          <pc:sldMk cId="496353578" sldId="492"/>
        </pc:sldMkLst>
        <pc:spChg chg="mod">
          <ac:chgData name="Anna Carter" userId="3a39de99-15e4-4a5a-9e50-3ea6b487e03c" providerId="ADAL" clId="{E9F7D668-AD1E-4050-B110-0778F01908D7}" dt="2021-02-08T13:28:19.641" v="38" actId="20577"/>
          <ac:spMkLst>
            <pc:docMk/>
            <pc:sldMk cId="496353578" sldId="492"/>
            <ac:spMk id="3" creationId="{7F7A7E7C-6CC4-4533-8A6F-480DC3D43596}"/>
          </ac:spMkLst>
        </pc:spChg>
      </pc:sldChg>
      <pc:sldChg chg="delSp mod">
        <pc:chgData name="Anna Carter" userId="3a39de99-15e4-4a5a-9e50-3ea6b487e03c" providerId="ADAL" clId="{E9F7D668-AD1E-4050-B110-0778F01908D7}" dt="2021-02-08T13:28:39.720" v="39" actId="478"/>
        <pc:sldMkLst>
          <pc:docMk/>
          <pc:sldMk cId="1939483037" sldId="493"/>
        </pc:sldMkLst>
        <pc:spChg chg="del">
          <ac:chgData name="Anna Carter" userId="3a39de99-15e4-4a5a-9e50-3ea6b487e03c" providerId="ADAL" clId="{E9F7D668-AD1E-4050-B110-0778F01908D7}" dt="2021-02-08T13:28:39.720" v="39" actId="478"/>
          <ac:spMkLst>
            <pc:docMk/>
            <pc:sldMk cId="1939483037" sldId="493"/>
            <ac:spMk id="3" creationId="{676D281A-5ADB-49A7-9A62-E8315D7D08AC}"/>
          </ac:spMkLst>
        </pc:spChg>
      </pc:sldChg>
      <pc:sldChg chg="modSp mod">
        <pc:chgData name="Anna Carter" userId="3a39de99-15e4-4a5a-9e50-3ea6b487e03c" providerId="ADAL" clId="{E9F7D668-AD1E-4050-B110-0778F01908D7}" dt="2021-02-08T13:29:37.037" v="58" actId="20577"/>
        <pc:sldMkLst>
          <pc:docMk/>
          <pc:sldMk cId="877936290" sldId="496"/>
        </pc:sldMkLst>
        <pc:spChg chg="mod">
          <ac:chgData name="Anna Carter" userId="3a39de99-15e4-4a5a-9e50-3ea6b487e03c" providerId="ADAL" clId="{E9F7D668-AD1E-4050-B110-0778F01908D7}" dt="2021-02-08T13:29:37.037" v="58" actId="20577"/>
          <ac:spMkLst>
            <pc:docMk/>
            <pc:sldMk cId="877936290" sldId="496"/>
            <ac:spMk id="6" creationId="{9F86A9D8-2326-834B-BAAA-35F252D0F702}"/>
          </ac:spMkLst>
        </pc:spChg>
      </pc:sldChg>
      <pc:sldChg chg="modSp mod">
        <pc:chgData name="Anna Carter" userId="3a39de99-15e4-4a5a-9e50-3ea6b487e03c" providerId="ADAL" clId="{E9F7D668-AD1E-4050-B110-0778F01908D7}" dt="2021-02-08T13:32:10.491" v="93" actId="14100"/>
        <pc:sldMkLst>
          <pc:docMk/>
          <pc:sldMk cId="399683349" sldId="505"/>
        </pc:sldMkLst>
        <pc:spChg chg="mod">
          <ac:chgData name="Anna Carter" userId="3a39de99-15e4-4a5a-9e50-3ea6b487e03c" providerId="ADAL" clId="{E9F7D668-AD1E-4050-B110-0778F01908D7}" dt="2021-02-08T13:32:05.536" v="92" actId="113"/>
          <ac:spMkLst>
            <pc:docMk/>
            <pc:sldMk cId="399683349" sldId="505"/>
            <ac:spMk id="2" creationId="{0887F469-69AF-4977-B935-49C6D1963DEA}"/>
          </ac:spMkLst>
        </pc:spChg>
        <pc:spChg chg="mod">
          <ac:chgData name="Anna Carter" userId="3a39de99-15e4-4a5a-9e50-3ea6b487e03c" providerId="ADAL" clId="{E9F7D668-AD1E-4050-B110-0778F01908D7}" dt="2021-02-08T12:49:27.838" v="16" actId="20577"/>
          <ac:spMkLst>
            <pc:docMk/>
            <pc:sldMk cId="399683349" sldId="505"/>
            <ac:spMk id="3" creationId="{87E85084-3F65-4D78-A8DF-91D48C7018F5}"/>
          </ac:spMkLst>
        </pc:spChg>
        <pc:spChg chg="mod">
          <ac:chgData name="Anna Carter" userId="3a39de99-15e4-4a5a-9e50-3ea6b487e03c" providerId="ADAL" clId="{E9F7D668-AD1E-4050-B110-0778F01908D7}" dt="2021-02-08T13:32:10.491" v="93" actId="14100"/>
          <ac:spMkLst>
            <pc:docMk/>
            <pc:sldMk cId="399683349" sldId="505"/>
            <ac:spMk id="4" creationId="{2DD4CCAA-09BE-48A2-9A2C-743941D11EDA}"/>
          </ac:spMkLst>
        </pc:spChg>
      </pc:sldChg>
      <pc:sldChg chg="modSp mod">
        <pc:chgData name="Anna Carter" userId="3a39de99-15e4-4a5a-9e50-3ea6b487e03c" providerId="ADAL" clId="{E9F7D668-AD1E-4050-B110-0778F01908D7}" dt="2021-02-08T13:32:14.653" v="94" actId="14100"/>
        <pc:sldMkLst>
          <pc:docMk/>
          <pc:sldMk cId="331706037" sldId="506"/>
        </pc:sldMkLst>
        <pc:spChg chg="mod">
          <ac:chgData name="Anna Carter" userId="3a39de99-15e4-4a5a-9e50-3ea6b487e03c" providerId="ADAL" clId="{E9F7D668-AD1E-4050-B110-0778F01908D7}" dt="2021-02-08T13:32:14.653" v="94" actId="14100"/>
          <ac:spMkLst>
            <pc:docMk/>
            <pc:sldMk cId="331706037" sldId="506"/>
            <ac:spMk id="4" creationId="{4DC87D29-7C84-4AD9-9FB1-D198EFC0A2EA}"/>
          </ac:spMkLst>
        </pc:spChg>
      </pc:sldChg>
      <pc:sldChg chg="modSp mod">
        <pc:chgData name="Anna Carter" userId="3a39de99-15e4-4a5a-9e50-3ea6b487e03c" providerId="ADAL" clId="{E9F7D668-AD1E-4050-B110-0778F01908D7}" dt="2021-02-08T13:32:20.075" v="95" actId="14100"/>
        <pc:sldMkLst>
          <pc:docMk/>
          <pc:sldMk cId="722351966" sldId="507"/>
        </pc:sldMkLst>
        <pc:spChg chg="mod">
          <ac:chgData name="Anna Carter" userId="3a39de99-15e4-4a5a-9e50-3ea6b487e03c" providerId="ADAL" clId="{E9F7D668-AD1E-4050-B110-0778F01908D7}" dt="2021-02-08T13:32:20.075" v="95" actId="14100"/>
          <ac:spMkLst>
            <pc:docMk/>
            <pc:sldMk cId="722351966" sldId="507"/>
            <ac:spMk id="4" creationId="{93AC1201-16AE-4AC1-9645-07F3296499C5}"/>
          </ac:spMkLst>
        </pc:spChg>
      </pc:sldChg>
      <pc:sldChg chg="modSp mod">
        <pc:chgData name="Anna Carter" userId="3a39de99-15e4-4a5a-9e50-3ea6b487e03c" providerId="ADAL" clId="{E9F7D668-AD1E-4050-B110-0778F01908D7}" dt="2021-02-08T12:50:06.924" v="24" actId="20577"/>
        <pc:sldMkLst>
          <pc:docMk/>
          <pc:sldMk cId="1222313290" sldId="508"/>
        </pc:sldMkLst>
        <pc:spChg chg="mod">
          <ac:chgData name="Anna Carter" userId="3a39de99-15e4-4a5a-9e50-3ea6b487e03c" providerId="ADAL" clId="{E9F7D668-AD1E-4050-B110-0778F01908D7}" dt="2021-02-08T12:50:06.924" v="24" actId="20577"/>
          <ac:spMkLst>
            <pc:docMk/>
            <pc:sldMk cId="1222313290" sldId="508"/>
            <ac:spMk id="3" creationId="{B04B7F8C-C121-4C80-B6C3-AB977394425D}"/>
          </ac:spMkLst>
        </pc:spChg>
      </pc:sldChg>
      <pc:sldChg chg="modSp mod">
        <pc:chgData name="Anna Carter" userId="3a39de99-15e4-4a5a-9e50-3ea6b487e03c" providerId="ADAL" clId="{E9F7D668-AD1E-4050-B110-0778F01908D7}" dt="2021-02-08T13:31:09.350" v="81" actId="14100"/>
        <pc:sldMkLst>
          <pc:docMk/>
          <pc:sldMk cId="2323525475" sldId="509"/>
        </pc:sldMkLst>
        <pc:spChg chg="mod">
          <ac:chgData name="Anna Carter" userId="3a39de99-15e4-4a5a-9e50-3ea6b487e03c" providerId="ADAL" clId="{E9F7D668-AD1E-4050-B110-0778F01908D7}" dt="2021-02-08T13:31:05.894" v="80" actId="113"/>
          <ac:spMkLst>
            <pc:docMk/>
            <pc:sldMk cId="2323525475" sldId="509"/>
            <ac:spMk id="2" creationId="{8CED5CD2-34AC-4F2D-A226-90BFCBE5383E}"/>
          </ac:spMkLst>
        </pc:spChg>
        <pc:spChg chg="mod">
          <ac:chgData name="Anna Carter" userId="3a39de99-15e4-4a5a-9e50-3ea6b487e03c" providerId="ADAL" clId="{E9F7D668-AD1E-4050-B110-0778F01908D7}" dt="2021-02-08T13:31:09.350" v="81" actId="14100"/>
          <ac:spMkLst>
            <pc:docMk/>
            <pc:sldMk cId="2323525475" sldId="509"/>
            <ac:spMk id="4" creationId="{36A3983A-585D-456B-945E-5C292C0B1F7B}"/>
          </ac:spMkLst>
        </pc:spChg>
      </pc:sldChg>
      <pc:sldChg chg="modSp mod">
        <pc:chgData name="Anna Carter" userId="3a39de99-15e4-4a5a-9e50-3ea6b487e03c" providerId="ADAL" clId="{E9F7D668-AD1E-4050-B110-0778F01908D7}" dt="2021-02-08T13:31:54.196" v="90" actId="14100"/>
        <pc:sldMkLst>
          <pc:docMk/>
          <pc:sldMk cId="3680358304" sldId="510"/>
        </pc:sldMkLst>
        <pc:spChg chg="mod">
          <ac:chgData name="Anna Carter" userId="3a39de99-15e4-4a5a-9e50-3ea6b487e03c" providerId="ADAL" clId="{E9F7D668-AD1E-4050-B110-0778F01908D7}" dt="2021-02-08T13:31:54.196" v="90" actId="14100"/>
          <ac:spMkLst>
            <pc:docMk/>
            <pc:sldMk cId="3680358304" sldId="510"/>
            <ac:spMk id="5" creationId="{699B4E54-4D49-4CC6-B22F-139EBF718891}"/>
          </ac:spMkLst>
        </pc:spChg>
      </pc:sldChg>
      <pc:sldChg chg="modSp mod">
        <pc:chgData name="Anna Carter" userId="3a39de99-15e4-4a5a-9e50-3ea6b487e03c" providerId="ADAL" clId="{E9F7D668-AD1E-4050-B110-0778F01908D7}" dt="2021-02-08T13:30:57.502" v="78" actId="20577"/>
        <pc:sldMkLst>
          <pc:docMk/>
          <pc:sldMk cId="2494219139" sldId="512"/>
        </pc:sldMkLst>
        <pc:spChg chg="mod">
          <ac:chgData name="Anna Carter" userId="3a39de99-15e4-4a5a-9e50-3ea6b487e03c" providerId="ADAL" clId="{E9F7D668-AD1E-4050-B110-0778F01908D7}" dt="2021-02-08T13:30:57.502" v="78" actId="20577"/>
          <ac:spMkLst>
            <pc:docMk/>
            <pc:sldMk cId="2494219139" sldId="512"/>
            <ac:spMk id="7" creationId="{70252465-360E-9F4F-B52A-5D7EDAFCA007}"/>
          </ac:spMkLst>
        </pc:spChg>
      </pc:sldChg>
      <pc:sldChg chg="modSp mod">
        <pc:chgData name="Anna Carter" userId="3a39de99-15e4-4a5a-9e50-3ea6b487e03c" providerId="ADAL" clId="{E9F7D668-AD1E-4050-B110-0778F01908D7}" dt="2021-02-08T13:31:23.262" v="84" actId="14100"/>
        <pc:sldMkLst>
          <pc:docMk/>
          <pc:sldMk cId="2546688910" sldId="513"/>
        </pc:sldMkLst>
        <pc:spChg chg="mod">
          <ac:chgData name="Anna Carter" userId="3a39de99-15e4-4a5a-9e50-3ea6b487e03c" providerId="ADAL" clId="{E9F7D668-AD1E-4050-B110-0778F01908D7}" dt="2021-02-08T13:31:20.334" v="83" actId="113"/>
          <ac:spMkLst>
            <pc:docMk/>
            <pc:sldMk cId="2546688910" sldId="513"/>
            <ac:spMk id="2" creationId="{8CED5CD2-34AC-4F2D-A226-90BFCBE5383E}"/>
          </ac:spMkLst>
        </pc:spChg>
        <pc:spChg chg="mod">
          <ac:chgData name="Anna Carter" userId="3a39de99-15e4-4a5a-9e50-3ea6b487e03c" providerId="ADAL" clId="{E9F7D668-AD1E-4050-B110-0778F01908D7}" dt="2021-02-08T13:31:23.262" v="84" actId="14100"/>
          <ac:spMkLst>
            <pc:docMk/>
            <pc:sldMk cId="2546688910" sldId="513"/>
            <ac:spMk id="4" creationId="{36A3983A-585D-456B-945E-5C292C0B1F7B}"/>
          </ac:spMkLst>
        </pc:spChg>
      </pc:sldChg>
      <pc:sldChg chg="addSp delSp modSp mod">
        <pc:chgData name="Anna Carter" userId="3a39de99-15e4-4a5a-9e50-3ea6b487e03c" providerId="ADAL" clId="{E9F7D668-AD1E-4050-B110-0778F01908D7}" dt="2021-02-08T13:33:04.681" v="105" actId="14100"/>
        <pc:sldMkLst>
          <pc:docMk/>
          <pc:sldMk cId="1951573092" sldId="526"/>
        </pc:sldMkLst>
        <pc:spChg chg="del">
          <ac:chgData name="Anna Carter" userId="3a39de99-15e4-4a5a-9e50-3ea6b487e03c" providerId="ADAL" clId="{E9F7D668-AD1E-4050-B110-0778F01908D7}" dt="2021-02-08T13:32:42.500" v="98" actId="478"/>
          <ac:spMkLst>
            <pc:docMk/>
            <pc:sldMk cId="1951573092" sldId="526"/>
            <ac:spMk id="2" creationId="{0A6E39C0-1EEE-4161-BB12-4E5CC6A8CC7C}"/>
          </ac:spMkLst>
        </pc:spChg>
        <pc:spChg chg="add del mod">
          <ac:chgData name="Anna Carter" userId="3a39de99-15e4-4a5a-9e50-3ea6b487e03c" providerId="ADAL" clId="{E9F7D668-AD1E-4050-B110-0778F01908D7}" dt="2021-02-08T13:33:04.681" v="105" actId="14100"/>
          <ac:spMkLst>
            <pc:docMk/>
            <pc:sldMk cId="1951573092" sldId="526"/>
            <ac:spMk id="3" creationId="{FA8A1729-5276-43B0-8675-903FC88CD60F}"/>
          </ac:spMkLst>
        </pc:spChg>
        <pc:spChg chg="mod">
          <ac:chgData name="Anna Carter" userId="3a39de99-15e4-4a5a-9e50-3ea6b487e03c" providerId="ADAL" clId="{E9F7D668-AD1E-4050-B110-0778F01908D7}" dt="2021-02-08T13:32:58.678" v="103" actId="14100"/>
          <ac:spMkLst>
            <pc:docMk/>
            <pc:sldMk cId="1951573092" sldId="526"/>
            <ac:spMk id="4" creationId="{E3381CD4-1F15-48DF-877B-49EDE1EFB8AD}"/>
          </ac:spMkLst>
        </pc:spChg>
        <pc:spChg chg="add del mod">
          <ac:chgData name="Anna Carter" userId="3a39de99-15e4-4a5a-9e50-3ea6b487e03c" providerId="ADAL" clId="{E9F7D668-AD1E-4050-B110-0778F01908D7}" dt="2021-02-08T13:32:40.192" v="97" actId="478"/>
          <ac:spMkLst>
            <pc:docMk/>
            <pc:sldMk cId="1951573092" sldId="526"/>
            <ac:spMk id="6" creationId="{3EF487D4-67CF-4640-9343-6D8E37A1E88D}"/>
          </ac:spMkLst>
        </pc:spChg>
      </pc:sldChg>
      <pc:sldChg chg="modSp mod">
        <pc:chgData name="Anna Carter" userId="3a39de99-15e4-4a5a-9e50-3ea6b487e03c" providerId="ADAL" clId="{E9F7D668-AD1E-4050-B110-0778F01908D7}" dt="2021-02-08T13:33:11.049" v="106" actId="14100"/>
        <pc:sldMkLst>
          <pc:docMk/>
          <pc:sldMk cId="2261681305" sldId="527"/>
        </pc:sldMkLst>
        <pc:spChg chg="mod">
          <ac:chgData name="Anna Carter" userId="3a39de99-15e4-4a5a-9e50-3ea6b487e03c" providerId="ADAL" clId="{E9F7D668-AD1E-4050-B110-0778F01908D7}" dt="2021-02-08T13:33:11.049" v="106" actId="14100"/>
          <ac:spMkLst>
            <pc:docMk/>
            <pc:sldMk cId="2261681305" sldId="527"/>
            <ac:spMk id="2" creationId="{2868692F-FFF9-4655-B12A-3D4D9431ED5F}"/>
          </ac:spMkLst>
        </pc:spChg>
      </pc:sldChg>
      <pc:sldChg chg="modSp mod">
        <pc:chgData name="Anna Carter" userId="3a39de99-15e4-4a5a-9e50-3ea6b487e03c" providerId="ADAL" clId="{E9F7D668-AD1E-4050-B110-0778F01908D7}" dt="2021-02-08T13:27:43.326" v="29" actId="14100"/>
        <pc:sldMkLst>
          <pc:docMk/>
          <pc:sldMk cId="3423505084" sldId="529"/>
        </pc:sldMkLst>
        <pc:spChg chg="mod">
          <ac:chgData name="Anna Carter" userId="3a39de99-15e4-4a5a-9e50-3ea6b487e03c" providerId="ADAL" clId="{E9F7D668-AD1E-4050-B110-0778F01908D7}" dt="2021-02-08T13:27:43.326" v="29" actId="14100"/>
          <ac:spMkLst>
            <pc:docMk/>
            <pc:sldMk cId="3423505084" sldId="529"/>
            <ac:spMk id="2" creationId="{6CE1CC62-CC3B-40DF-ACAA-09B1F071B875}"/>
          </ac:spMkLst>
        </pc:spChg>
      </pc:sldChg>
      <pc:sldChg chg="modSp mod">
        <pc:chgData name="Anna Carter" userId="3a39de99-15e4-4a5a-9e50-3ea6b487e03c" providerId="ADAL" clId="{E9F7D668-AD1E-4050-B110-0778F01908D7}" dt="2021-02-08T13:29:17.183" v="43" actId="14100"/>
        <pc:sldMkLst>
          <pc:docMk/>
          <pc:sldMk cId="59327870" sldId="530"/>
        </pc:sldMkLst>
        <pc:spChg chg="mod">
          <ac:chgData name="Anna Carter" userId="3a39de99-15e4-4a5a-9e50-3ea6b487e03c" providerId="ADAL" clId="{E9F7D668-AD1E-4050-B110-0778F01908D7}" dt="2021-02-08T13:29:17.183" v="43" actId="14100"/>
          <ac:spMkLst>
            <pc:docMk/>
            <pc:sldMk cId="59327870" sldId="530"/>
            <ac:spMk id="2" creationId="{1E712C00-FA98-4A55-88DD-26ED0843F56F}"/>
          </ac:spMkLst>
        </pc:spChg>
      </pc:sldChg>
      <pc:sldChg chg="modSp mod">
        <pc:chgData name="Anna Carter" userId="3a39de99-15e4-4a5a-9e50-3ea6b487e03c" providerId="ADAL" clId="{E9F7D668-AD1E-4050-B110-0778F01908D7}" dt="2021-02-08T13:31:49.296" v="89" actId="14100"/>
        <pc:sldMkLst>
          <pc:docMk/>
          <pc:sldMk cId="1855141195" sldId="531"/>
        </pc:sldMkLst>
        <pc:spChg chg="mod">
          <ac:chgData name="Anna Carter" userId="3a39de99-15e4-4a5a-9e50-3ea6b487e03c" providerId="ADAL" clId="{E9F7D668-AD1E-4050-B110-0778F01908D7}" dt="2021-02-08T13:31:45.294" v="88" actId="1076"/>
          <ac:spMkLst>
            <pc:docMk/>
            <pc:sldMk cId="1855141195" sldId="531"/>
            <ac:spMk id="2" creationId="{46598DA8-BF67-41F4-846B-7174C3F67A28}"/>
          </ac:spMkLst>
        </pc:spChg>
        <pc:spChg chg="mod">
          <ac:chgData name="Anna Carter" userId="3a39de99-15e4-4a5a-9e50-3ea6b487e03c" providerId="ADAL" clId="{E9F7D668-AD1E-4050-B110-0778F01908D7}" dt="2021-02-08T13:31:39.879" v="87" actId="1076"/>
          <ac:spMkLst>
            <pc:docMk/>
            <pc:sldMk cId="1855141195" sldId="531"/>
            <ac:spMk id="3" creationId="{EC4B08DA-45AD-4397-9CC7-9805DB512623}"/>
          </ac:spMkLst>
        </pc:spChg>
        <pc:spChg chg="mod">
          <ac:chgData name="Anna Carter" userId="3a39de99-15e4-4a5a-9e50-3ea6b487e03c" providerId="ADAL" clId="{E9F7D668-AD1E-4050-B110-0778F01908D7}" dt="2021-02-08T13:31:49.296" v="89" actId="14100"/>
          <ac:spMkLst>
            <pc:docMk/>
            <pc:sldMk cId="1855141195" sldId="531"/>
            <ac:spMk id="4" creationId="{01F79A5D-CA0D-4938-8946-BDF00F12794B}"/>
          </ac:spMkLst>
        </pc:spChg>
      </pc:sldChg>
    </pc:docChg>
  </pc:docChgLst>
  <pc:docChgLst>
    <pc:chgData name="Matthew Bushell" userId="S::matthew.bushell@lingsprimary.org.uk::13bc47e4-6aa3-497e-a645-4fa91ac983e9" providerId="AD" clId="Web-{A3780EC0-9301-4D3D-BB86-120AD059F69A}"/>
    <pc:docChg chg="modSld">
      <pc:chgData name="Matthew Bushell" userId="S::matthew.bushell@lingsprimary.org.uk::13bc47e4-6aa3-497e-a645-4fa91ac983e9" providerId="AD" clId="Web-{A3780EC0-9301-4D3D-BB86-120AD059F69A}" dt="2020-01-24T12:10:03.615" v="19"/>
      <pc:docMkLst>
        <pc:docMk/>
      </pc:docMkLst>
      <pc:sldChg chg="addSp">
        <pc:chgData name="Matthew Bushell" userId="S::matthew.bushell@lingsprimary.org.uk::13bc47e4-6aa3-497e-a645-4fa91ac983e9" providerId="AD" clId="Web-{A3780EC0-9301-4D3D-BB86-120AD059F69A}" dt="2020-01-24T12:09:47.131" v="15"/>
        <pc:sldMkLst>
          <pc:docMk/>
          <pc:sldMk cId="1170397529" sldId="401"/>
        </pc:sldMkLst>
        <pc:picChg chg="add">
          <ac:chgData name="Matthew Bushell" userId="S::matthew.bushell@lingsprimary.org.uk::13bc47e4-6aa3-497e-a645-4fa91ac983e9" providerId="AD" clId="Web-{A3780EC0-9301-4D3D-BB86-120AD059F69A}" dt="2020-01-24T12:09:47.131" v="15"/>
          <ac:picMkLst>
            <pc:docMk/>
            <pc:sldMk cId="1170397529" sldId="401"/>
            <ac:picMk id="2" creationId="{811CC539-9A2E-4B20-A60A-0C997F866509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10:03.615" v="19"/>
        <pc:sldMkLst>
          <pc:docMk/>
          <pc:sldMk cId="2353799517" sldId="488"/>
        </pc:sldMkLst>
        <pc:picChg chg="add">
          <ac:chgData name="Matthew Bushell" userId="S::matthew.bushell@lingsprimary.org.uk::13bc47e4-6aa3-497e-a645-4fa91ac983e9" providerId="AD" clId="Web-{A3780EC0-9301-4D3D-BB86-120AD059F69A}" dt="2020-01-24T12:10:03.615" v="19"/>
          <ac:picMkLst>
            <pc:docMk/>
            <pc:sldMk cId="2353799517" sldId="488"/>
            <ac:picMk id="6" creationId="{4A9D99CC-4949-41F4-9CE3-954EAF9B9B62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25.877" v="0"/>
        <pc:sldMkLst>
          <pc:docMk/>
          <pc:sldMk cId="1458752051" sldId="490"/>
        </pc:sldMkLst>
        <pc:picChg chg="add">
          <ac:chgData name="Matthew Bushell" userId="S::matthew.bushell@lingsprimary.org.uk::13bc47e4-6aa3-497e-a645-4fa91ac983e9" providerId="AD" clId="Web-{A3780EC0-9301-4D3D-BB86-120AD059F69A}" dt="2020-01-24T12:08:25.877" v="0"/>
          <ac:picMkLst>
            <pc:docMk/>
            <pc:sldMk cId="1458752051" sldId="490"/>
            <ac:picMk id="6" creationId="{81158A45-1B47-4C62-9D97-734EA7F6EAC0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31.643" v="1"/>
        <pc:sldMkLst>
          <pc:docMk/>
          <pc:sldMk cId="714012506" sldId="491"/>
        </pc:sldMkLst>
        <pc:picChg chg="add">
          <ac:chgData name="Matthew Bushell" userId="S::matthew.bushell@lingsprimary.org.uk::13bc47e4-6aa3-497e-a645-4fa91ac983e9" providerId="AD" clId="Web-{A3780EC0-9301-4D3D-BB86-120AD059F69A}" dt="2020-01-24T12:08:31.643" v="1"/>
          <ac:picMkLst>
            <pc:docMk/>
            <pc:sldMk cId="714012506" sldId="491"/>
            <ac:picMk id="6" creationId="{C1A1A267-EAA3-4D83-AF0E-E48403319E9B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34.799" v="2"/>
        <pc:sldMkLst>
          <pc:docMk/>
          <pc:sldMk cId="496353578" sldId="492"/>
        </pc:sldMkLst>
        <pc:picChg chg="add">
          <ac:chgData name="Matthew Bushell" userId="S::matthew.bushell@lingsprimary.org.uk::13bc47e4-6aa3-497e-a645-4fa91ac983e9" providerId="AD" clId="Web-{A3780EC0-9301-4D3D-BB86-120AD059F69A}" dt="2020-01-24T12:08:34.799" v="2"/>
          <ac:picMkLst>
            <pc:docMk/>
            <pc:sldMk cId="496353578" sldId="492"/>
            <ac:picMk id="6" creationId="{5C4B4121-34C3-4E99-8C1D-4A867498C4BE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05.550" v="5"/>
        <pc:sldMkLst>
          <pc:docMk/>
          <pc:sldMk cId="4185530906" sldId="498"/>
        </pc:sldMkLst>
        <pc:picChg chg="add">
          <ac:chgData name="Matthew Bushell" userId="S::matthew.bushell@lingsprimary.org.uk::13bc47e4-6aa3-497e-a645-4fa91ac983e9" providerId="AD" clId="Web-{A3780EC0-9301-4D3D-BB86-120AD059F69A}" dt="2020-01-24T12:09:05.550" v="5"/>
          <ac:picMkLst>
            <pc:docMk/>
            <pc:sldMk cId="4185530906" sldId="498"/>
            <ac:picMk id="3" creationId="{29793F6E-7635-4683-90CF-70387016367C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09.582" v="6"/>
        <pc:sldMkLst>
          <pc:docMk/>
          <pc:sldMk cId="2779817114" sldId="499"/>
        </pc:sldMkLst>
        <pc:picChg chg="add">
          <ac:chgData name="Matthew Bushell" userId="S::matthew.bushell@lingsprimary.org.uk::13bc47e4-6aa3-497e-a645-4fa91ac983e9" providerId="AD" clId="Web-{A3780EC0-9301-4D3D-BB86-120AD059F69A}" dt="2020-01-24T12:09:09.582" v="6"/>
          <ac:picMkLst>
            <pc:docMk/>
            <pc:sldMk cId="2779817114" sldId="499"/>
            <ac:picMk id="6" creationId="{C4BBDAAB-F07B-447A-9F32-D6183243FC93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44.456" v="3"/>
        <pc:sldMkLst>
          <pc:docMk/>
          <pc:sldMk cId="739749107" sldId="502"/>
        </pc:sldMkLst>
        <pc:picChg chg="add">
          <ac:chgData name="Matthew Bushell" userId="S::matthew.bushell@lingsprimary.org.uk::13bc47e4-6aa3-497e-a645-4fa91ac983e9" providerId="AD" clId="Web-{A3780EC0-9301-4D3D-BB86-120AD059F69A}" dt="2020-01-24T12:08:44.456" v="3"/>
          <ac:picMkLst>
            <pc:docMk/>
            <pc:sldMk cId="739749107" sldId="502"/>
            <ac:picMk id="3" creationId="{C6195AF7-E6A7-4E81-AE3F-1E8C6932A161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23.489" v="9"/>
        <pc:sldMkLst>
          <pc:docMk/>
          <pc:sldMk cId="399683349" sldId="505"/>
        </pc:sldMkLst>
        <pc:picChg chg="add">
          <ac:chgData name="Matthew Bushell" userId="S::matthew.bushell@lingsprimary.org.uk::13bc47e4-6aa3-497e-a645-4fa91ac983e9" providerId="AD" clId="Web-{A3780EC0-9301-4D3D-BB86-120AD059F69A}" dt="2020-01-24T12:09:23.489" v="9"/>
          <ac:picMkLst>
            <pc:docMk/>
            <pc:sldMk cId="399683349" sldId="505"/>
            <ac:picMk id="7" creationId="{1537470A-44ED-4CD2-9253-52196451C29F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25.504" v="10"/>
        <pc:sldMkLst>
          <pc:docMk/>
          <pc:sldMk cId="331706037" sldId="506"/>
        </pc:sldMkLst>
        <pc:picChg chg="add">
          <ac:chgData name="Matthew Bushell" userId="S::matthew.bushell@lingsprimary.org.uk::13bc47e4-6aa3-497e-a645-4fa91ac983e9" providerId="AD" clId="Web-{A3780EC0-9301-4D3D-BB86-120AD059F69A}" dt="2020-01-24T12:09:25.504" v="10"/>
          <ac:picMkLst>
            <pc:docMk/>
            <pc:sldMk cId="331706037" sldId="506"/>
            <ac:picMk id="5" creationId="{FA2A9ABE-6EF6-4FC3-AD3F-595E453CEBE3}"/>
          </ac:picMkLst>
        </pc:picChg>
      </pc:sldChg>
      <pc:sldChg chg="addSp modSp">
        <pc:chgData name="Matthew Bushell" userId="S::matthew.bushell@lingsprimary.org.uk::13bc47e4-6aa3-497e-a645-4fa91ac983e9" providerId="AD" clId="Web-{A3780EC0-9301-4D3D-BB86-120AD059F69A}" dt="2020-01-24T12:09:32.176" v="12" actId="14100"/>
        <pc:sldMkLst>
          <pc:docMk/>
          <pc:sldMk cId="722351966" sldId="507"/>
        </pc:sldMkLst>
        <pc:picChg chg="add mod">
          <ac:chgData name="Matthew Bushell" userId="S::matthew.bushell@lingsprimary.org.uk::13bc47e4-6aa3-497e-a645-4fa91ac983e9" providerId="AD" clId="Web-{A3780EC0-9301-4D3D-BB86-120AD059F69A}" dt="2020-01-24T12:09:32.176" v="12" actId="14100"/>
          <ac:picMkLst>
            <pc:docMk/>
            <pc:sldMk cId="722351966" sldId="507"/>
            <ac:picMk id="7" creationId="{C24BC7F0-E329-4233-B025-73BD62325EF6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34.895" v="13"/>
        <pc:sldMkLst>
          <pc:docMk/>
          <pc:sldMk cId="1222313290" sldId="508"/>
        </pc:sldMkLst>
        <pc:picChg chg="add">
          <ac:chgData name="Matthew Bushell" userId="S::matthew.bushell@lingsprimary.org.uk::13bc47e4-6aa3-497e-a645-4fa91ac983e9" providerId="AD" clId="Web-{A3780EC0-9301-4D3D-BB86-120AD059F69A}" dt="2020-01-24T12:09:34.895" v="13"/>
          <ac:picMkLst>
            <pc:docMk/>
            <pc:sldMk cId="1222313290" sldId="508"/>
            <ac:picMk id="6" creationId="{031B3299-5144-43B8-B103-2022B0C06647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17.629" v="7"/>
        <pc:sldMkLst>
          <pc:docMk/>
          <pc:sldMk cId="2323525475" sldId="509"/>
        </pc:sldMkLst>
        <pc:picChg chg="add">
          <ac:chgData name="Matthew Bushell" userId="S::matthew.bushell@lingsprimary.org.uk::13bc47e4-6aa3-497e-a645-4fa91ac983e9" providerId="AD" clId="Web-{A3780EC0-9301-4D3D-BB86-120AD059F69A}" dt="2020-01-24T12:09:17.629" v="7"/>
          <ac:picMkLst>
            <pc:docMk/>
            <pc:sldMk cId="2323525475" sldId="509"/>
            <ac:picMk id="6" creationId="{C688206C-B257-48C5-979A-8C996CD65C94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20.504" v="8"/>
        <pc:sldMkLst>
          <pc:docMk/>
          <pc:sldMk cId="2546688910" sldId="513"/>
        </pc:sldMkLst>
        <pc:picChg chg="add">
          <ac:chgData name="Matthew Bushell" userId="S::matthew.bushell@lingsprimary.org.uk::13bc47e4-6aa3-497e-a645-4fa91ac983e9" providerId="AD" clId="Web-{A3780EC0-9301-4D3D-BB86-120AD059F69A}" dt="2020-01-24T12:09:20.504" v="8"/>
          <ac:picMkLst>
            <pc:docMk/>
            <pc:sldMk cId="2546688910" sldId="513"/>
            <ac:picMk id="6" creationId="{9DB33F5D-182B-4CE0-8177-E3BE493DC339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43.771" v="14"/>
        <pc:sldMkLst>
          <pc:docMk/>
          <pc:sldMk cId="3284077015" sldId="514"/>
        </pc:sldMkLst>
        <pc:picChg chg="add">
          <ac:chgData name="Matthew Bushell" userId="S::matthew.bushell@lingsprimary.org.uk::13bc47e4-6aa3-497e-a645-4fa91ac983e9" providerId="AD" clId="Web-{A3780EC0-9301-4D3D-BB86-120AD059F69A}" dt="2020-01-24T12:09:43.771" v="14"/>
          <ac:picMkLst>
            <pc:docMk/>
            <pc:sldMk cId="3284077015" sldId="514"/>
            <ac:picMk id="6" creationId="{67979504-7D0F-419D-A712-09926BF75E30}"/>
          </ac:picMkLst>
        </pc:picChg>
      </pc:sldChg>
      <pc:sldChg chg="addSp modSp">
        <pc:chgData name="Matthew Bushell" userId="S::matthew.bushell@lingsprimary.org.uk::13bc47e4-6aa3-497e-a645-4fa91ac983e9" providerId="AD" clId="Web-{A3780EC0-9301-4D3D-BB86-120AD059F69A}" dt="2020-01-24T12:09:55.881" v="17" actId="14100"/>
        <pc:sldMkLst>
          <pc:docMk/>
          <pc:sldMk cId="2316704778" sldId="515"/>
        </pc:sldMkLst>
        <pc:picChg chg="add mod">
          <ac:chgData name="Matthew Bushell" userId="S::matthew.bushell@lingsprimary.org.uk::13bc47e4-6aa3-497e-a645-4fa91ac983e9" providerId="AD" clId="Web-{A3780EC0-9301-4D3D-BB86-120AD059F69A}" dt="2020-01-24T12:09:55.881" v="17" actId="14100"/>
          <ac:picMkLst>
            <pc:docMk/>
            <pc:sldMk cId="2316704778" sldId="515"/>
            <ac:picMk id="6" creationId="{444C02B7-0943-4AA1-914F-8AB4A858E2FA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9:59.178" v="18"/>
        <pc:sldMkLst>
          <pc:docMk/>
          <pc:sldMk cId="4294310704" sldId="516"/>
        </pc:sldMkLst>
        <pc:picChg chg="add">
          <ac:chgData name="Matthew Bushell" userId="S::matthew.bushell@lingsprimary.org.uk::13bc47e4-6aa3-497e-a645-4fa91ac983e9" providerId="AD" clId="Web-{A3780EC0-9301-4D3D-BB86-120AD059F69A}" dt="2020-01-24T12:09:59.178" v="18"/>
          <ac:picMkLst>
            <pc:docMk/>
            <pc:sldMk cId="4294310704" sldId="516"/>
            <ac:picMk id="6" creationId="{089189F3-333C-4857-8ABB-914A32FD33CE}"/>
          </ac:picMkLst>
        </pc:picChg>
      </pc:sldChg>
      <pc:sldChg chg="addSp">
        <pc:chgData name="Matthew Bushell" userId="S::matthew.bushell@lingsprimary.org.uk::13bc47e4-6aa3-497e-a645-4fa91ac983e9" providerId="AD" clId="Web-{A3780EC0-9301-4D3D-BB86-120AD059F69A}" dt="2020-01-24T12:08:55.066" v="4"/>
        <pc:sldMkLst>
          <pc:docMk/>
          <pc:sldMk cId="2542835403" sldId="522"/>
        </pc:sldMkLst>
        <pc:picChg chg="add">
          <ac:chgData name="Matthew Bushell" userId="S::matthew.bushell@lingsprimary.org.uk::13bc47e4-6aa3-497e-a645-4fa91ac983e9" providerId="AD" clId="Web-{A3780EC0-9301-4D3D-BB86-120AD059F69A}" dt="2020-01-24T12:08:55.066" v="4"/>
          <ac:picMkLst>
            <pc:docMk/>
            <pc:sldMk cId="2542835403" sldId="522"/>
            <ac:picMk id="6" creationId="{AFAD0012-5A5A-4AD1-B197-0FAA7EA978EF}"/>
          </ac:picMkLst>
        </pc:picChg>
      </pc:sldChg>
    </pc:docChg>
  </pc:docChgLst>
  <pc:docChgLst>
    <pc:chgData name="Graham Rogers" userId="S::graham.rogers@ectonbrook.org.uk::52ef7245-da72-4605-b0a6-698a947924aa" providerId="AD" clId="Web-{B47F8897-012E-7FA3-D002-69A84F1BA85C}"/>
    <pc:docChg chg="delSld modSld">
      <pc:chgData name="Graham Rogers" userId="S::graham.rogers@ectonbrook.org.uk::52ef7245-da72-4605-b0a6-698a947924aa" providerId="AD" clId="Web-{B47F8897-012E-7FA3-D002-69A84F1BA85C}" dt="2021-02-04T14:30:25.391" v="19"/>
      <pc:docMkLst>
        <pc:docMk/>
      </pc:docMkLst>
      <pc:sldChg chg="modSp">
        <pc:chgData name="Graham Rogers" userId="S::graham.rogers@ectonbrook.org.uk::52ef7245-da72-4605-b0a6-698a947924aa" providerId="AD" clId="Web-{B47F8897-012E-7FA3-D002-69A84F1BA85C}" dt="2021-02-04T14:17:16.529" v="17" actId="20577"/>
        <pc:sldMkLst>
          <pc:docMk/>
          <pc:sldMk cId="714012506" sldId="491"/>
        </pc:sldMkLst>
        <pc:spChg chg="mod">
          <ac:chgData name="Graham Rogers" userId="S::graham.rogers@ectonbrook.org.uk::52ef7245-da72-4605-b0a6-698a947924aa" providerId="AD" clId="Web-{B47F8897-012E-7FA3-D002-69A84F1BA85C}" dt="2021-02-04T14:17:16.529" v="17" actId="20577"/>
          <ac:spMkLst>
            <pc:docMk/>
            <pc:sldMk cId="714012506" sldId="491"/>
            <ac:spMk id="2" creationId="{D6F77640-D086-41F9-8E55-D2C51C4AE385}"/>
          </ac:spMkLst>
        </pc:spChg>
      </pc:sldChg>
      <pc:sldChg chg="del">
        <pc:chgData name="Graham Rogers" userId="S::graham.rogers@ectonbrook.org.uk::52ef7245-da72-4605-b0a6-698a947924aa" providerId="AD" clId="Web-{B47F8897-012E-7FA3-D002-69A84F1BA85C}" dt="2021-02-04T14:30:25.391" v="19"/>
        <pc:sldMkLst>
          <pc:docMk/>
          <pc:sldMk cId="2542835403" sldId="522"/>
        </pc:sldMkLst>
      </pc:sldChg>
      <pc:sldChg chg="del">
        <pc:chgData name="Graham Rogers" userId="S::graham.rogers@ectonbrook.org.uk::52ef7245-da72-4605-b0a6-698a947924aa" providerId="AD" clId="Web-{B47F8897-012E-7FA3-D002-69A84F1BA85C}" dt="2021-02-04T14:14:04.322" v="0"/>
        <pc:sldMkLst>
          <pc:docMk/>
          <pc:sldMk cId="782809145" sldId="524"/>
        </pc:sldMkLst>
      </pc:sldChg>
      <pc:sldChg chg="del">
        <pc:chgData name="Graham Rogers" userId="S::graham.rogers@ectonbrook.org.uk::52ef7245-da72-4605-b0a6-698a947924aa" providerId="AD" clId="Web-{B47F8897-012E-7FA3-D002-69A84F1BA85C}" dt="2021-02-04T14:17:45.780" v="18"/>
        <pc:sldMkLst>
          <pc:docMk/>
          <pc:sldMk cId="853370318" sldId="525"/>
        </pc:sldMkLst>
      </pc:sldChg>
    </pc:docChg>
  </pc:docChgLst>
  <pc:docChgLst>
    <pc:chgData name="Graham Rogers" userId="S::graham.rogers@ectonbrook.org.uk::52ef7245-da72-4605-b0a6-698a947924aa" providerId="AD" clId="Web-{1345E40C-0115-80DD-C58F-C8024F86D8A0}"/>
    <pc:docChg chg="addSld delSld modSld sldOrd">
      <pc:chgData name="Graham Rogers" userId="S::graham.rogers@ectonbrook.org.uk::52ef7245-da72-4605-b0a6-698a947924aa" providerId="AD" clId="Web-{1345E40C-0115-80DD-C58F-C8024F86D8A0}" dt="2021-02-03T17:17:04.030" v="403" actId="20577"/>
      <pc:docMkLst>
        <pc:docMk/>
      </pc:docMkLst>
      <pc:sldChg chg="modSp add del ord">
        <pc:chgData name="Graham Rogers" userId="S::graham.rogers@ectonbrook.org.uk::52ef7245-da72-4605-b0a6-698a947924aa" providerId="AD" clId="Web-{1345E40C-0115-80DD-C58F-C8024F86D8A0}" dt="2021-02-03T17:17:04.030" v="403" actId="20577"/>
        <pc:sldMkLst>
          <pc:docMk/>
          <pc:sldMk cId="1458752051" sldId="490"/>
        </pc:sldMkLst>
        <pc:spChg chg="mod">
          <ac:chgData name="Graham Rogers" userId="S::graham.rogers@ectonbrook.org.uk::52ef7245-da72-4605-b0a6-698a947924aa" providerId="AD" clId="Web-{1345E40C-0115-80DD-C58F-C8024F86D8A0}" dt="2021-02-03T17:17:04.030" v="403" actId="20577"/>
          <ac:spMkLst>
            <pc:docMk/>
            <pc:sldMk cId="1458752051" sldId="490"/>
            <ac:spMk id="3" creationId="{93DADDCA-4377-4747-87CC-43009F9700B3}"/>
          </ac:spMkLst>
        </pc:spChg>
      </pc:sldChg>
      <pc:sldChg chg="add replId">
        <pc:chgData name="Graham Rogers" userId="S::graham.rogers@ectonbrook.org.uk::52ef7245-da72-4605-b0a6-698a947924aa" providerId="AD" clId="Web-{1345E40C-0115-80DD-C58F-C8024F86D8A0}" dt="2021-02-03T15:44:34.209" v="32"/>
        <pc:sldMkLst>
          <pc:docMk/>
          <pc:sldMk cId="2414954526" sldId="523"/>
        </pc:sldMkLst>
      </pc:sldChg>
    </pc:docChg>
  </pc:docChgLst>
  <pc:docChgLst>
    <pc:chgData name="Graham Rogers" userId="S::graham.rogers@ectonbrook.org.uk::52ef7245-da72-4605-b0a6-698a947924aa" providerId="AD" clId="Web-{DFC03DE6-9BE4-ABBB-265C-A4995A88C63F}"/>
    <pc:docChg chg="addSld delSld modSld sldOrd">
      <pc:chgData name="Graham Rogers" userId="S::graham.rogers@ectonbrook.org.uk::52ef7245-da72-4605-b0a6-698a947924aa" providerId="AD" clId="Web-{DFC03DE6-9BE4-ABBB-265C-A4995A88C63F}" dt="2021-02-04T23:10:33.849" v="1496" actId="20577"/>
      <pc:docMkLst>
        <pc:docMk/>
      </pc:docMkLst>
      <pc:sldChg chg="del">
        <pc:chgData name="Graham Rogers" userId="S::graham.rogers@ectonbrook.org.uk::52ef7245-da72-4605-b0a6-698a947924aa" providerId="AD" clId="Web-{DFC03DE6-9BE4-ABBB-265C-A4995A88C63F}" dt="2021-02-04T19:55:06.323" v="1151"/>
        <pc:sldMkLst>
          <pc:docMk/>
          <pc:sldMk cId="82969100" sldId="433"/>
        </pc:sldMkLst>
      </pc:sldChg>
      <pc:sldChg chg="ord">
        <pc:chgData name="Graham Rogers" userId="S::graham.rogers@ectonbrook.org.uk::52ef7245-da72-4605-b0a6-698a947924aa" providerId="AD" clId="Web-{DFC03DE6-9BE4-ABBB-265C-A4995A88C63F}" dt="2021-02-04T19:59:28.315" v="1152"/>
        <pc:sldMkLst>
          <pc:docMk/>
          <pc:sldMk cId="1889357129" sldId="445"/>
        </pc:sldMkLst>
      </pc:sldChg>
      <pc:sldChg chg="modSp">
        <pc:chgData name="Graham Rogers" userId="S::graham.rogers@ectonbrook.org.uk::52ef7245-da72-4605-b0a6-698a947924aa" providerId="AD" clId="Web-{DFC03DE6-9BE4-ABBB-265C-A4995A88C63F}" dt="2021-02-04T18:06:19.708" v="1127" actId="20577"/>
        <pc:sldMkLst>
          <pc:docMk/>
          <pc:sldMk cId="1720215293" sldId="464"/>
        </pc:sldMkLst>
        <pc:spChg chg="mod">
          <ac:chgData name="Graham Rogers" userId="S::graham.rogers@ectonbrook.org.uk::52ef7245-da72-4605-b0a6-698a947924aa" providerId="AD" clId="Web-{DFC03DE6-9BE4-ABBB-265C-A4995A88C63F}" dt="2021-02-04T18:06:19.708" v="1127" actId="20577"/>
          <ac:spMkLst>
            <pc:docMk/>
            <pc:sldMk cId="1720215293" sldId="464"/>
            <ac:spMk id="2" creationId="{D6934447-DA2A-634F-A0F2-9BC75DC9B27F}"/>
          </ac:spMkLst>
        </pc:spChg>
      </pc:sldChg>
      <pc:sldChg chg="del">
        <pc:chgData name="Graham Rogers" userId="S::graham.rogers@ectonbrook.org.uk::52ef7245-da72-4605-b0a6-698a947924aa" providerId="AD" clId="Web-{DFC03DE6-9BE4-ABBB-265C-A4995A88C63F}" dt="2021-02-04T18:01:49.061" v="1126"/>
        <pc:sldMkLst>
          <pc:docMk/>
          <pc:sldMk cId="3412301094" sldId="481"/>
        </pc:sldMkLst>
      </pc:sldChg>
      <pc:sldChg chg="modSp">
        <pc:chgData name="Graham Rogers" userId="S::graham.rogers@ectonbrook.org.uk::52ef7245-da72-4605-b0a6-698a947924aa" providerId="AD" clId="Web-{DFC03DE6-9BE4-ABBB-265C-A4995A88C63F}" dt="2021-02-04T23:10:33.849" v="1496" actId="20577"/>
        <pc:sldMkLst>
          <pc:docMk/>
          <pc:sldMk cId="566315420" sldId="486"/>
        </pc:sldMkLst>
        <pc:spChg chg="mod">
          <ac:chgData name="Graham Rogers" userId="S::graham.rogers@ectonbrook.org.uk::52ef7245-da72-4605-b0a6-698a947924aa" providerId="AD" clId="Web-{DFC03DE6-9BE4-ABBB-265C-A4995A88C63F}" dt="2021-02-04T23:10:33.849" v="1496" actId="20577"/>
          <ac:spMkLst>
            <pc:docMk/>
            <pc:sldMk cId="566315420" sldId="486"/>
            <ac:spMk id="3" creationId="{097C4F8E-67C7-EC4D-B9CD-F6B2DD517677}"/>
          </ac:spMkLst>
        </pc:spChg>
      </pc:sldChg>
      <pc:sldChg chg="modSp addAnim modAnim">
        <pc:chgData name="Graham Rogers" userId="S::graham.rogers@ectonbrook.org.uk::52ef7245-da72-4605-b0a6-698a947924aa" providerId="AD" clId="Web-{DFC03DE6-9BE4-ABBB-265C-A4995A88C63F}" dt="2021-02-04T16:17:52.510" v="868" actId="20577"/>
        <pc:sldMkLst>
          <pc:docMk/>
          <pc:sldMk cId="1458752051" sldId="490"/>
        </pc:sldMkLst>
        <pc:spChg chg="mod">
          <ac:chgData name="Graham Rogers" userId="S::graham.rogers@ectonbrook.org.uk::52ef7245-da72-4605-b0a6-698a947924aa" providerId="AD" clId="Web-{DFC03DE6-9BE4-ABBB-265C-A4995A88C63F}" dt="2021-02-04T16:17:52.510" v="868" actId="20577"/>
          <ac:spMkLst>
            <pc:docMk/>
            <pc:sldMk cId="1458752051" sldId="490"/>
            <ac:spMk id="3" creationId="{93DADDCA-4377-4747-87CC-43009F9700B3}"/>
          </ac:spMkLst>
        </pc:spChg>
      </pc:sldChg>
      <pc:sldChg chg="del">
        <pc:chgData name="Graham Rogers" userId="S::graham.rogers@ectonbrook.org.uk::52ef7245-da72-4605-b0a6-698a947924aa" providerId="AD" clId="Web-{DFC03DE6-9BE4-ABBB-265C-A4995A88C63F}" dt="2021-02-04T16:26:13.664" v="920"/>
        <pc:sldMkLst>
          <pc:docMk/>
          <pc:sldMk cId="2779817114" sldId="499"/>
        </pc:sldMkLst>
      </pc:sldChg>
      <pc:sldChg chg="modSp">
        <pc:chgData name="Graham Rogers" userId="S::graham.rogers@ectonbrook.org.uk::52ef7245-da72-4605-b0a6-698a947924aa" providerId="AD" clId="Web-{DFC03DE6-9BE4-ABBB-265C-A4995A88C63F}" dt="2021-02-04T17:47:43.541" v="1110" actId="20577"/>
        <pc:sldMkLst>
          <pc:docMk/>
          <pc:sldMk cId="399683349" sldId="505"/>
        </pc:sldMkLst>
        <pc:spChg chg="mod">
          <ac:chgData name="Graham Rogers" userId="S::graham.rogers@ectonbrook.org.uk::52ef7245-da72-4605-b0a6-698a947924aa" providerId="AD" clId="Web-{DFC03DE6-9BE4-ABBB-265C-A4995A88C63F}" dt="2021-02-04T17:47:43.541" v="1110" actId="20577"/>
          <ac:spMkLst>
            <pc:docMk/>
            <pc:sldMk cId="399683349" sldId="505"/>
            <ac:spMk id="3" creationId="{87E85084-3F65-4D78-A8DF-91D48C7018F5}"/>
          </ac:spMkLst>
        </pc:spChg>
        <pc:picChg chg="mod">
          <ac:chgData name="Graham Rogers" userId="S::graham.rogers@ectonbrook.org.uk::52ef7245-da72-4605-b0a6-698a947924aa" providerId="AD" clId="Web-{DFC03DE6-9BE4-ABBB-265C-A4995A88C63F}" dt="2021-02-04T17:34:42.428" v="988" actId="14100"/>
          <ac:picMkLst>
            <pc:docMk/>
            <pc:sldMk cId="399683349" sldId="505"/>
            <ac:picMk id="5" creationId="{72C310A8-F712-4538-915E-CEF5E751E6EC}"/>
          </ac:picMkLst>
        </pc:picChg>
      </pc:sldChg>
      <pc:sldChg chg="modSp">
        <pc:chgData name="Graham Rogers" userId="S::graham.rogers@ectonbrook.org.uk::52ef7245-da72-4605-b0a6-698a947924aa" providerId="AD" clId="Web-{DFC03DE6-9BE4-ABBB-265C-A4995A88C63F}" dt="2021-02-04T17:50:06.185" v="1121" actId="20577"/>
        <pc:sldMkLst>
          <pc:docMk/>
          <pc:sldMk cId="331706037" sldId="506"/>
        </pc:sldMkLst>
        <pc:spChg chg="mod">
          <ac:chgData name="Graham Rogers" userId="S::graham.rogers@ectonbrook.org.uk::52ef7245-da72-4605-b0a6-698a947924aa" providerId="AD" clId="Web-{DFC03DE6-9BE4-ABBB-265C-A4995A88C63F}" dt="2021-02-04T17:50:06.185" v="1121" actId="20577"/>
          <ac:spMkLst>
            <pc:docMk/>
            <pc:sldMk cId="331706037" sldId="506"/>
            <ac:spMk id="3" creationId="{715803C7-79EF-4AE7-BD71-6C798C3354E2}"/>
          </ac:spMkLst>
        </pc:spChg>
        <pc:picChg chg="mod">
          <ac:chgData name="Graham Rogers" userId="S::graham.rogers@ectonbrook.org.uk::52ef7245-da72-4605-b0a6-698a947924aa" providerId="AD" clId="Web-{DFC03DE6-9BE4-ABBB-265C-A4995A88C63F}" dt="2021-02-04T17:36:58.964" v="1018" actId="14100"/>
          <ac:picMkLst>
            <pc:docMk/>
            <pc:sldMk cId="331706037" sldId="506"/>
            <ac:picMk id="7" creationId="{26E488E5-DF7A-46DD-8166-622F5FD5BDDA}"/>
          </ac:picMkLst>
        </pc:picChg>
      </pc:sldChg>
      <pc:sldChg chg="modSp">
        <pc:chgData name="Graham Rogers" userId="S::graham.rogers@ectonbrook.org.uk::52ef7245-da72-4605-b0a6-698a947924aa" providerId="AD" clId="Web-{DFC03DE6-9BE4-ABBB-265C-A4995A88C63F}" dt="2021-02-04T17:56:42.757" v="1125" actId="20577"/>
        <pc:sldMkLst>
          <pc:docMk/>
          <pc:sldMk cId="722351966" sldId="507"/>
        </pc:sldMkLst>
        <pc:spChg chg="mod">
          <ac:chgData name="Graham Rogers" userId="S::graham.rogers@ectonbrook.org.uk::52ef7245-da72-4605-b0a6-698a947924aa" providerId="AD" clId="Web-{DFC03DE6-9BE4-ABBB-265C-A4995A88C63F}" dt="2021-02-04T17:56:42.757" v="1125" actId="20577"/>
          <ac:spMkLst>
            <pc:docMk/>
            <pc:sldMk cId="722351966" sldId="507"/>
            <ac:spMk id="3" creationId="{617F79C8-A45F-4EAC-86F1-5941091B30E2}"/>
          </ac:spMkLst>
        </pc:spChg>
        <pc:picChg chg="mod">
          <ac:chgData name="Graham Rogers" userId="S::graham.rogers@ectonbrook.org.uk::52ef7245-da72-4605-b0a6-698a947924aa" providerId="AD" clId="Web-{DFC03DE6-9BE4-ABBB-265C-A4995A88C63F}" dt="2021-02-04T17:40:16.437" v="1100" actId="14100"/>
          <ac:picMkLst>
            <pc:docMk/>
            <pc:sldMk cId="722351966" sldId="507"/>
            <ac:picMk id="5" creationId="{4B056C00-9517-4A22-B56B-E88E9E7BA185}"/>
          </ac:picMkLst>
        </pc:picChg>
      </pc:sldChg>
      <pc:sldChg chg="modSp del">
        <pc:chgData name="Graham Rogers" userId="S::graham.rogers@ectonbrook.org.uk::52ef7245-da72-4605-b0a6-698a947924aa" providerId="AD" clId="Web-{DFC03DE6-9BE4-ABBB-265C-A4995A88C63F}" dt="2021-02-04T20:19:52.952" v="1324"/>
        <pc:sldMkLst>
          <pc:docMk/>
          <pc:sldMk cId="2316704778" sldId="515"/>
        </pc:sldMkLst>
        <pc:spChg chg="mod">
          <ac:chgData name="Graham Rogers" userId="S::graham.rogers@ectonbrook.org.uk::52ef7245-da72-4605-b0a6-698a947924aa" providerId="AD" clId="Web-{DFC03DE6-9BE4-ABBB-265C-A4995A88C63F}" dt="2021-02-04T20:10:49.620" v="1316" actId="20577"/>
          <ac:spMkLst>
            <pc:docMk/>
            <pc:sldMk cId="2316704778" sldId="515"/>
            <ac:spMk id="3" creationId="{E1ADD370-AD46-4113-AE5F-08AB2FDEA367}"/>
          </ac:spMkLst>
        </pc:spChg>
      </pc:sldChg>
      <pc:sldChg chg="modSp addAnim modAnim">
        <pc:chgData name="Graham Rogers" userId="S::graham.rogers@ectonbrook.org.uk::52ef7245-da72-4605-b0a6-698a947924aa" providerId="AD" clId="Web-{DFC03DE6-9BE4-ABBB-265C-A4995A88C63F}" dt="2021-02-04T16:21:21.141" v="919" actId="20577"/>
        <pc:sldMkLst>
          <pc:docMk/>
          <pc:sldMk cId="2414954526" sldId="523"/>
        </pc:sldMkLst>
        <pc:spChg chg="mod">
          <ac:chgData name="Graham Rogers" userId="S::graham.rogers@ectonbrook.org.uk::52ef7245-da72-4605-b0a6-698a947924aa" providerId="AD" clId="Web-{DFC03DE6-9BE4-ABBB-265C-A4995A88C63F}" dt="2021-02-04T16:21:21.141" v="919" actId="20577"/>
          <ac:spMkLst>
            <pc:docMk/>
            <pc:sldMk cId="2414954526" sldId="523"/>
            <ac:spMk id="3" creationId="{93DADDCA-4377-4747-87CC-43009F9700B3}"/>
          </ac:spMkLst>
        </pc:spChg>
      </pc:sldChg>
      <pc:sldChg chg="modSp add ord replId addAnim modAnim">
        <pc:chgData name="Graham Rogers" userId="S::graham.rogers@ectonbrook.org.uk::52ef7245-da72-4605-b0a6-698a947924aa" providerId="AD" clId="Web-{DFC03DE6-9BE4-ABBB-265C-A4995A88C63F}" dt="2021-02-04T16:16:06.773" v="843" actId="20577"/>
        <pc:sldMkLst>
          <pc:docMk/>
          <pc:sldMk cId="3716763510" sldId="524"/>
        </pc:sldMkLst>
        <pc:spChg chg="mod">
          <ac:chgData name="Graham Rogers" userId="S::graham.rogers@ectonbrook.org.uk::52ef7245-da72-4605-b0a6-698a947924aa" providerId="AD" clId="Web-{DFC03DE6-9BE4-ABBB-265C-A4995A88C63F}" dt="2021-02-04T16:16:06.773" v="843" actId="20577"/>
          <ac:spMkLst>
            <pc:docMk/>
            <pc:sldMk cId="3716763510" sldId="524"/>
            <ac:spMk id="3" creationId="{93DADDCA-4377-4747-87CC-43009F9700B3}"/>
          </ac:spMkLst>
        </pc:spChg>
      </pc:sldChg>
      <pc:sldChg chg="modSp add ord replId">
        <pc:chgData name="Graham Rogers" userId="S::graham.rogers@ectonbrook.org.uk::52ef7245-da72-4605-b0a6-698a947924aa" providerId="AD" clId="Web-{DFC03DE6-9BE4-ABBB-265C-A4995A88C63F}" dt="2021-02-04T16:13:40.426" v="814" actId="20577"/>
        <pc:sldMkLst>
          <pc:docMk/>
          <pc:sldMk cId="1986269936" sldId="525"/>
        </pc:sldMkLst>
        <pc:spChg chg="mod">
          <ac:chgData name="Graham Rogers" userId="S::graham.rogers@ectonbrook.org.uk::52ef7245-da72-4605-b0a6-698a947924aa" providerId="AD" clId="Web-{DFC03DE6-9BE4-ABBB-265C-A4995A88C63F}" dt="2021-02-04T16:13:40.426" v="814" actId="20577"/>
          <ac:spMkLst>
            <pc:docMk/>
            <pc:sldMk cId="1986269936" sldId="525"/>
            <ac:spMk id="3" creationId="{93DADDCA-4377-4747-87CC-43009F9700B3}"/>
          </ac:spMkLst>
        </pc:spChg>
      </pc:sldChg>
      <pc:sldChg chg="modSp new">
        <pc:chgData name="Graham Rogers" userId="S::graham.rogers@ectonbrook.org.uk::52ef7245-da72-4605-b0a6-698a947924aa" providerId="AD" clId="Web-{DFC03DE6-9BE4-ABBB-265C-A4995A88C63F}" dt="2021-02-04T19:50:41.393" v="1140" actId="20577"/>
        <pc:sldMkLst>
          <pc:docMk/>
          <pc:sldMk cId="1951573092" sldId="526"/>
        </pc:sldMkLst>
        <pc:spChg chg="mod">
          <ac:chgData name="Graham Rogers" userId="S::graham.rogers@ectonbrook.org.uk::52ef7245-da72-4605-b0a6-698a947924aa" providerId="AD" clId="Web-{DFC03DE6-9BE4-ABBB-265C-A4995A88C63F}" dt="2021-02-04T19:50:41.393" v="1140" actId="20577"/>
          <ac:spMkLst>
            <pc:docMk/>
            <pc:sldMk cId="1951573092" sldId="526"/>
            <ac:spMk id="3" creationId="{FA8A1729-5276-43B0-8675-903FC88CD60F}"/>
          </ac:spMkLst>
        </pc:spChg>
      </pc:sldChg>
      <pc:sldChg chg="addSp delSp modSp new">
        <pc:chgData name="Graham Rogers" userId="S::graham.rogers@ectonbrook.org.uk::52ef7245-da72-4605-b0a6-698a947924aa" providerId="AD" clId="Web-{DFC03DE6-9BE4-ABBB-265C-A4995A88C63F}" dt="2021-02-04T19:52:19.521" v="1150" actId="14100"/>
        <pc:sldMkLst>
          <pc:docMk/>
          <pc:sldMk cId="2261681305" sldId="527"/>
        </pc:sldMkLst>
        <pc:spChg chg="add del mod">
          <ac:chgData name="Graham Rogers" userId="S::graham.rogers@ectonbrook.org.uk::52ef7245-da72-4605-b0a6-698a947924aa" providerId="AD" clId="Web-{DFC03DE6-9BE4-ABBB-265C-A4995A88C63F}" dt="2021-02-04T19:51:04.144" v="1145"/>
          <ac:spMkLst>
            <pc:docMk/>
            <pc:sldMk cId="2261681305" sldId="527"/>
            <ac:spMk id="3" creationId="{EB642364-99EA-4CF6-A41B-5762411E16DA}"/>
          </ac:spMkLst>
        </pc:spChg>
        <pc:picChg chg="add mod">
          <ac:chgData name="Graham Rogers" userId="S::graham.rogers@ectonbrook.org.uk::52ef7245-da72-4605-b0a6-698a947924aa" providerId="AD" clId="Web-{DFC03DE6-9BE4-ABBB-265C-A4995A88C63F}" dt="2021-02-04T19:52:19.521" v="1150" actId="14100"/>
          <ac:picMkLst>
            <pc:docMk/>
            <pc:sldMk cId="2261681305" sldId="527"/>
            <ac:picMk id="4" creationId="{710419B3-E2B4-4699-874F-F18EE6A6A80C}"/>
          </ac:picMkLst>
        </pc:picChg>
      </pc:sldChg>
      <pc:sldChg chg="addSp modSp new mod setBg">
        <pc:chgData name="Graham Rogers" userId="S::graham.rogers@ectonbrook.org.uk::52ef7245-da72-4605-b0a6-698a947924aa" providerId="AD" clId="Web-{DFC03DE6-9BE4-ABBB-265C-A4995A88C63F}" dt="2021-02-04T20:19:46.639" v="1323" actId="14100"/>
        <pc:sldMkLst>
          <pc:docMk/>
          <pc:sldMk cId="4011583837" sldId="528"/>
        </pc:sldMkLst>
        <pc:spChg chg="mod ord">
          <ac:chgData name="Graham Rogers" userId="S::graham.rogers@ectonbrook.org.uk::52ef7245-da72-4605-b0a6-698a947924aa" providerId="AD" clId="Web-{DFC03DE6-9BE4-ABBB-265C-A4995A88C63F}" dt="2021-02-04T20:19:33.045" v="1320"/>
          <ac:spMkLst>
            <pc:docMk/>
            <pc:sldMk cId="4011583837" sldId="528"/>
            <ac:spMk id="2" creationId="{24047364-B7E5-4EF3-B5B3-2329D049FAE2}"/>
          </ac:spMkLst>
        </pc:spChg>
        <pc:picChg chg="add mod">
          <ac:chgData name="Graham Rogers" userId="S::graham.rogers@ectonbrook.org.uk::52ef7245-da72-4605-b0a6-698a947924aa" providerId="AD" clId="Web-{DFC03DE6-9BE4-ABBB-265C-A4995A88C63F}" dt="2021-02-04T20:19:46.639" v="1323" actId="14100"/>
          <ac:picMkLst>
            <pc:docMk/>
            <pc:sldMk cId="4011583837" sldId="528"/>
            <ac:picMk id="3" creationId="{239458A8-38DE-482C-9717-8A2F4ADB3D99}"/>
          </ac:picMkLst>
        </pc:picChg>
      </pc:sldChg>
      <pc:sldChg chg="addSp modSp new">
        <pc:chgData name="Graham Rogers" userId="S::graham.rogers@ectonbrook.org.uk::52ef7245-da72-4605-b0a6-698a947924aa" providerId="AD" clId="Web-{DFC03DE6-9BE4-ABBB-265C-A4995A88C63F}" dt="2021-02-04T21:19:29.033" v="1393" actId="20577"/>
        <pc:sldMkLst>
          <pc:docMk/>
          <pc:sldMk cId="3423505084" sldId="529"/>
        </pc:sldMkLst>
        <pc:spChg chg="add mod">
          <ac:chgData name="Graham Rogers" userId="S::graham.rogers@ectonbrook.org.uk::52ef7245-da72-4605-b0a6-698a947924aa" providerId="AD" clId="Web-{DFC03DE6-9BE4-ABBB-265C-A4995A88C63F}" dt="2021-02-04T21:19:29.033" v="1393" actId="20577"/>
          <ac:spMkLst>
            <pc:docMk/>
            <pc:sldMk cId="3423505084" sldId="529"/>
            <ac:spMk id="3" creationId="{B0ADBF6A-32A5-41EF-83AA-068C51CDC855}"/>
          </ac:spMkLst>
        </pc:spChg>
      </pc:sldChg>
      <pc:sldChg chg="addSp modSp new">
        <pc:chgData name="Graham Rogers" userId="S::graham.rogers@ectonbrook.org.uk::52ef7245-da72-4605-b0a6-698a947924aa" providerId="AD" clId="Web-{DFC03DE6-9BE4-ABBB-265C-A4995A88C63F}" dt="2021-02-04T21:18:15.969" v="1382" actId="20577"/>
        <pc:sldMkLst>
          <pc:docMk/>
          <pc:sldMk cId="59327870" sldId="530"/>
        </pc:sldMkLst>
        <pc:spChg chg="add mod">
          <ac:chgData name="Graham Rogers" userId="S::graham.rogers@ectonbrook.org.uk::52ef7245-da72-4605-b0a6-698a947924aa" providerId="AD" clId="Web-{DFC03DE6-9BE4-ABBB-265C-A4995A88C63F}" dt="2021-02-04T21:18:15.969" v="1382" actId="20577"/>
          <ac:spMkLst>
            <pc:docMk/>
            <pc:sldMk cId="59327870" sldId="530"/>
            <ac:spMk id="3" creationId="{67AE6D68-37DE-4E5E-AEE7-96FAAB1E6C40}"/>
          </ac:spMkLst>
        </pc:spChg>
      </pc:sldChg>
      <pc:sldChg chg="modSp new">
        <pc:chgData name="Graham Rogers" userId="S::graham.rogers@ectonbrook.org.uk::52ef7245-da72-4605-b0a6-698a947924aa" providerId="AD" clId="Web-{DFC03DE6-9BE4-ABBB-265C-A4995A88C63F}" dt="2021-02-04T23:09:15.172" v="1486" actId="20577"/>
        <pc:sldMkLst>
          <pc:docMk/>
          <pc:sldMk cId="1855141195" sldId="531"/>
        </pc:sldMkLst>
        <pc:spChg chg="mod">
          <ac:chgData name="Graham Rogers" userId="S::graham.rogers@ectonbrook.org.uk::52ef7245-da72-4605-b0a6-698a947924aa" providerId="AD" clId="Web-{DFC03DE6-9BE4-ABBB-265C-A4995A88C63F}" dt="2021-02-04T23:05:36.907" v="1482" actId="20577"/>
          <ac:spMkLst>
            <pc:docMk/>
            <pc:sldMk cId="1855141195" sldId="531"/>
            <ac:spMk id="2" creationId="{46598DA8-BF67-41F4-846B-7174C3F67A28}"/>
          </ac:spMkLst>
        </pc:spChg>
        <pc:spChg chg="mod">
          <ac:chgData name="Graham Rogers" userId="S::graham.rogers@ectonbrook.org.uk::52ef7245-da72-4605-b0a6-698a947924aa" providerId="AD" clId="Web-{DFC03DE6-9BE4-ABBB-265C-A4995A88C63F}" dt="2021-02-04T23:09:15.172" v="1486" actId="20577"/>
          <ac:spMkLst>
            <pc:docMk/>
            <pc:sldMk cId="1855141195" sldId="531"/>
            <ac:spMk id="3" creationId="{EC4B08DA-45AD-4397-9CC7-9805DB5126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D45B-7040-4913-8365-F2EC1F0F76C8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CB68-3DD2-4D71-B794-67EC8B45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0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E767-64D8-487D-BBD5-F74EB5C3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A129-1020-4497-8051-C114B624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05ED-D6EF-4967-B572-F7B2AD5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A7CE-CF7D-4783-A770-575002324E01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6E1D-C86F-414E-A498-C605455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3991-77CE-4447-BCE7-9456651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1B37-EB2A-49AD-B62D-82B34AE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E7257-42D7-4EA1-9DB5-C5028453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1DD-A130-49D1-AC96-6C29676B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937-8DD8-4AEE-9C7E-FF8BB9328038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7D7F-701A-4FEC-B44A-5DBD0A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4538-9435-4840-87E3-D60653A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EDE89-29C5-411B-BC06-0C0FB002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3C87B-E368-4C56-886A-3D752DE8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2851-E912-46AD-B2D8-7BCD1971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5691-4FC4-44FA-9548-7991D50E6672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B9B-29A6-42E6-93B0-5FE456DF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3FF5-0CF6-4D4A-B057-9CC660F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6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4" y="2437010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9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7" y="3029733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1" y="1187623"/>
            <a:ext cx="10515600" cy="15196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1" y="291069"/>
            <a:ext cx="10515600" cy="64229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3"/>
            <a:ext cx="10515600" cy="1519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65"/>
              </a:spcBef>
              <a:buNone/>
              <a:defRPr sz="294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0" y="291069"/>
            <a:ext cx="11151917" cy="6422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16010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08924" indent="-208924">
              <a:buFont typeface="Wingdings" pitchFamily="2" charset="2"/>
              <a:buChar char=""/>
              <a:defRPr sz="2941"/>
            </a:lvl1pPr>
            <a:lvl2pPr marL="380498" indent="-171575">
              <a:buFont typeface="Wingdings" pitchFamily="2" charset="2"/>
              <a:buChar char=""/>
              <a:defRPr>
                <a:latin typeface="+mn-lt"/>
              </a:defRPr>
            </a:lvl2pPr>
            <a:lvl3pPr marL="545069" indent="-1645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72290" indent="-127222">
              <a:buFont typeface="Wingdings" pitchFamily="2" charset="2"/>
              <a:buChar char=""/>
              <a:defRPr>
                <a:latin typeface="+mn-lt"/>
              </a:defRPr>
            </a:lvl4pPr>
            <a:lvl5pPr marL="799511" indent="-127222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2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/>
            </a:lvl2pPr>
            <a:lvl3pPr marL="171575" indent="0">
              <a:buNone/>
              <a:defRPr sz="1471"/>
            </a:lvl3pPr>
            <a:lvl4pPr marL="336145" indent="0">
              <a:buNone/>
              <a:defRPr sz="1471"/>
            </a:lvl4pPr>
            <a:lvl5pPr marL="510053" indent="0">
              <a:buNone/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6" y="1447804"/>
            <a:ext cx="5074237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3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157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40" y="1447804"/>
            <a:ext cx="5150963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5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6476-BF35-4E04-8133-B9979BD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7DA4-40A9-4A24-89E4-0E114184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93D6-86BD-423B-8E1D-27C0BCA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65AC-8B7B-4E31-9C8A-16CBDEBFB8FC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1529-E495-4D5F-8C45-EB4980C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154A-8561-4720-B898-BBF401C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0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6" tIns="33616" rIns="33616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2068" fontAlgn="base">
              <a:spcBef>
                <a:spcPct val="0"/>
              </a:spcBef>
              <a:spcAft>
                <a:spcPct val="0"/>
              </a:spcAft>
            </a:pPr>
            <a:endParaRPr lang="en-US" sz="161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591252"/>
          </a:xfrm>
        </p:spPr>
        <p:txBody>
          <a:bodyPr>
            <a:spAutoFit/>
          </a:bodyPr>
          <a:lstStyle>
            <a:lvl1pPr>
              <a:defRPr sz="360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6"/>
            <a:ext cx="5090160" cy="418191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3"/>
            <a:ext cx="5111128" cy="296043"/>
          </a:xfrm>
        </p:spPr>
        <p:txBody>
          <a:bodyPr>
            <a:spAutoFit/>
          </a:bodyPr>
          <a:lstStyle>
            <a:lvl1pPr marL="0" indent="0">
              <a:buNone/>
              <a:defRPr sz="1471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3786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70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441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1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50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3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2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1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1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591252"/>
          </a:xfrm>
        </p:spPr>
        <p:txBody>
          <a:bodyPr>
            <a:spAutoFit/>
          </a:bodyPr>
          <a:lstStyle>
            <a:lvl1pPr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4824142"/>
            <a:ext cx="6088380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3" y="1688619"/>
            <a:ext cx="5076835" cy="336759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chemeClr val="tx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1" y="564606"/>
            <a:ext cx="4385708" cy="275717"/>
          </a:xfrm>
        </p:spPr>
        <p:txBody>
          <a:bodyPr>
            <a:spAutoFit/>
          </a:bodyPr>
          <a:lstStyle>
            <a:lvl1pPr marL="0" indent="0">
              <a:buNone/>
              <a:defRPr sz="1324">
                <a:solidFill>
                  <a:srgbClr val="EB3E1B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324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1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671"/>
            <a:endParaRPr lang="en-US" sz="135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3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5FF-66EF-4038-9FB0-0754E19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2745-CFE2-47DD-BF6C-E2B89D0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9AA6-BBDC-41AC-9B9F-E17C3ED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12A8-2EDB-459B-B3C8-7A7A9D4C38A7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F40-41AF-4631-8AFB-DC05C476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F3C5-342A-4A2D-A624-F563FE35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9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2" y="1447805"/>
            <a:ext cx="5433533" cy="499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941" b="0" cap="none" baseline="0">
                <a:solidFill>
                  <a:schemeClr val="tx1"/>
                </a:solidFill>
                <a:latin typeface="+mj-lt"/>
              </a:defRPr>
            </a:lvl1pPr>
            <a:lvl2pPr marL="448115" indent="0">
              <a:buNone/>
              <a:defRPr sz="1985" b="1"/>
            </a:lvl2pPr>
            <a:lvl3pPr marL="896230" indent="0">
              <a:buNone/>
              <a:defRPr sz="1765" b="1"/>
            </a:lvl3pPr>
            <a:lvl4pPr marL="1344344" indent="0">
              <a:buNone/>
              <a:defRPr sz="1544" b="1"/>
            </a:lvl4pPr>
            <a:lvl5pPr marL="1792459" indent="0">
              <a:buNone/>
              <a:defRPr sz="1544" b="1"/>
            </a:lvl5pPr>
            <a:lvl6pPr marL="2240574" indent="0">
              <a:buNone/>
              <a:defRPr sz="1544" b="1"/>
            </a:lvl6pPr>
            <a:lvl7pPr marL="2688689" indent="0">
              <a:buNone/>
              <a:defRPr sz="1544" b="1"/>
            </a:lvl7pPr>
            <a:lvl8pPr marL="3136803" indent="0">
              <a:buNone/>
              <a:defRPr sz="1544" b="1"/>
            </a:lvl8pPr>
            <a:lvl9pPr marL="3584918" indent="0">
              <a:buNone/>
              <a:defRPr sz="1544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2" y="2734986"/>
            <a:ext cx="5444165" cy="2960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882"/>
              </a:spcBef>
              <a:buFont typeface="Arial" pitchFamily="34" charset="0"/>
              <a:buNone/>
              <a:defRPr lang="en-US" sz="147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72172" indent="-280072">
              <a:defRPr lang="en-US" sz="1544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172" indent="-168043">
              <a:defRPr lang="en-US" sz="1397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896230" indent="-168043">
              <a:defRPr lang="en-US" sz="1176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64273" indent="-168043">
              <a:defRPr lang="en-US" sz="1176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240234"/>
            <a:ext cx="5980112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34456"/>
            <a:ext cx="12192000" cy="752514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2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352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2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765" baseline="0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6" y="2109546"/>
            <a:ext cx="10237787" cy="839845"/>
          </a:xfrm>
          <a:prstGeom prst="rect">
            <a:avLst/>
          </a:prstGeom>
        </p:spPr>
        <p:txBody>
          <a:bodyPr anchor="t" anchorCtr="0"/>
          <a:lstStyle>
            <a:lvl1pPr>
              <a:defRPr sz="5397" spc="-113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6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6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2" y="560008"/>
            <a:ext cx="11261499" cy="601318"/>
          </a:xfrm>
        </p:spPr>
        <p:txBody>
          <a:bodyPr wrap="square">
            <a:spAutoFit/>
          </a:bodyPr>
          <a:lstStyle>
            <a:lvl1pPr>
              <a:defRPr sz="3675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7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6"/>
            <a:ext cx="1133753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3D23-D29E-46EA-9D46-05D52C19C96C}" type="datetime1">
              <a:rPr lang="en-US" smtClean="0"/>
              <a:t>2/28/2021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382"/>
            <a:ext cx="9144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FD07-F4E0-4896-9FE3-8BC0F43AF151}" type="datetime1">
              <a:rPr lang="en-US" smtClean="0"/>
              <a:t>2/28/2021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2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63443"/>
            <a:ext cx="5157787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63443"/>
            <a:ext cx="5183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2B0C-39FB-499E-95AC-6F7A9FEE9049}" type="datetime1">
              <a:rPr lang="en-US" smtClean="0"/>
              <a:t>2/28/2021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5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3" y="2437008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37F-3285-4941-AEF9-7DFA0E1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0263-C663-4382-AB04-C5D23698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CE0C-32E1-47EF-AF55-A19E9A29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D99-7250-49BD-8223-424ED651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7EA0-B3E0-40A2-BCA4-71733629FA79}" type="datetime1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2B7A-2BF9-41E2-A3C2-5482F72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5AB-BA9E-41F5-A47C-199AD5A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8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5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6" y="3029731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0" y="1187621"/>
            <a:ext cx="10515600" cy="2010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53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0" y="291069"/>
            <a:ext cx="10515600" cy="84023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1"/>
            <a:ext cx="10515600" cy="2010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53"/>
              </a:spcBef>
              <a:buNone/>
              <a:defRPr sz="392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9" y="291069"/>
            <a:ext cx="11151917" cy="84023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21216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78565" indent="-278565">
              <a:buFont typeface="Wingdings" pitchFamily="2" charset="2"/>
              <a:buChar char=""/>
              <a:defRPr sz="3921"/>
            </a:lvl1pPr>
            <a:lvl2pPr marL="507330" indent="-228766">
              <a:buFont typeface="Wingdings" pitchFamily="2" charset="2"/>
              <a:buChar char=""/>
              <a:defRPr>
                <a:latin typeface="+mn-lt"/>
              </a:defRPr>
            </a:lvl2pPr>
            <a:lvl3pPr marL="726758" indent="-21942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896386" indent="-169629">
              <a:buFont typeface="Wingdings" pitchFamily="2" charset="2"/>
              <a:buChar char=""/>
              <a:defRPr>
                <a:latin typeface="+mn-lt"/>
              </a:defRPr>
            </a:lvl4pPr>
            <a:lvl5pPr marL="1066015" indent="-16962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1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/>
            </a:lvl2pPr>
            <a:lvl3pPr marL="228766" indent="0">
              <a:buNone/>
              <a:defRPr sz="1961"/>
            </a:lvl3pPr>
            <a:lvl4pPr marL="448193" indent="0">
              <a:buNone/>
              <a:defRPr sz="1961"/>
            </a:lvl4pPr>
            <a:lvl5pPr marL="680071" indent="0">
              <a:buNone/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5" y="1447803"/>
            <a:ext cx="5074237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2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28766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39" y="1447803"/>
            <a:ext cx="5150963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1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21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770980"/>
          </a:xfrm>
        </p:spPr>
        <p:txBody>
          <a:bodyPr>
            <a:spAutoFit/>
          </a:bodyPr>
          <a:lstStyle>
            <a:lvl1pPr>
              <a:defRPr sz="480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4"/>
            <a:ext cx="5090160" cy="535531"/>
          </a:xfrm>
        </p:spPr>
        <p:txBody>
          <a:bodyPr>
            <a:spAutoFit/>
          </a:bodyPr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2"/>
            <a:ext cx="5111128" cy="369332"/>
          </a:xfrm>
        </p:spPr>
        <p:txBody>
          <a:bodyPr>
            <a:spAutoFit/>
          </a:bodyPr>
          <a:lstStyle>
            <a:lvl1pPr marL="0" indent="0">
              <a:buNone/>
              <a:defRPr sz="1961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2122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588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0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49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2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1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0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0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770980"/>
          </a:xfrm>
        </p:spPr>
        <p:txBody>
          <a:bodyPr>
            <a:spAutoFit/>
          </a:bodyPr>
          <a:lstStyle>
            <a:lvl1pPr>
              <a:defRPr sz="4803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772844"/>
            <a:ext cx="6088380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2" y="1688618"/>
            <a:ext cx="5076835" cy="424732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tx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0" y="564604"/>
            <a:ext cx="4385708" cy="341632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rgbClr val="EB3E1B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765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0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228"/>
            <a:endParaRPr lang="en-US" sz="180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94B-BD98-4717-9A70-FE2EFC9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D4BE-664F-42A8-9D4A-F321D255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33AB-9232-421D-91FA-F6989603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CF71-8315-441A-A678-512AB055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BCFD9-256C-4A91-8EDE-BC97D65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2D4CF-42F1-4B08-B9E3-67AEA891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BC9-424D-44C3-A58B-DE75D38E8AAD}" type="datetime1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6C8C-137F-401E-A359-5BC37A8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723-E9F9-4828-A480-D1661D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9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7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9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1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1" y="1447803"/>
            <a:ext cx="5433533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21" b="0" cap="none" baseline="0">
                <a:solidFill>
                  <a:schemeClr val="tx1"/>
                </a:solidFill>
                <a:latin typeface="+mj-lt"/>
              </a:defRPr>
            </a:lvl1pPr>
            <a:lvl2pPr marL="597486" indent="0">
              <a:buNone/>
              <a:defRPr sz="2647" b="1"/>
            </a:lvl2pPr>
            <a:lvl3pPr marL="1194973" indent="0">
              <a:buNone/>
              <a:defRPr sz="2353" b="1"/>
            </a:lvl3pPr>
            <a:lvl4pPr marL="1792459" indent="0">
              <a:buNone/>
              <a:defRPr sz="2059" b="1"/>
            </a:lvl4pPr>
            <a:lvl5pPr marL="2389945" indent="0">
              <a:buNone/>
              <a:defRPr sz="2059" b="1"/>
            </a:lvl5pPr>
            <a:lvl6pPr marL="2987432" indent="0">
              <a:buNone/>
              <a:defRPr sz="2059" b="1"/>
            </a:lvl6pPr>
            <a:lvl7pPr marL="3584918" indent="0">
              <a:buNone/>
              <a:defRPr sz="2059" b="1"/>
            </a:lvl7pPr>
            <a:lvl8pPr marL="4182404" indent="0">
              <a:buNone/>
              <a:defRPr sz="2059" b="1"/>
            </a:lvl8pPr>
            <a:lvl9pPr marL="4779891" indent="0">
              <a:buNone/>
              <a:defRPr sz="2059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1" y="2734985"/>
            <a:ext cx="544416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76"/>
              </a:spcBef>
              <a:buFont typeface="Arial" pitchFamily="34" charset="0"/>
              <a:buNone/>
              <a:defRPr lang="en-US" sz="196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896229" indent="-373429">
              <a:defRPr lang="en-US" sz="205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96229" indent="-224057">
              <a:defRPr lang="en-US" sz="1863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194973" indent="-224057">
              <a:defRPr lang="en-US" sz="156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19030" indent="-224057">
              <a:defRPr lang="en-US" sz="1568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59"/>
            </a:lvl6pPr>
            <a:lvl7pPr>
              <a:defRPr sz="2059"/>
            </a:lvl7pPr>
            <a:lvl8pPr>
              <a:defRPr sz="2059"/>
            </a:lvl8pPr>
            <a:lvl9pPr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188936"/>
            <a:ext cx="5980112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12628"/>
            <a:ext cx="12192000" cy="99617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1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70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1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353" baseline="0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E07-9A86-4EB2-912A-ACAF6F38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4422-847F-48C4-959B-62C8F1C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6658-5E10-4EA6-963F-3A929E7F8B89}" type="datetime1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E30D-D1BF-46DF-A45A-5240ED7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FB54-A969-4C80-B861-A05FEA3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196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11261499" cy="770980"/>
          </a:xfrm>
        </p:spPr>
        <p:txBody>
          <a:bodyPr wrap="square">
            <a:spAutoFit/>
          </a:bodyPr>
          <a:lstStyle>
            <a:lvl1pPr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2" y="6441175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20154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0B12-088C-4E4C-B320-BE885C882757}" type="datetime1">
              <a:rPr lang="en-US" smtClean="0"/>
              <a:t>2/28/2021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3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7E7E-1724-471D-9AB0-5CEC01CEBF57}" type="datetime1">
              <a:rPr lang="en-US" smtClean="0"/>
              <a:t>2/28/2021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2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6432-AC7F-4FB5-9823-C82D9B42847B}" type="datetime1">
              <a:rPr lang="en-US" smtClean="0"/>
              <a:t>2/28/2021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CB2E3-0FF6-4C70-8DEF-778F0FE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C-E516-47C6-AF3F-E10587BD3346}" type="datetime1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BC9F-8B03-474F-9BFC-09072D1D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2C3C-E562-45A2-A07B-9B95FCB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623-BFF8-4670-B8BD-2977E1D9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CC73-D8F5-4F13-AB17-AC1DD14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FF5-5262-4037-9609-7D250E95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0F8A-C2B9-441E-AAF5-716FFF8A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0E2C-7D55-4CDF-8EFE-888A6737440B}" type="datetime1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DB947-D356-46D7-9C8B-221D150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D09B-1499-437B-9C55-799D36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8E97-0DDA-4234-9AA5-55FE1AE1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F849-091E-431F-95F6-00224245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E9B-5BF8-4112-A92E-DB2BDEAD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B597-0450-47DF-9D64-C93D5A6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5EF-BDB6-467B-BAC0-9645667B904B}" type="datetime1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FB64-88FE-4C4E-BC93-6921643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B2AB-6A13-47DA-A6FC-8EE5F8F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1303-40DF-4354-80D3-4AD299E2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8ABF-654A-4685-89BD-1E0BB029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4234-F9B1-4C3E-AACE-3F9A91B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B9BD-3768-4EC8-9E5C-C69EFDB18AAD}" type="datetime1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C323-EE66-44DE-ACDC-EEEFE01F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3F0-D109-4EDF-9520-77C95141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3"/>
            <a:ext cx="10515600" cy="1478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72290" rtl="0" eaLnBrk="1" latinLnBrk="0" hangingPunct="1">
        <a:lnSpc>
          <a:spcPct val="90000"/>
        </a:lnSpc>
        <a:spcBef>
          <a:spcPct val="0"/>
        </a:spcBef>
        <a:buNone/>
        <a:defRPr sz="397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68073" indent="-168073" algn="l" defTabSz="67229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9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04218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4036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17650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1265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4879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494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08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23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4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29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43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58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72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686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01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15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1"/>
            <a:ext cx="10515600" cy="1955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6386" rtl="0" eaLnBrk="1" latinLnBrk="0" hangingPunct="1">
        <a:lnSpc>
          <a:spcPct val="90000"/>
        </a:lnSpc>
        <a:spcBef>
          <a:spcPct val="0"/>
        </a:spcBef>
        <a:buNone/>
        <a:defRPr sz="5294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4097" indent="-224097" algn="l" defTabSz="89638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72290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20483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56867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1686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46506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cvv4wx/articles/zw7tv9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98890-DEA8-4CA0-8BE5-75DF504F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46" y="3703320"/>
            <a:ext cx="4939108" cy="30311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4E116-3E28-4A8B-A72E-580B41CF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22A5B4-C977-9F4F-9EA4-3E4179C56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Properties and Changes of Materials 2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8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252465-360E-9F4F-B52A-5D7EDAFC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6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How can we separate mixtures?</a:t>
            </a:r>
            <a:endParaRPr lang="en-US" sz="54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194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D48D-5682-4572-8C64-493443FB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5" y="180064"/>
            <a:ext cx="8734665" cy="787681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cs typeface="Calibri Light"/>
              </a:rPr>
              <a:t>Can you classify these images?</a:t>
            </a:r>
            <a:endParaRPr lang="en-US" sz="5400" dirty="0"/>
          </a:p>
        </p:txBody>
      </p:sp>
      <p:pic>
        <p:nvPicPr>
          <p:cNvPr id="5" name="Picture 5" descr="A close up of a fire at night&#10;&#10;Description generated with high confidence">
            <a:extLst>
              <a:ext uri="{FF2B5EF4-FFF2-40B4-BE49-F238E27FC236}">
                <a16:creationId xmlns:a16="http://schemas.microsoft.com/office/drawing/2014/main" id="{F7C55463-0FC9-47CE-82B9-990529C4B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9905153" y="357654"/>
            <a:ext cx="1797014" cy="222510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395F7-7848-4F35-9BC1-8A2FCB4B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74127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pic>
        <p:nvPicPr>
          <p:cNvPr id="7" name="Picture 7" descr="A hand holding an ice cream cone&#10;&#10;Description generated with high confidence">
            <a:extLst>
              <a:ext uri="{FF2B5EF4-FFF2-40B4-BE49-F238E27FC236}">
                <a16:creationId xmlns:a16="http://schemas.microsoft.com/office/drawing/2014/main" id="{8DE84369-CF6C-4721-817A-D35CF501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15" y="1156203"/>
            <a:ext cx="1837854" cy="2297317"/>
          </a:xfrm>
          <a:prstGeom prst="rect">
            <a:avLst/>
          </a:prstGeom>
        </p:spPr>
      </p:pic>
      <p:pic>
        <p:nvPicPr>
          <p:cNvPr id="11" name="Picture 11" descr="A picture containing black, holding, small, man&#10;&#10;Description generated with very high confidence">
            <a:extLst>
              <a:ext uri="{FF2B5EF4-FFF2-40B4-BE49-F238E27FC236}">
                <a16:creationId xmlns:a16="http://schemas.microsoft.com/office/drawing/2014/main" id="{7FA445A5-89BD-4619-BC27-7D21D02E4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576" y="2700276"/>
            <a:ext cx="1471333" cy="2129802"/>
          </a:xfrm>
          <a:prstGeom prst="rect">
            <a:avLst/>
          </a:prstGeom>
        </p:spPr>
      </p:pic>
      <p:pic>
        <p:nvPicPr>
          <p:cNvPr id="13" name="Picture 13" descr="A glass door&#10;&#10;Description generated with high confidence">
            <a:extLst>
              <a:ext uri="{FF2B5EF4-FFF2-40B4-BE49-F238E27FC236}">
                <a16:creationId xmlns:a16="http://schemas.microsoft.com/office/drawing/2014/main" id="{227C96AA-59F1-456D-9A1D-AA5B21E01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587" y="3694452"/>
            <a:ext cx="3032816" cy="2285434"/>
          </a:xfrm>
          <a:prstGeom prst="rect">
            <a:avLst/>
          </a:prstGeom>
        </p:spPr>
      </p:pic>
      <p:pic>
        <p:nvPicPr>
          <p:cNvPr id="17" name="Picture 17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44A5A54D-4B48-4764-A5B1-72132E354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610" y="1273554"/>
            <a:ext cx="2743200" cy="2057400"/>
          </a:xfrm>
          <a:prstGeom prst="rect">
            <a:avLst/>
          </a:prstGeom>
        </p:spPr>
      </p:pic>
      <p:pic>
        <p:nvPicPr>
          <p:cNvPr id="21" name="Picture 21" descr="A pan of food on a stove top oven sitting inside of a car&#10;&#10;Description generated with very high confidence">
            <a:extLst>
              <a:ext uri="{FF2B5EF4-FFF2-40B4-BE49-F238E27FC236}">
                <a16:creationId xmlns:a16="http://schemas.microsoft.com/office/drawing/2014/main" id="{53ECA485-CB71-419E-A801-949631D1D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150" y="4989733"/>
            <a:ext cx="2743200" cy="1282446"/>
          </a:xfrm>
          <a:prstGeom prst="rect">
            <a:avLst/>
          </a:prstGeom>
        </p:spPr>
      </p:pic>
      <p:pic>
        <p:nvPicPr>
          <p:cNvPr id="23" name="Picture 23" descr="Fireworks in the sky&#10;&#10;Description generated with very high confidence">
            <a:extLst>
              <a:ext uri="{FF2B5EF4-FFF2-40B4-BE49-F238E27FC236}">
                <a16:creationId xmlns:a16="http://schemas.microsoft.com/office/drawing/2014/main" id="{93125D41-1DD5-4AB9-A9B1-3F9CABDB1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54" y="4416237"/>
            <a:ext cx="2138083" cy="2138083"/>
          </a:xfrm>
          <a:prstGeom prst="rect">
            <a:avLst/>
          </a:prstGeom>
        </p:spPr>
      </p:pic>
      <p:pic>
        <p:nvPicPr>
          <p:cNvPr id="25" name="Picture 25" descr="A picture containing object, candle, table, lit&#10;&#10;Description generated with very high confidence">
            <a:extLst>
              <a:ext uri="{FF2B5EF4-FFF2-40B4-BE49-F238E27FC236}">
                <a16:creationId xmlns:a16="http://schemas.microsoft.com/office/drawing/2014/main" id="{7A1455DA-20FD-4107-805D-F39F2DA34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2267" y="2862888"/>
            <a:ext cx="2278156" cy="1457195"/>
          </a:xfrm>
          <a:prstGeom prst="rect">
            <a:avLst/>
          </a:prstGeom>
        </p:spPr>
      </p:pic>
      <p:pic>
        <p:nvPicPr>
          <p:cNvPr id="27" name="Picture 27" descr="A wooden cutting board&#10;&#10;Description generated with high confidence">
            <a:extLst>
              <a:ext uri="{FF2B5EF4-FFF2-40B4-BE49-F238E27FC236}">
                <a16:creationId xmlns:a16="http://schemas.microsoft.com/office/drawing/2014/main" id="{FB2A8301-D4C1-4EAD-B77A-B17273CE7F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694" y="4605067"/>
            <a:ext cx="2575112" cy="1413040"/>
          </a:xfrm>
          <a:prstGeom prst="rect">
            <a:avLst/>
          </a:prstGeom>
        </p:spPr>
      </p:pic>
      <p:pic>
        <p:nvPicPr>
          <p:cNvPr id="29" name="Picture 29" descr="A young boy eating a sandwich&#10;&#10;Description generated with high confidence">
            <a:extLst>
              <a:ext uri="{FF2B5EF4-FFF2-40B4-BE49-F238E27FC236}">
                <a16:creationId xmlns:a16="http://schemas.microsoft.com/office/drawing/2014/main" id="{BA5907F6-8D5A-4DD3-84AC-AC5033C2C9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7136" y="2699127"/>
            <a:ext cx="2743200" cy="1717482"/>
          </a:xfrm>
          <a:prstGeom prst="rect">
            <a:avLst/>
          </a:prstGeom>
        </p:spPr>
      </p:pic>
      <p:pic>
        <p:nvPicPr>
          <p:cNvPr id="31" name="Picture 31" descr="A cup of coffee on a table&#10;&#10;Description generated with very high confidence">
            <a:extLst>
              <a:ext uri="{FF2B5EF4-FFF2-40B4-BE49-F238E27FC236}">
                <a16:creationId xmlns:a16="http://schemas.microsoft.com/office/drawing/2014/main" id="{2F63BB6E-CDD0-48BD-BBAE-F6A4AF5F60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4312" y="1063501"/>
            <a:ext cx="2194112" cy="1520511"/>
          </a:xfrm>
          <a:prstGeom prst="rect">
            <a:avLst/>
          </a:prstGeom>
        </p:spPr>
      </p:pic>
      <p:pic>
        <p:nvPicPr>
          <p:cNvPr id="35" name="Picture 35" descr="A picture containing table, food, indoor, sitting&#10;&#10;Description generated with very high confidence">
            <a:extLst>
              <a:ext uri="{FF2B5EF4-FFF2-40B4-BE49-F238E27FC236}">
                <a16:creationId xmlns:a16="http://schemas.microsoft.com/office/drawing/2014/main" id="{3A32CB30-AAC9-4DBC-B17F-56605D9EF6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9576" y="1223772"/>
            <a:ext cx="2866464" cy="1026279"/>
          </a:xfrm>
          <a:prstGeom prst="rect">
            <a:avLst/>
          </a:prstGeom>
        </p:spPr>
      </p:pic>
      <p:pic>
        <p:nvPicPr>
          <p:cNvPr id="3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6195AF7-E6A7-4E81-AE3F-1E8C6932A16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535" t="10188" r="17992" b="16278"/>
          <a:stretch/>
        </p:blipFill>
        <p:spPr>
          <a:xfrm>
            <a:off x="11002424" y="5994357"/>
            <a:ext cx="964970" cy="6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4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92600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8E0632F-0AC1-264D-97D3-73B289894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56331"/>
              </p:ext>
            </p:extLst>
          </p:nvPr>
        </p:nvGraphicFramePr>
        <p:xfrm>
          <a:off x="609647" y="839250"/>
          <a:ext cx="11021222" cy="49855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12228">
                  <a:extLst>
                    <a:ext uri="{9D8B030D-6E8A-4147-A177-3AD203B41FA5}">
                      <a16:colId xmlns:a16="http://schemas.microsoft.com/office/drawing/2014/main" val="238150751"/>
                    </a:ext>
                  </a:extLst>
                </a:gridCol>
                <a:gridCol w="8808994">
                  <a:extLst>
                    <a:ext uri="{9D8B030D-6E8A-4147-A177-3AD203B41FA5}">
                      <a16:colId xmlns:a16="http://schemas.microsoft.com/office/drawing/2014/main" val="353742065"/>
                    </a:ext>
                  </a:extLst>
                </a:gridCol>
              </a:tblGrid>
              <a:tr h="56846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j-lt"/>
                        </a:rPr>
                        <a:t>Vocabulary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j-lt"/>
                        </a:rPr>
                        <a:t>Definition</a:t>
                      </a:r>
                    </a:p>
                    <a:p>
                      <a:pPr algn="ctr"/>
                      <a:endParaRPr lang="en-US" sz="1800" b="1" dirty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00768"/>
                  </a:ext>
                </a:extLst>
              </a:tr>
              <a:tr h="7105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+mj-lt"/>
                        </a:rPr>
                        <a:t>separation technique</a:t>
                      </a:r>
                      <a:endParaRPr lang="en-US" dirty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A method for sorting and separating out the constituent parts of a mixture.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85875"/>
                  </a:ext>
                </a:extLst>
              </a:tr>
              <a:tr h="710577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magnetic</a:t>
                      </a: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Being attracted to a magnet (antonym: non-magnetic). 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437623"/>
                  </a:ext>
                </a:extLst>
              </a:tr>
              <a:tr h="830828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sieve</a:t>
                      </a:r>
                    </a:p>
                    <a:p>
                      <a:endParaRPr lang="en-GB" sz="1800" b="0">
                        <a:latin typeface="+mj-lt"/>
                      </a:endParaRPr>
                    </a:p>
                    <a:p>
                      <a:endParaRPr lang="en-US" sz="1800" b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 Equipment with a mesh for separating out solids of different sizes.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497620"/>
                  </a:ext>
                </a:extLst>
              </a:tr>
              <a:tr h="699645"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filtration (filtering)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+mj-lt"/>
                        </a:rPr>
                        <a:t>A separation technique for separating out an insoluble solid from a liquid. In the classroom or lab this usually consists of a funnel and a cone of filter paper.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62617"/>
                  </a:ext>
                </a:extLst>
              </a:tr>
              <a:tr h="6996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+mj-lt"/>
                        </a:rPr>
                        <a:t>residue</a:t>
                      </a: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+mj-lt"/>
                        </a:rPr>
                        <a:t>The solid left behind in the filter following filtration.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472592"/>
                  </a:ext>
                </a:extLst>
              </a:tr>
              <a:tr h="6996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+mj-lt"/>
                        </a:rPr>
                        <a:t>filtrate</a:t>
                      </a:r>
                    </a:p>
                  </a:txBody>
                  <a:tcPr marL="178191" marR="178191" marT="23461" marB="23461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dirty="0">
                          <a:latin typeface="+mj-lt"/>
                        </a:rPr>
                        <a:t>The liquid that passes through the filter during filtration.</a:t>
                      </a:r>
                    </a:p>
                  </a:txBody>
                  <a:tcPr marL="178191" marR="178191" marT="23461" marB="2346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8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7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712C00-FA98-4A55-88DD-26ED0843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6051" y="6403484"/>
            <a:ext cx="4511512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E6D68-37DE-4E5E-AEE7-96FAAB1E6C40}"/>
              </a:ext>
            </a:extLst>
          </p:cNvPr>
          <p:cNvSpPr txBox="1"/>
          <p:nvPr/>
        </p:nvSpPr>
        <p:spPr>
          <a:xfrm>
            <a:off x="578604" y="991892"/>
            <a:ext cx="1113811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cs typeface="Segoe UI"/>
              </a:rPr>
              <a:t>More About Irreversible Changes (optional)</a:t>
            </a:r>
          </a:p>
          <a:p>
            <a:pPr algn="ctr"/>
            <a:endParaRPr lang="en-GB" sz="3200" dirty="0">
              <a:cs typeface="Segoe UI"/>
            </a:endParaRPr>
          </a:p>
          <a:p>
            <a:endParaRPr lang="en-GB" sz="3200" dirty="0">
              <a:solidFill>
                <a:srgbClr val="0563C1"/>
              </a:solidFill>
              <a:cs typeface="Segoe UI"/>
            </a:endParaRPr>
          </a:p>
          <a:p>
            <a:r>
              <a:rPr lang="en-GB" sz="3200" dirty="0">
                <a:solidFill>
                  <a:srgbClr val="0563C1"/>
                </a:solidFill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https://www.bbc.co.uk/bitesize/topics/zcvv4wx/articles/zw7tv9q</a:t>
            </a:r>
            <a:r>
              <a:rPr lang="en-GB" sz="32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32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B1A1-CF3A-FD49-82E7-B7A7684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Writing Opportunity</a:t>
            </a:r>
            <a:endParaRPr lang="en-US" sz="5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209473" cy="365125"/>
          </a:xfrm>
        </p:spPr>
        <p:txBody>
          <a:bodyPr/>
          <a:lstStyle/>
          <a:p>
            <a:r>
              <a:rPr lang="en-GB" dirty="0"/>
              <a:t>© All rights reserved Northampton Primary Academy Trust 2021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6A9D8-2326-834B-BAAA-35F252D0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03" y="2302735"/>
            <a:ext cx="10515600" cy="21986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latin typeface="+mj-lt"/>
              </a:rPr>
              <a:t>Explain how some of the separation techniques for mixtures that you have used in this lesson work. Show how considering the properties of each component of the mixture is important.</a:t>
            </a:r>
            <a:endParaRPr lang="en-US" sz="4000" dirty="0">
              <a:latin typeface="+mj-lt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F025C-7053-AD4D-92CD-A6D7A13D2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1_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31F440AF91E42B489D5F16BCBDA11" ma:contentTypeVersion="29" ma:contentTypeDescription="Create a new document." ma:contentTypeScope="" ma:versionID="35e14e8f5d89954e0f412a9b0f1dbbcf">
  <xsd:schema xmlns:xsd="http://www.w3.org/2001/XMLSchema" xmlns:xs="http://www.w3.org/2001/XMLSchema" xmlns:p="http://schemas.microsoft.com/office/2006/metadata/properties" xmlns:ns2="f49eb405-c4ae-4f7b-879f-e060f17175c6" xmlns:ns3="1b05f5b2-6dec-403d-afa0-be9410aeb756" targetNamespace="http://schemas.microsoft.com/office/2006/metadata/properties" ma:root="true" ma:fieldsID="893ac0da09f453104291e3ce26e89ca4" ns2:_="" ns3:_="">
    <xsd:import namespace="f49eb405-c4ae-4f7b-879f-e060f17175c6"/>
    <xsd:import namespace="1b05f5b2-6dec-403d-afa0-be9410aeb7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b405-c4ae-4f7b-879f-e060f17175c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f5b2-6dec-403d-afa0-be9410ae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05f5b2-6dec-403d-afa0-be9410aeb756">
      <UserInfo>
        <DisplayName/>
        <AccountId xsi:nil="true"/>
        <AccountType/>
      </UserInfo>
    </SharedWithUsers>
    <DefaultSectionNames xmlns="f49eb405-c4ae-4f7b-879f-e060f17175c6" xsi:nil="true"/>
    <Member_Groups xmlns="f49eb405-c4ae-4f7b-879f-e060f17175c6">
      <UserInfo>
        <DisplayName/>
        <AccountId xsi:nil="true"/>
        <AccountType/>
      </UserInfo>
    </Member_Groups>
    <NotebookType xmlns="f49eb405-c4ae-4f7b-879f-e060f17175c6" xsi:nil="true"/>
    <Leaders xmlns="f49eb405-c4ae-4f7b-879f-e060f17175c6">
      <UserInfo>
        <DisplayName/>
        <AccountId xsi:nil="true"/>
        <AccountType/>
      </UserInfo>
    </Leaders>
    <LMS_Mappings xmlns="f49eb405-c4ae-4f7b-879f-e060f17175c6" xsi:nil="true"/>
    <Templates xmlns="f49eb405-c4ae-4f7b-879f-e060f17175c6" xsi:nil="true"/>
    <Members xmlns="f49eb405-c4ae-4f7b-879f-e060f17175c6">
      <UserInfo>
        <DisplayName/>
        <AccountId xsi:nil="true"/>
        <AccountType/>
      </UserInfo>
    </Members>
    <Self_Registration_Enabled xmlns="f49eb405-c4ae-4f7b-879f-e060f17175c6" xsi:nil="true"/>
    <Has_Leaders_Only_SectionGroup xmlns="f49eb405-c4ae-4f7b-879f-e060f17175c6" xsi:nil="true"/>
    <Distribution_Groups xmlns="f49eb405-c4ae-4f7b-879f-e060f17175c6" xsi:nil="true"/>
    <Invited_Leaders xmlns="f49eb405-c4ae-4f7b-879f-e060f17175c6" xsi:nil="true"/>
    <IsNotebookLocked xmlns="f49eb405-c4ae-4f7b-879f-e060f17175c6" xsi:nil="true"/>
    <Invited_Members xmlns="f49eb405-c4ae-4f7b-879f-e060f17175c6" xsi:nil="true"/>
    <CultureName xmlns="f49eb405-c4ae-4f7b-879f-e060f17175c6" xsi:nil="true"/>
    <AppVersion xmlns="f49eb405-c4ae-4f7b-879f-e060f17175c6" xsi:nil="true"/>
    <TeamsChannelId xmlns="f49eb405-c4ae-4f7b-879f-e060f17175c6" xsi:nil="true"/>
    <FolderType xmlns="f49eb405-c4ae-4f7b-879f-e060f17175c6" xsi:nil="true"/>
    <Is_Collaboration_Space_Locked xmlns="f49eb405-c4ae-4f7b-879f-e060f17175c6" xsi:nil="true"/>
    <Math_Settings xmlns="f49eb405-c4ae-4f7b-879f-e060f17175c6" xsi:nil="true"/>
    <Owner xmlns="f49eb405-c4ae-4f7b-879f-e060f17175c6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8A972E74-BF77-45BB-BE17-09945B20A0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ADDD8C-F851-4C1F-AF87-00C2ACF9E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eb405-c4ae-4f7b-879f-e060f17175c6"/>
    <ds:schemaRef ds:uri="1b05f5b2-6dec-403d-afa0-be9410ae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79745C-ED2D-4DAD-9D37-0EB116E42B61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b05f5b2-6dec-403d-afa0-be9410aeb756"/>
    <ds:schemaRef ds:uri="f49eb405-c4ae-4f7b-879f-e060f17175c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180</Words>
  <Application>Microsoft Office PowerPoint</Application>
  <PresentationFormat>Widescreen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Light</vt:lpstr>
      <vt:lpstr>Wingdings</vt:lpstr>
      <vt:lpstr>Office Theme</vt:lpstr>
      <vt:lpstr>MAIN</vt:lpstr>
      <vt:lpstr>1_MAIN</vt:lpstr>
      <vt:lpstr>Properties and Changes of Materials 2  Lesson 2</vt:lpstr>
      <vt:lpstr>How can we separate mixtures?</vt:lpstr>
      <vt:lpstr>Can you classify these images?</vt:lpstr>
      <vt:lpstr>PowerPoint Presentation</vt:lpstr>
      <vt:lpstr>PowerPoint Presentation</vt:lpstr>
      <vt:lpstr>Writing Opportunity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Vocabulary Gap</dc:title>
  <dc:creator>Jo Fennelly</dc:creator>
  <cp:lastModifiedBy>Caroline Leeming</cp:lastModifiedBy>
  <cp:revision>1098</cp:revision>
  <dcterms:created xsi:type="dcterms:W3CDTF">2018-08-25T11:02:54Z</dcterms:created>
  <dcterms:modified xsi:type="dcterms:W3CDTF">2021-02-28T18:04:41Z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0x01010053531F440AF91E42B489D5F16BCBDA11</vt:lpwstr>
  </property>
  <property fmtid="{D5CDD505-2E9C-101B-9397-08002B2CF9AE}" pid="3" name="Order">
    <vt:r8>21697700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