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  <p:sldMasterId id="2147483681" r:id="rId5"/>
    <p:sldMasterId id="2147483709" r:id="rId6"/>
  </p:sldMasterIdLst>
  <p:notesMasterIdLst>
    <p:notesMasterId r:id="rId18"/>
  </p:notesMasterIdLst>
  <p:sldIdLst>
    <p:sldId id="256" r:id="rId7"/>
    <p:sldId id="530" r:id="rId8"/>
    <p:sldId id="490" r:id="rId9"/>
    <p:sldId id="394" r:id="rId10"/>
    <p:sldId id="455" r:id="rId11"/>
    <p:sldId id="523" r:id="rId12"/>
    <p:sldId id="410" r:id="rId13"/>
    <p:sldId id="529" r:id="rId14"/>
    <p:sldId id="491" r:id="rId15"/>
    <p:sldId id="492" r:id="rId16"/>
    <p:sldId id="4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Relationship Id="rId6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Rogers" userId="S::graham.rogers@ectonbrook.org.uk::52ef7245-da72-4605-b0a6-698a947924aa" providerId="AD" clId="Web-{E4A7C9EF-7B78-1BA1-14A8-230FA9774787}"/>
    <pc:docChg chg="modSld">
      <pc:chgData name="Graham Rogers" userId="S::graham.rogers@ectonbrook.org.uk::52ef7245-da72-4605-b0a6-698a947924aa" providerId="AD" clId="Web-{E4A7C9EF-7B78-1BA1-14A8-230FA9774787}" dt="2021-02-05T11:11:32.415" v="56" actId="20577"/>
      <pc:docMkLst>
        <pc:docMk/>
      </pc:docMkLst>
      <pc:sldChg chg="modSp">
        <pc:chgData name="Graham Rogers" userId="S::graham.rogers@ectonbrook.org.uk::52ef7245-da72-4605-b0a6-698a947924aa" providerId="AD" clId="Web-{E4A7C9EF-7B78-1BA1-14A8-230FA9774787}" dt="2021-02-05T11:09:16.240" v="33" actId="20577"/>
        <pc:sldMkLst>
          <pc:docMk/>
          <pc:sldMk cId="4218346325" sldId="400"/>
        </pc:sldMkLst>
        <pc:spChg chg="mod">
          <ac:chgData name="Graham Rogers" userId="S::graham.rogers@ectonbrook.org.uk::52ef7245-da72-4605-b0a6-698a947924aa" providerId="AD" clId="Web-{E4A7C9EF-7B78-1BA1-14A8-230FA9774787}" dt="2021-02-05T11:09:16.240" v="33" actId="20577"/>
          <ac:spMkLst>
            <pc:docMk/>
            <pc:sldMk cId="4218346325" sldId="400"/>
            <ac:spMk id="4" creationId="{B924E116-3E28-4A8B-A72E-580B41CFF0E8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41.661" v="23" actId="20577"/>
        <pc:sldMkLst>
          <pc:docMk/>
          <pc:sldMk cId="399683349" sldId="505"/>
        </pc:sldMkLst>
        <pc:spChg chg="mod">
          <ac:chgData name="Graham Rogers" userId="S::graham.rogers@ectonbrook.org.uk::52ef7245-da72-4605-b0a6-698a947924aa" providerId="AD" clId="Web-{E4A7C9EF-7B78-1BA1-14A8-230FA9774787}" dt="2021-02-05T11:06:14.454" v="3" actId="20577"/>
          <ac:spMkLst>
            <pc:docMk/>
            <pc:sldMk cId="399683349" sldId="505"/>
            <ac:spMk id="3" creationId="{87E85084-3F65-4D78-A8DF-91D48C7018F5}"/>
          </ac:spMkLst>
        </pc:spChg>
        <pc:spChg chg="mod">
          <ac:chgData name="Graham Rogers" userId="S::graham.rogers@ectonbrook.org.uk::52ef7245-da72-4605-b0a6-698a947924aa" providerId="AD" clId="Web-{E4A7C9EF-7B78-1BA1-14A8-230FA9774787}" dt="2021-02-05T11:08:41.661" v="23" actId="20577"/>
          <ac:spMkLst>
            <pc:docMk/>
            <pc:sldMk cId="399683349" sldId="505"/>
            <ac:spMk id="4" creationId="{2DD4CCAA-09BE-48A2-9A2C-743941D11EDA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46.958" v="26" actId="20577"/>
        <pc:sldMkLst>
          <pc:docMk/>
          <pc:sldMk cId="331706037" sldId="506"/>
        </pc:sldMkLst>
        <pc:spChg chg="mod">
          <ac:chgData name="Graham Rogers" userId="S::graham.rogers@ectonbrook.org.uk::52ef7245-da72-4605-b0a6-698a947924aa" providerId="AD" clId="Web-{E4A7C9EF-7B78-1BA1-14A8-230FA9774787}" dt="2021-02-05T11:08:46.958" v="26" actId="20577"/>
          <ac:spMkLst>
            <pc:docMk/>
            <pc:sldMk cId="331706037" sldId="506"/>
            <ac:spMk id="4" creationId="{4DC87D29-7C84-4AD9-9FB1-D198EFC0A2EA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56.911" v="30" actId="20577"/>
        <pc:sldMkLst>
          <pc:docMk/>
          <pc:sldMk cId="722351966" sldId="507"/>
        </pc:sldMkLst>
        <pc:spChg chg="mod">
          <ac:chgData name="Graham Rogers" userId="S::graham.rogers@ectonbrook.org.uk::52ef7245-da72-4605-b0a6-698a947924aa" providerId="AD" clId="Web-{E4A7C9EF-7B78-1BA1-14A8-230FA9774787}" dt="2021-02-05T11:08:56.911" v="30" actId="20577"/>
          <ac:spMkLst>
            <pc:docMk/>
            <pc:sldMk cId="722351966" sldId="507"/>
            <ac:spMk id="4" creationId="{93AC1201-16AE-4AC1-9645-07F3296499C5}"/>
          </ac:spMkLst>
        </pc:spChg>
      </pc:sldChg>
      <pc:sldChg chg="addSp delSp modSp">
        <pc:chgData name="Graham Rogers" userId="S::graham.rogers@ectonbrook.org.uk::52ef7245-da72-4605-b0a6-698a947924aa" providerId="AD" clId="Web-{E4A7C9EF-7B78-1BA1-14A8-230FA9774787}" dt="2021-02-05T11:11:32.415" v="56" actId="20577"/>
        <pc:sldMkLst>
          <pc:docMk/>
          <pc:sldMk cId="1222313290" sldId="508"/>
        </pc:sldMkLst>
        <pc:spChg chg="del">
          <ac:chgData name="Graham Rogers" userId="S::graham.rogers@ectonbrook.org.uk::52ef7245-da72-4605-b0a6-698a947924aa" providerId="AD" clId="Web-{E4A7C9EF-7B78-1BA1-14A8-230FA9774787}" dt="2021-02-05T11:08:59.505" v="31"/>
          <ac:spMkLst>
            <pc:docMk/>
            <pc:sldMk cId="1222313290" sldId="508"/>
            <ac:spMk id="4" creationId="{BBA1258D-267C-43D9-AFDF-0A57D10698ED}"/>
          </ac:spMkLst>
        </pc:spChg>
        <pc:spChg chg="add mod">
          <ac:chgData name="Graham Rogers" userId="S::graham.rogers@ectonbrook.org.uk::52ef7245-da72-4605-b0a6-698a947924aa" providerId="AD" clId="Web-{E4A7C9EF-7B78-1BA1-14A8-230FA9774787}" dt="2021-02-05T11:11:32.415" v="56" actId="20577"/>
          <ac:spMkLst>
            <pc:docMk/>
            <pc:sldMk cId="1222313290" sldId="508"/>
            <ac:spMk id="5" creationId="{1E3A707C-25CF-4856-B814-9B0D72407233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16.300" v="14" actId="20577"/>
        <pc:sldMkLst>
          <pc:docMk/>
          <pc:sldMk cId="2323525475" sldId="509"/>
        </pc:sldMkLst>
        <pc:spChg chg="mod">
          <ac:chgData name="Graham Rogers" userId="S::graham.rogers@ectonbrook.org.uk::52ef7245-da72-4605-b0a6-698a947924aa" providerId="AD" clId="Web-{E4A7C9EF-7B78-1BA1-14A8-230FA9774787}" dt="2021-02-05T11:08:16.300" v="14" actId="20577"/>
          <ac:spMkLst>
            <pc:docMk/>
            <pc:sldMk cId="2323525475" sldId="509"/>
            <ac:spMk id="4" creationId="{36A3983A-585D-456B-945E-5C292C0B1F7B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36.035" v="21" actId="20577"/>
        <pc:sldMkLst>
          <pc:docMk/>
          <pc:sldMk cId="3680358304" sldId="510"/>
        </pc:sldMkLst>
        <pc:spChg chg="mod">
          <ac:chgData name="Graham Rogers" userId="S::graham.rogers@ectonbrook.org.uk::52ef7245-da72-4605-b0a6-698a947924aa" providerId="AD" clId="Web-{E4A7C9EF-7B78-1BA1-14A8-230FA9774787}" dt="2021-02-05T11:08:36.035" v="21" actId="20577"/>
          <ac:spMkLst>
            <pc:docMk/>
            <pc:sldMk cId="3680358304" sldId="510"/>
            <ac:spMk id="5" creationId="{699B4E54-4D49-4CC6-B22F-139EBF718891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06.050" v="10" actId="20577"/>
        <pc:sldMkLst>
          <pc:docMk/>
          <pc:sldMk cId="2494219139" sldId="512"/>
        </pc:sldMkLst>
        <pc:spChg chg="mod">
          <ac:chgData name="Graham Rogers" userId="S::graham.rogers@ectonbrook.org.uk::52ef7245-da72-4605-b0a6-698a947924aa" providerId="AD" clId="Web-{E4A7C9EF-7B78-1BA1-14A8-230FA9774787}" dt="2021-02-05T11:08:06.050" v="10" actId="20577"/>
          <ac:spMkLst>
            <pc:docMk/>
            <pc:sldMk cId="2494219139" sldId="512"/>
            <ac:spMk id="5" creationId="{699B4E54-4D49-4CC6-B22F-139EBF718891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20.254" v="16" actId="20577"/>
        <pc:sldMkLst>
          <pc:docMk/>
          <pc:sldMk cId="2546688910" sldId="513"/>
        </pc:sldMkLst>
        <pc:spChg chg="mod">
          <ac:chgData name="Graham Rogers" userId="S::graham.rogers@ectonbrook.org.uk::52ef7245-da72-4605-b0a6-698a947924aa" providerId="AD" clId="Web-{E4A7C9EF-7B78-1BA1-14A8-230FA9774787}" dt="2021-02-05T11:08:20.254" v="16" actId="20577"/>
          <ac:spMkLst>
            <pc:docMk/>
            <pc:sldMk cId="2546688910" sldId="513"/>
            <ac:spMk id="4" creationId="{36A3983A-585D-456B-945E-5C292C0B1F7B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9:32.631" v="36" actId="20577"/>
        <pc:sldMkLst>
          <pc:docMk/>
          <pc:sldMk cId="1951573092" sldId="526"/>
        </pc:sldMkLst>
        <pc:spChg chg="mod">
          <ac:chgData name="Graham Rogers" userId="S::graham.rogers@ectonbrook.org.uk::52ef7245-da72-4605-b0a6-698a947924aa" providerId="AD" clId="Web-{E4A7C9EF-7B78-1BA1-14A8-230FA9774787}" dt="2021-02-05T11:09:32.631" v="36" actId="20577"/>
          <ac:spMkLst>
            <pc:docMk/>
            <pc:sldMk cId="1951573092" sldId="526"/>
            <ac:spMk id="4" creationId="{E3381CD4-1F15-48DF-877B-49EDE1EFB8AD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9:38.537" v="37" actId="20577"/>
        <pc:sldMkLst>
          <pc:docMk/>
          <pc:sldMk cId="2261681305" sldId="527"/>
        </pc:sldMkLst>
        <pc:spChg chg="mod">
          <ac:chgData name="Graham Rogers" userId="S::graham.rogers@ectonbrook.org.uk::52ef7245-da72-4605-b0a6-698a947924aa" providerId="AD" clId="Web-{E4A7C9EF-7B78-1BA1-14A8-230FA9774787}" dt="2021-02-05T11:09:38.537" v="37" actId="20577"/>
          <ac:spMkLst>
            <pc:docMk/>
            <pc:sldMk cId="2261681305" sldId="527"/>
            <ac:spMk id="2" creationId="{2868692F-FFF9-4655-B12A-3D4D9431ED5F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9:54.928" v="40" actId="20577"/>
        <pc:sldMkLst>
          <pc:docMk/>
          <pc:sldMk cId="4011583837" sldId="528"/>
        </pc:sldMkLst>
        <pc:spChg chg="mod">
          <ac:chgData name="Graham Rogers" userId="S::graham.rogers@ectonbrook.org.uk::52ef7245-da72-4605-b0a6-698a947924aa" providerId="AD" clId="Web-{E4A7C9EF-7B78-1BA1-14A8-230FA9774787}" dt="2021-02-05T11:09:54.928" v="40" actId="20577"/>
          <ac:spMkLst>
            <pc:docMk/>
            <pc:sldMk cId="4011583837" sldId="528"/>
            <ac:spMk id="2" creationId="{24047364-B7E5-4EF3-B5B3-2329D049FAE2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6:53.361" v="5" actId="20577"/>
        <pc:sldMkLst>
          <pc:docMk/>
          <pc:sldMk cId="3423505084" sldId="529"/>
        </pc:sldMkLst>
        <pc:spChg chg="mod">
          <ac:chgData name="Graham Rogers" userId="S::graham.rogers@ectonbrook.org.uk::52ef7245-da72-4605-b0a6-698a947924aa" providerId="AD" clId="Web-{E4A7C9EF-7B78-1BA1-14A8-230FA9774787}" dt="2021-02-05T11:06:53.361" v="5" actId="20577"/>
          <ac:spMkLst>
            <pc:docMk/>
            <pc:sldMk cId="3423505084" sldId="529"/>
            <ac:spMk id="2" creationId="{6CE1CC62-CC3B-40DF-ACAA-09B1F071B875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7:35.065" v="7" actId="20577"/>
        <pc:sldMkLst>
          <pc:docMk/>
          <pc:sldMk cId="59327870" sldId="530"/>
        </pc:sldMkLst>
        <pc:spChg chg="mod">
          <ac:chgData name="Graham Rogers" userId="S::graham.rogers@ectonbrook.org.uk::52ef7245-da72-4605-b0a6-698a947924aa" providerId="AD" clId="Web-{E4A7C9EF-7B78-1BA1-14A8-230FA9774787}" dt="2021-02-05T11:07:35.065" v="7" actId="20577"/>
          <ac:spMkLst>
            <pc:docMk/>
            <pc:sldMk cId="59327870" sldId="530"/>
            <ac:spMk id="2" creationId="{1E712C00-FA98-4A55-88DD-26ED0843F56F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28.941" v="18" actId="20577"/>
        <pc:sldMkLst>
          <pc:docMk/>
          <pc:sldMk cId="1855141195" sldId="531"/>
        </pc:sldMkLst>
        <pc:spChg chg="mod">
          <ac:chgData name="Graham Rogers" userId="S::graham.rogers@ectonbrook.org.uk::52ef7245-da72-4605-b0a6-698a947924aa" providerId="AD" clId="Web-{E4A7C9EF-7B78-1BA1-14A8-230FA9774787}" dt="2021-02-05T11:08:28.941" v="18" actId="20577"/>
          <ac:spMkLst>
            <pc:docMk/>
            <pc:sldMk cId="1855141195" sldId="531"/>
            <ac:spMk id="4" creationId="{01F79A5D-CA0D-4938-8946-BDF00F12794B}"/>
          </ac:spMkLst>
        </pc:spChg>
      </pc:sldChg>
    </pc:docChg>
  </pc:docChgLst>
  <pc:docChgLst>
    <pc:chgData name="Rebecca Tompkins" userId="S::rebeccatompkins@avps.org.uk::53145620-6230-4ae2-8c81-668ef61b7f3c" providerId="AD" clId="Web-{7F14A128-745B-009F-397A-BC11959FAACD}"/>
    <pc:docChg chg="modSld">
      <pc:chgData name="Rebecca Tompkins" userId="S::rebeccatompkins@avps.org.uk::53145620-6230-4ae2-8c81-668ef61b7f3c" providerId="AD" clId="Web-{7F14A128-745B-009F-397A-BC11959FAACD}" dt="2020-01-16T14:47:33.879" v="3"/>
      <pc:docMkLst>
        <pc:docMk/>
      </pc:docMkLst>
      <pc:sldChg chg="modSp">
        <pc:chgData name="Rebecca Tompkins" userId="S::rebeccatompkins@avps.org.uk::53145620-6230-4ae2-8c81-668ef61b7f3c" providerId="AD" clId="Web-{7F14A128-745B-009F-397A-BC11959FAACD}" dt="2020-01-16T14:47:33.879" v="3"/>
        <pc:sldMkLst>
          <pc:docMk/>
          <pc:sldMk cId="3143373209" sldId="519"/>
        </pc:sldMkLst>
        <pc:graphicFrameChg chg="mod modGraphic">
          <ac:chgData name="Rebecca Tompkins" userId="S::rebeccatompkins@avps.org.uk::53145620-6230-4ae2-8c81-668ef61b7f3c" providerId="AD" clId="Web-{7F14A128-745B-009F-397A-BC11959FAACD}" dt="2020-01-16T14:47:33.879" v="3"/>
          <ac:graphicFrameMkLst>
            <pc:docMk/>
            <pc:sldMk cId="3143373209" sldId="519"/>
            <ac:graphicFrameMk id="13" creationId="{D8E0632F-0AC1-264D-97D3-73B28989485F}"/>
          </ac:graphicFrameMkLst>
        </pc:graphicFrameChg>
      </pc:sldChg>
    </pc:docChg>
  </pc:docChgLst>
  <pc:docChgLst>
    <pc:chgData name="Tamar Foster" userId="S::tamarfoster@avps.org.uk::de0f78cb-4830-4591-b49e-0269c8c08149" providerId="AD" clId="Web-{4DA51E14-03EE-493C-81C5-E16E0B58FDB9}"/>
    <pc:docChg chg="addSld delSld modSld sldOrd">
      <pc:chgData name="Tamar Foster" userId="S::tamarfoster@avps.org.uk::de0f78cb-4830-4591-b49e-0269c8c08149" providerId="AD" clId="Web-{4DA51E14-03EE-493C-81C5-E16E0B58FDB9}" dt="2020-01-24T10:47:32.373" v="34"/>
      <pc:docMkLst>
        <pc:docMk/>
      </pc:docMkLst>
      <pc:sldChg chg="modSp">
        <pc:chgData name="Tamar Foster" userId="S::tamarfoster@avps.org.uk::de0f78cb-4830-4591-b49e-0269c8c08149" providerId="AD" clId="Web-{4DA51E14-03EE-493C-81C5-E16E0B58FDB9}" dt="2020-01-24T10:36:22.044" v="15"/>
        <pc:sldMkLst>
          <pc:docMk/>
          <pc:sldMk cId="3831573856" sldId="494"/>
        </pc:sldMkLst>
        <pc:graphicFrameChg chg="mod modGraphic">
          <ac:chgData name="Tamar Foster" userId="S::tamarfoster@avps.org.uk::de0f78cb-4830-4591-b49e-0269c8c08149" providerId="AD" clId="Web-{4DA51E14-03EE-493C-81C5-E16E0B58FDB9}" dt="2020-01-24T10:36:22.044" v="15"/>
          <ac:graphicFrameMkLst>
            <pc:docMk/>
            <pc:sldMk cId="3831573856" sldId="494"/>
            <ac:graphicFrameMk id="13" creationId="{D8E0632F-0AC1-264D-97D3-73B28989485F}"/>
          </ac:graphicFrameMkLst>
        </pc:graphicFrameChg>
      </pc:sldChg>
      <pc:sldChg chg="del">
        <pc:chgData name="Tamar Foster" userId="S::tamarfoster@avps.org.uk::de0f78cb-4830-4591-b49e-0269c8c08149" providerId="AD" clId="Web-{4DA51E14-03EE-493C-81C5-E16E0B58FDB9}" dt="2020-01-24T10:37:35.372" v="16"/>
        <pc:sldMkLst>
          <pc:docMk/>
          <pc:sldMk cId="234631838" sldId="495"/>
        </pc:sldMkLst>
      </pc:sldChg>
      <pc:sldChg chg="modSp">
        <pc:chgData name="Tamar Foster" userId="S::tamarfoster@avps.org.uk::de0f78cb-4830-4591-b49e-0269c8c08149" providerId="AD" clId="Web-{4DA51E14-03EE-493C-81C5-E16E0B58FDB9}" dt="2020-01-24T10:38:52.747" v="19" actId="20577"/>
        <pc:sldMkLst>
          <pc:docMk/>
          <pc:sldMk cId="2659689865" sldId="501"/>
        </pc:sldMkLst>
        <pc:spChg chg="mod">
          <ac:chgData name="Tamar Foster" userId="S::tamarfoster@avps.org.uk::de0f78cb-4830-4591-b49e-0269c8c08149" providerId="AD" clId="Web-{4DA51E14-03EE-493C-81C5-E16E0B58FDB9}" dt="2020-01-24T10:38:52.747" v="19" actId="20577"/>
          <ac:spMkLst>
            <pc:docMk/>
            <pc:sldMk cId="2659689865" sldId="501"/>
            <ac:spMk id="6" creationId="{9F86A9D8-2326-834B-BAAA-35F252D0F702}"/>
          </ac:spMkLst>
        </pc:spChg>
      </pc:sldChg>
      <pc:sldChg chg="modSp">
        <pc:chgData name="Tamar Foster" userId="S::tamarfoster@avps.org.uk::de0f78cb-4830-4591-b49e-0269c8c08149" providerId="AD" clId="Web-{4DA51E14-03EE-493C-81C5-E16E0B58FDB9}" dt="2020-01-24T10:40:52.560" v="26" actId="20577"/>
        <pc:sldMkLst>
          <pc:docMk/>
          <pc:sldMk cId="2323525475" sldId="509"/>
        </pc:sldMkLst>
        <pc:spChg chg="mod">
          <ac:chgData name="Tamar Foster" userId="S::tamarfoster@avps.org.uk::de0f78cb-4830-4591-b49e-0269c8c08149" providerId="AD" clId="Web-{4DA51E14-03EE-493C-81C5-E16E0B58FDB9}" dt="2020-01-24T10:40:52.560" v="26" actId="20577"/>
          <ac:spMkLst>
            <pc:docMk/>
            <pc:sldMk cId="2323525475" sldId="509"/>
            <ac:spMk id="3" creationId="{09642F27-DAA4-44FC-830B-1C50BB13833E}"/>
          </ac:spMkLst>
        </pc:spChg>
      </pc:sldChg>
      <pc:sldChg chg="modSp">
        <pc:chgData name="Tamar Foster" userId="S::tamarfoster@avps.org.uk::de0f78cb-4830-4591-b49e-0269c8c08149" providerId="AD" clId="Web-{4DA51E14-03EE-493C-81C5-E16E0B58FDB9}" dt="2020-01-24T10:47:17.029" v="33"/>
        <pc:sldMkLst>
          <pc:docMk/>
          <pc:sldMk cId="3599002075" sldId="517"/>
        </pc:sldMkLst>
        <pc:graphicFrameChg chg="mod modGraphic">
          <ac:chgData name="Tamar Foster" userId="S::tamarfoster@avps.org.uk::de0f78cb-4830-4591-b49e-0269c8c08149" providerId="AD" clId="Web-{4DA51E14-03EE-493C-81C5-E16E0B58FDB9}" dt="2020-01-24T10:47:17.029" v="33"/>
          <ac:graphicFrameMkLst>
            <pc:docMk/>
            <pc:sldMk cId="3599002075" sldId="517"/>
            <ac:graphicFrameMk id="13" creationId="{D8E0632F-0AC1-264D-97D3-73B28989485F}"/>
          </ac:graphicFrameMkLst>
        </pc:graphicFrameChg>
      </pc:sldChg>
      <pc:sldChg chg="ord">
        <pc:chgData name="Tamar Foster" userId="S::tamarfoster@avps.org.uk::de0f78cb-4830-4591-b49e-0269c8c08149" providerId="AD" clId="Web-{4DA51E14-03EE-493C-81C5-E16E0B58FDB9}" dt="2020-01-24T10:47:32.373" v="34"/>
        <pc:sldMkLst>
          <pc:docMk/>
          <pc:sldMk cId="3143373209" sldId="519"/>
        </pc:sldMkLst>
      </pc:sldChg>
      <pc:sldChg chg="new ord">
        <pc:chgData name="Tamar Foster" userId="S::tamarfoster@avps.org.uk::de0f78cb-4830-4591-b49e-0269c8c08149" providerId="AD" clId="Web-{4DA51E14-03EE-493C-81C5-E16E0B58FDB9}" dt="2020-01-24T10:46:54.108" v="29"/>
        <pc:sldMkLst>
          <pc:docMk/>
          <pc:sldMk cId="2542835403" sldId="522"/>
        </pc:sldMkLst>
      </pc:sldChg>
    </pc:docChg>
  </pc:docChgLst>
  <pc:docChgLst>
    <pc:chgData name="Anna Carter" userId="3a39de99-15e4-4a5a-9e50-3ea6b487e03c" providerId="ADAL" clId="{E9F7D668-AD1E-4050-B110-0778F01908D7}"/>
    <pc:docChg chg="undo custSel modSld">
      <pc:chgData name="Anna Carter" userId="3a39de99-15e4-4a5a-9e50-3ea6b487e03c" providerId="ADAL" clId="{E9F7D668-AD1E-4050-B110-0778F01908D7}" dt="2021-02-08T13:33:43.466" v="108" actId="255"/>
      <pc:docMkLst>
        <pc:docMk/>
      </pc:docMkLst>
      <pc:sldChg chg="modSp mod">
        <pc:chgData name="Anna Carter" userId="3a39de99-15e4-4a5a-9e50-3ea6b487e03c" providerId="ADAL" clId="{E9F7D668-AD1E-4050-B110-0778F01908D7}" dt="2021-02-08T13:28:58.317" v="41" actId="1076"/>
        <pc:sldMkLst>
          <pc:docMk/>
          <pc:sldMk cId="3771948196" sldId="429"/>
        </pc:sldMkLst>
        <pc:spChg chg="mod">
          <ac:chgData name="Anna Carter" userId="3a39de99-15e4-4a5a-9e50-3ea6b487e03c" providerId="ADAL" clId="{E9F7D668-AD1E-4050-B110-0778F01908D7}" dt="2021-02-08T13:28:58.317" v="41" actId="1076"/>
          <ac:spMkLst>
            <pc:docMk/>
            <pc:sldMk cId="3771948196" sldId="429"/>
            <ac:spMk id="7" creationId="{70252465-360E-9F4F-B52A-5D7EDAFCA007}"/>
          </ac:spMkLst>
        </pc:spChg>
      </pc:sldChg>
      <pc:sldChg chg="modSp mod">
        <pc:chgData name="Anna Carter" userId="3a39de99-15e4-4a5a-9e50-3ea6b487e03c" providerId="ADAL" clId="{E9F7D668-AD1E-4050-B110-0778F01908D7}" dt="2021-02-08T13:30:16.977" v="75" actId="20577"/>
        <pc:sldMkLst>
          <pc:docMk/>
          <pc:sldMk cId="525493111" sldId="435"/>
        </pc:sldMkLst>
        <pc:spChg chg="mod">
          <ac:chgData name="Anna Carter" userId="3a39de99-15e4-4a5a-9e50-3ea6b487e03c" providerId="ADAL" clId="{E9F7D668-AD1E-4050-B110-0778F01908D7}" dt="2021-02-08T13:30:16.977" v="75" actId="20577"/>
          <ac:spMkLst>
            <pc:docMk/>
            <pc:sldMk cId="525493111" sldId="435"/>
            <ac:spMk id="7" creationId="{70252465-360E-9F4F-B52A-5D7EDAFCA007}"/>
          </ac:spMkLst>
        </pc:spChg>
      </pc:sldChg>
      <pc:sldChg chg="modSp mod">
        <pc:chgData name="Anna Carter" userId="3a39de99-15e4-4a5a-9e50-3ea6b487e03c" providerId="ADAL" clId="{E9F7D668-AD1E-4050-B110-0778F01908D7}" dt="2021-02-08T13:27:21.375" v="28" actId="20577"/>
        <pc:sldMkLst>
          <pc:docMk/>
          <pc:sldMk cId="1064948140" sldId="455"/>
        </pc:sldMkLst>
        <pc:spChg chg="mod">
          <ac:chgData name="Anna Carter" userId="3a39de99-15e4-4a5a-9e50-3ea6b487e03c" providerId="ADAL" clId="{E9F7D668-AD1E-4050-B110-0778F01908D7}" dt="2021-02-08T13:27:21.375" v="28" actId="20577"/>
          <ac:spMkLst>
            <pc:docMk/>
            <pc:sldMk cId="1064948140" sldId="455"/>
            <ac:spMk id="7" creationId="{70252465-360E-9F4F-B52A-5D7EDAFCA007}"/>
          </ac:spMkLst>
        </pc:spChg>
      </pc:sldChg>
      <pc:sldChg chg="modSp mod">
        <pc:chgData name="Anna Carter" userId="3a39de99-15e4-4a5a-9e50-3ea6b487e03c" providerId="ADAL" clId="{E9F7D668-AD1E-4050-B110-0778F01908D7}" dt="2021-02-08T13:28:47.575" v="40" actId="20577"/>
        <pc:sldMkLst>
          <pc:docMk/>
          <pc:sldMk cId="1438853976" sldId="467"/>
        </pc:sldMkLst>
        <pc:spChg chg="mod">
          <ac:chgData name="Anna Carter" userId="3a39de99-15e4-4a5a-9e50-3ea6b487e03c" providerId="ADAL" clId="{E9F7D668-AD1E-4050-B110-0778F01908D7}" dt="2021-02-08T13:28:47.575" v="40" actId="20577"/>
          <ac:spMkLst>
            <pc:docMk/>
            <pc:sldMk cId="1438853976" sldId="467"/>
            <ac:spMk id="6" creationId="{9F86A9D8-2326-834B-BAAA-35F252D0F702}"/>
          </ac:spMkLst>
        </pc:spChg>
      </pc:sldChg>
      <pc:sldChg chg="modSp mod">
        <pc:chgData name="Anna Carter" userId="3a39de99-15e4-4a5a-9e50-3ea6b487e03c" providerId="ADAL" clId="{E9F7D668-AD1E-4050-B110-0778F01908D7}" dt="2021-02-08T13:33:43.466" v="108" actId="255"/>
        <pc:sldMkLst>
          <pc:docMk/>
          <pc:sldMk cId="2353799517" sldId="488"/>
        </pc:sldMkLst>
        <pc:spChg chg="mod">
          <ac:chgData name="Anna Carter" userId="3a39de99-15e4-4a5a-9e50-3ea6b487e03c" providerId="ADAL" clId="{E9F7D668-AD1E-4050-B110-0778F01908D7}" dt="2021-02-08T13:33:43.466" v="108" actId="255"/>
          <ac:spMkLst>
            <pc:docMk/>
            <pc:sldMk cId="2353799517" sldId="488"/>
            <ac:spMk id="2" creationId="{77A47E22-A5BB-43D4-AE6C-282B8A6FD9C3}"/>
          </ac:spMkLst>
        </pc:spChg>
      </pc:sldChg>
      <pc:sldChg chg="modSp mod">
        <pc:chgData name="Anna Carter" userId="3a39de99-15e4-4a5a-9e50-3ea6b487e03c" providerId="ADAL" clId="{E9F7D668-AD1E-4050-B110-0778F01908D7}" dt="2021-02-08T13:28:08.575" v="34" actId="255"/>
        <pc:sldMkLst>
          <pc:docMk/>
          <pc:sldMk cId="714012506" sldId="491"/>
        </pc:sldMkLst>
        <pc:spChg chg="mod">
          <ac:chgData name="Anna Carter" userId="3a39de99-15e4-4a5a-9e50-3ea6b487e03c" providerId="ADAL" clId="{E9F7D668-AD1E-4050-B110-0778F01908D7}" dt="2021-02-08T13:28:00.102" v="32" actId="20577"/>
          <ac:spMkLst>
            <pc:docMk/>
            <pc:sldMk cId="714012506" sldId="491"/>
            <ac:spMk id="2" creationId="{D6F77640-D086-41F9-8E55-D2C51C4AE385}"/>
          </ac:spMkLst>
        </pc:spChg>
        <pc:spChg chg="mod">
          <ac:chgData name="Anna Carter" userId="3a39de99-15e4-4a5a-9e50-3ea6b487e03c" providerId="ADAL" clId="{E9F7D668-AD1E-4050-B110-0778F01908D7}" dt="2021-02-08T13:28:08.575" v="34" actId="255"/>
          <ac:spMkLst>
            <pc:docMk/>
            <pc:sldMk cId="714012506" sldId="491"/>
            <ac:spMk id="3" creationId="{345D6CE9-0DE6-4FCE-A61B-BB08677DE415}"/>
          </ac:spMkLst>
        </pc:spChg>
      </pc:sldChg>
      <pc:sldChg chg="modSp mod">
        <pc:chgData name="Anna Carter" userId="3a39de99-15e4-4a5a-9e50-3ea6b487e03c" providerId="ADAL" clId="{E9F7D668-AD1E-4050-B110-0778F01908D7}" dt="2021-02-08T13:28:19.641" v="38" actId="20577"/>
        <pc:sldMkLst>
          <pc:docMk/>
          <pc:sldMk cId="496353578" sldId="492"/>
        </pc:sldMkLst>
        <pc:spChg chg="mod">
          <ac:chgData name="Anna Carter" userId="3a39de99-15e4-4a5a-9e50-3ea6b487e03c" providerId="ADAL" clId="{E9F7D668-AD1E-4050-B110-0778F01908D7}" dt="2021-02-08T13:28:19.641" v="38" actId="20577"/>
          <ac:spMkLst>
            <pc:docMk/>
            <pc:sldMk cId="496353578" sldId="492"/>
            <ac:spMk id="3" creationId="{7F7A7E7C-6CC4-4533-8A6F-480DC3D43596}"/>
          </ac:spMkLst>
        </pc:spChg>
      </pc:sldChg>
      <pc:sldChg chg="delSp mod">
        <pc:chgData name="Anna Carter" userId="3a39de99-15e4-4a5a-9e50-3ea6b487e03c" providerId="ADAL" clId="{E9F7D668-AD1E-4050-B110-0778F01908D7}" dt="2021-02-08T13:28:39.720" v="39" actId="478"/>
        <pc:sldMkLst>
          <pc:docMk/>
          <pc:sldMk cId="1939483037" sldId="493"/>
        </pc:sldMkLst>
        <pc:spChg chg="del">
          <ac:chgData name="Anna Carter" userId="3a39de99-15e4-4a5a-9e50-3ea6b487e03c" providerId="ADAL" clId="{E9F7D668-AD1E-4050-B110-0778F01908D7}" dt="2021-02-08T13:28:39.720" v="39" actId="478"/>
          <ac:spMkLst>
            <pc:docMk/>
            <pc:sldMk cId="1939483037" sldId="493"/>
            <ac:spMk id="3" creationId="{676D281A-5ADB-49A7-9A62-E8315D7D08AC}"/>
          </ac:spMkLst>
        </pc:spChg>
      </pc:sldChg>
      <pc:sldChg chg="modSp mod">
        <pc:chgData name="Anna Carter" userId="3a39de99-15e4-4a5a-9e50-3ea6b487e03c" providerId="ADAL" clId="{E9F7D668-AD1E-4050-B110-0778F01908D7}" dt="2021-02-08T13:29:37.037" v="58" actId="20577"/>
        <pc:sldMkLst>
          <pc:docMk/>
          <pc:sldMk cId="877936290" sldId="496"/>
        </pc:sldMkLst>
        <pc:spChg chg="mod">
          <ac:chgData name="Anna Carter" userId="3a39de99-15e4-4a5a-9e50-3ea6b487e03c" providerId="ADAL" clId="{E9F7D668-AD1E-4050-B110-0778F01908D7}" dt="2021-02-08T13:29:37.037" v="58" actId="20577"/>
          <ac:spMkLst>
            <pc:docMk/>
            <pc:sldMk cId="877936290" sldId="496"/>
            <ac:spMk id="6" creationId="{9F86A9D8-2326-834B-BAAA-35F252D0F702}"/>
          </ac:spMkLst>
        </pc:spChg>
      </pc:sldChg>
      <pc:sldChg chg="modSp mod">
        <pc:chgData name="Anna Carter" userId="3a39de99-15e4-4a5a-9e50-3ea6b487e03c" providerId="ADAL" clId="{E9F7D668-AD1E-4050-B110-0778F01908D7}" dt="2021-02-08T13:32:10.491" v="93" actId="14100"/>
        <pc:sldMkLst>
          <pc:docMk/>
          <pc:sldMk cId="399683349" sldId="505"/>
        </pc:sldMkLst>
        <pc:spChg chg="mod">
          <ac:chgData name="Anna Carter" userId="3a39de99-15e4-4a5a-9e50-3ea6b487e03c" providerId="ADAL" clId="{E9F7D668-AD1E-4050-B110-0778F01908D7}" dt="2021-02-08T13:32:05.536" v="92" actId="113"/>
          <ac:spMkLst>
            <pc:docMk/>
            <pc:sldMk cId="399683349" sldId="505"/>
            <ac:spMk id="2" creationId="{0887F469-69AF-4977-B935-49C6D1963DEA}"/>
          </ac:spMkLst>
        </pc:spChg>
        <pc:spChg chg="mod">
          <ac:chgData name="Anna Carter" userId="3a39de99-15e4-4a5a-9e50-3ea6b487e03c" providerId="ADAL" clId="{E9F7D668-AD1E-4050-B110-0778F01908D7}" dt="2021-02-08T12:49:27.838" v="16" actId="20577"/>
          <ac:spMkLst>
            <pc:docMk/>
            <pc:sldMk cId="399683349" sldId="505"/>
            <ac:spMk id="3" creationId="{87E85084-3F65-4D78-A8DF-91D48C7018F5}"/>
          </ac:spMkLst>
        </pc:spChg>
        <pc:spChg chg="mod">
          <ac:chgData name="Anna Carter" userId="3a39de99-15e4-4a5a-9e50-3ea6b487e03c" providerId="ADAL" clId="{E9F7D668-AD1E-4050-B110-0778F01908D7}" dt="2021-02-08T13:32:10.491" v="93" actId="14100"/>
          <ac:spMkLst>
            <pc:docMk/>
            <pc:sldMk cId="399683349" sldId="505"/>
            <ac:spMk id="4" creationId="{2DD4CCAA-09BE-48A2-9A2C-743941D11EDA}"/>
          </ac:spMkLst>
        </pc:spChg>
      </pc:sldChg>
      <pc:sldChg chg="modSp mod">
        <pc:chgData name="Anna Carter" userId="3a39de99-15e4-4a5a-9e50-3ea6b487e03c" providerId="ADAL" clId="{E9F7D668-AD1E-4050-B110-0778F01908D7}" dt="2021-02-08T13:32:14.653" v="94" actId="14100"/>
        <pc:sldMkLst>
          <pc:docMk/>
          <pc:sldMk cId="331706037" sldId="506"/>
        </pc:sldMkLst>
        <pc:spChg chg="mod">
          <ac:chgData name="Anna Carter" userId="3a39de99-15e4-4a5a-9e50-3ea6b487e03c" providerId="ADAL" clId="{E9F7D668-AD1E-4050-B110-0778F01908D7}" dt="2021-02-08T13:32:14.653" v="94" actId="14100"/>
          <ac:spMkLst>
            <pc:docMk/>
            <pc:sldMk cId="331706037" sldId="506"/>
            <ac:spMk id="4" creationId="{4DC87D29-7C84-4AD9-9FB1-D198EFC0A2EA}"/>
          </ac:spMkLst>
        </pc:spChg>
      </pc:sldChg>
      <pc:sldChg chg="modSp mod">
        <pc:chgData name="Anna Carter" userId="3a39de99-15e4-4a5a-9e50-3ea6b487e03c" providerId="ADAL" clId="{E9F7D668-AD1E-4050-B110-0778F01908D7}" dt="2021-02-08T13:32:20.075" v="95" actId="14100"/>
        <pc:sldMkLst>
          <pc:docMk/>
          <pc:sldMk cId="722351966" sldId="507"/>
        </pc:sldMkLst>
        <pc:spChg chg="mod">
          <ac:chgData name="Anna Carter" userId="3a39de99-15e4-4a5a-9e50-3ea6b487e03c" providerId="ADAL" clId="{E9F7D668-AD1E-4050-B110-0778F01908D7}" dt="2021-02-08T13:32:20.075" v="95" actId="14100"/>
          <ac:spMkLst>
            <pc:docMk/>
            <pc:sldMk cId="722351966" sldId="507"/>
            <ac:spMk id="4" creationId="{93AC1201-16AE-4AC1-9645-07F3296499C5}"/>
          </ac:spMkLst>
        </pc:spChg>
      </pc:sldChg>
      <pc:sldChg chg="modSp mod">
        <pc:chgData name="Anna Carter" userId="3a39de99-15e4-4a5a-9e50-3ea6b487e03c" providerId="ADAL" clId="{E9F7D668-AD1E-4050-B110-0778F01908D7}" dt="2021-02-08T12:50:06.924" v="24" actId="20577"/>
        <pc:sldMkLst>
          <pc:docMk/>
          <pc:sldMk cId="1222313290" sldId="508"/>
        </pc:sldMkLst>
        <pc:spChg chg="mod">
          <ac:chgData name="Anna Carter" userId="3a39de99-15e4-4a5a-9e50-3ea6b487e03c" providerId="ADAL" clId="{E9F7D668-AD1E-4050-B110-0778F01908D7}" dt="2021-02-08T12:50:06.924" v="24" actId="20577"/>
          <ac:spMkLst>
            <pc:docMk/>
            <pc:sldMk cId="1222313290" sldId="508"/>
            <ac:spMk id="3" creationId="{B04B7F8C-C121-4C80-B6C3-AB977394425D}"/>
          </ac:spMkLst>
        </pc:spChg>
      </pc:sldChg>
      <pc:sldChg chg="modSp mod">
        <pc:chgData name="Anna Carter" userId="3a39de99-15e4-4a5a-9e50-3ea6b487e03c" providerId="ADAL" clId="{E9F7D668-AD1E-4050-B110-0778F01908D7}" dt="2021-02-08T13:31:09.350" v="81" actId="14100"/>
        <pc:sldMkLst>
          <pc:docMk/>
          <pc:sldMk cId="2323525475" sldId="509"/>
        </pc:sldMkLst>
        <pc:spChg chg="mod">
          <ac:chgData name="Anna Carter" userId="3a39de99-15e4-4a5a-9e50-3ea6b487e03c" providerId="ADAL" clId="{E9F7D668-AD1E-4050-B110-0778F01908D7}" dt="2021-02-08T13:31:05.894" v="80" actId="113"/>
          <ac:spMkLst>
            <pc:docMk/>
            <pc:sldMk cId="2323525475" sldId="509"/>
            <ac:spMk id="2" creationId="{8CED5CD2-34AC-4F2D-A226-90BFCBE5383E}"/>
          </ac:spMkLst>
        </pc:spChg>
        <pc:spChg chg="mod">
          <ac:chgData name="Anna Carter" userId="3a39de99-15e4-4a5a-9e50-3ea6b487e03c" providerId="ADAL" clId="{E9F7D668-AD1E-4050-B110-0778F01908D7}" dt="2021-02-08T13:31:09.350" v="81" actId="14100"/>
          <ac:spMkLst>
            <pc:docMk/>
            <pc:sldMk cId="2323525475" sldId="509"/>
            <ac:spMk id="4" creationId="{36A3983A-585D-456B-945E-5C292C0B1F7B}"/>
          </ac:spMkLst>
        </pc:spChg>
      </pc:sldChg>
      <pc:sldChg chg="modSp mod">
        <pc:chgData name="Anna Carter" userId="3a39de99-15e4-4a5a-9e50-3ea6b487e03c" providerId="ADAL" clId="{E9F7D668-AD1E-4050-B110-0778F01908D7}" dt="2021-02-08T13:31:54.196" v="90" actId="14100"/>
        <pc:sldMkLst>
          <pc:docMk/>
          <pc:sldMk cId="3680358304" sldId="510"/>
        </pc:sldMkLst>
        <pc:spChg chg="mod">
          <ac:chgData name="Anna Carter" userId="3a39de99-15e4-4a5a-9e50-3ea6b487e03c" providerId="ADAL" clId="{E9F7D668-AD1E-4050-B110-0778F01908D7}" dt="2021-02-08T13:31:54.196" v="90" actId="14100"/>
          <ac:spMkLst>
            <pc:docMk/>
            <pc:sldMk cId="3680358304" sldId="510"/>
            <ac:spMk id="5" creationId="{699B4E54-4D49-4CC6-B22F-139EBF718891}"/>
          </ac:spMkLst>
        </pc:spChg>
      </pc:sldChg>
      <pc:sldChg chg="modSp mod">
        <pc:chgData name="Anna Carter" userId="3a39de99-15e4-4a5a-9e50-3ea6b487e03c" providerId="ADAL" clId="{E9F7D668-AD1E-4050-B110-0778F01908D7}" dt="2021-02-08T13:30:57.502" v="78" actId="20577"/>
        <pc:sldMkLst>
          <pc:docMk/>
          <pc:sldMk cId="2494219139" sldId="512"/>
        </pc:sldMkLst>
        <pc:spChg chg="mod">
          <ac:chgData name="Anna Carter" userId="3a39de99-15e4-4a5a-9e50-3ea6b487e03c" providerId="ADAL" clId="{E9F7D668-AD1E-4050-B110-0778F01908D7}" dt="2021-02-08T13:30:57.502" v="78" actId="20577"/>
          <ac:spMkLst>
            <pc:docMk/>
            <pc:sldMk cId="2494219139" sldId="512"/>
            <ac:spMk id="7" creationId="{70252465-360E-9F4F-B52A-5D7EDAFCA007}"/>
          </ac:spMkLst>
        </pc:spChg>
      </pc:sldChg>
      <pc:sldChg chg="modSp mod">
        <pc:chgData name="Anna Carter" userId="3a39de99-15e4-4a5a-9e50-3ea6b487e03c" providerId="ADAL" clId="{E9F7D668-AD1E-4050-B110-0778F01908D7}" dt="2021-02-08T13:31:23.262" v="84" actId="14100"/>
        <pc:sldMkLst>
          <pc:docMk/>
          <pc:sldMk cId="2546688910" sldId="513"/>
        </pc:sldMkLst>
        <pc:spChg chg="mod">
          <ac:chgData name="Anna Carter" userId="3a39de99-15e4-4a5a-9e50-3ea6b487e03c" providerId="ADAL" clId="{E9F7D668-AD1E-4050-B110-0778F01908D7}" dt="2021-02-08T13:31:20.334" v="83" actId="113"/>
          <ac:spMkLst>
            <pc:docMk/>
            <pc:sldMk cId="2546688910" sldId="513"/>
            <ac:spMk id="2" creationId="{8CED5CD2-34AC-4F2D-A226-90BFCBE5383E}"/>
          </ac:spMkLst>
        </pc:spChg>
        <pc:spChg chg="mod">
          <ac:chgData name="Anna Carter" userId="3a39de99-15e4-4a5a-9e50-3ea6b487e03c" providerId="ADAL" clId="{E9F7D668-AD1E-4050-B110-0778F01908D7}" dt="2021-02-08T13:31:23.262" v="84" actId="14100"/>
          <ac:spMkLst>
            <pc:docMk/>
            <pc:sldMk cId="2546688910" sldId="513"/>
            <ac:spMk id="4" creationId="{36A3983A-585D-456B-945E-5C292C0B1F7B}"/>
          </ac:spMkLst>
        </pc:spChg>
      </pc:sldChg>
      <pc:sldChg chg="addSp delSp modSp mod">
        <pc:chgData name="Anna Carter" userId="3a39de99-15e4-4a5a-9e50-3ea6b487e03c" providerId="ADAL" clId="{E9F7D668-AD1E-4050-B110-0778F01908D7}" dt="2021-02-08T13:33:04.681" v="105" actId="14100"/>
        <pc:sldMkLst>
          <pc:docMk/>
          <pc:sldMk cId="1951573092" sldId="526"/>
        </pc:sldMkLst>
        <pc:spChg chg="del">
          <ac:chgData name="Anna Carter" userId="3a39de99-15e4-4a5a-9e50-3ea6b487e03c" providerId="ADAL" clId="{E9F7D668-AD1E-4050-B110-0778F01908D7}" dt="2021-02-08T13:32:42.500" v="98" actId="478"/>
          <ac:spMkLst>
            <pc:docMk/>
            <pc:sldMk cId="1951573092" sldId="526"/>
            <ac:spMk id="2" creationId="{0A6E39C0-1EEE-4161-BB12-4E5CC6A8CC7C}"/>
          </ac:spMkLst>
        </pc:spChg>
        <pc:spChg chg="add del mod">
          <ac:chgData name="Anna Carter" userId="3a39de99-15e4-4a5a-9e50-3ea6b487e03c" providerId="ADAL" clId="{E9F7D668-AD1E-4050-B110-0778F01908D7}" dt="2021-02-08T13:33:04.681" v="105" actId="14100"/>
          <ac:spMkLst>
            <pc:docMk/>
            <pc:sldMk cId="1951573092" sldId="526"/>
            <ac:spMk id="3" creationId="{FA8A1729-5276-43B0-8675-903FC88CD60F}"/>
          </ac:spMkLst>
        </pc:spChg>
        <pc:spChg chg="mod">
          <ac:chgData name="Anna Carter" userId="3a39de99-15e4-4a5a-9e50-3ea6b487e03c" providerId="ADAL" clId="{E9F7D668-AD1E-4050-B110-0778F01908D7}" dt="2021-02-08T13:32:58.678" v="103" actId="14100"/>
          <ac:spMkLst>
            <pc:docMk/>
            <pc:sldMk cId="1951573092" sldId="526"/>
            <ac:spMk id="4" creationId="{E3381CD4-1F15-48DF-877B-49EDE1EFB8AD}"/>
          </ac:spMkLst>
        </pc:spChg>
        <pc:spChg chg="add del mod">
          <ac:chgData name="Anna Carter" userId="3a39de99-15e4-4a5a-9e50-3ea6b487e03c" providerId="ADAL" clId="{E9F7D668-AD1E-4050-B110-0778F01908D7}" dt="2021-02-08T13:32:40.192" v="97" actId="478"/>
          <ac:spMkLst>
            <pc:docMk/>
            <pc:sldMk cId="1951573092" sldId="526"/>
            <ac:spMk id="6" creationId="{3EF487D4-67CF-4640-9343-6D8E37A1E88D}"/>
          </ac:spMkLst>
        </pc:spChg>
      </pc:sldChg>
      <pc:sldChg chg="modSp mod">
        <pc:chgData name="Anna Carter" userId="3a39de99-15e4-4a5a-9e50-3ea6b487e03c" providerId="ADAL" clId="{E9F7D668-AD1E-4050-B110-0778F01908D7}" dt="2021-02-08T13:33:11.049" v="106" actId="14100"/>
        <pc:sldMkLst>
          <pc:docMk/>
          <pc:sldMk cId="2261681305" sldId="527"/>
        </pc:sldMkLst>
        <pc:spChg chg="mod">
          <ac:chgData name="Anna Carter" userId="3a39de99-15e4-4a5a-9e50-3ea6b487e03c" providerId="ADAL" clId="{E9F7D668-AD1E-4050-B110-0778F01908D7}" dt="2021-02-08T13:33:11.049" v="106" actId="14100"/>
          <ac:spMkLst>
            <pc:docMk/>
            <pc:sldMk cId="2261681305" sldId="527"/>
            <ac:spMk id="2" creationId="{2868692F-FFF9-4655-B12A-3D4D9431ED5F}"/>
          </ac:spMkLst>
        </pc:spChg>
      </pc:sldChg>
      <pc:sldChg chg="modSp mod">
        <pc:chgData name="Anna Carter" userId="3a39de99-15e4-4a5a-9e50-3ea6b487e03c" providerId="ADAL" clId="{E9F7D668-AD1E-4050-B110-0778F01908D7}" dt="2021-02-08T13:27:43.326" v="29" actId="14100"/>
        <pc:sldMkLst>
          <pc:docMk/>
          <pc:sldMk cId="3423505084" sldId="529"/>
        </pc:sldMkLst>
        <pc:spChg chg="mod">
          <ac:chgData name="Anna Carter" userId="3a39de99-15e4-4a5a-9e50-3ea6b487e03c" providerId="ADAL" clId="{E9F7D668-AD1E-4050-B110-0778F01908D7}" dt="2021-02-08T13:27:43.326" v="29" actId="14100"/>
          <ac:spMkLst>
            <pc:docMk/>
            <pc:sldMk cId="3423505084" sldId="529"/>
            <ac:spMk id="2" creationId="{6CE1CC62-CC3B-40DF-ACAA-09B1F071B875}"/>
          </ac:spMkLst>
        </pc:spChg>
      </pc:sldChg>
      <pc:sldChg chg="modSp mod">
        <pc:chgData name="Anna Carter" userId="3a39de99-15e4-4a5a-9e50-3ea6b487e03c" providerId="ADAL" clId="{E9F7D668-AD1E-4050-B110-0778F01908D7}" dt="2021-02-08T13:29:17.183" v="43" actId="14100"/>
        <pc:sldMkLst>
          <pc:docMk/>
          <pc:sldMk cId="59327870" sldId="530"/>
        </pc:sldMkLst>
        <pc:spChg chg="mod">
          <ac:chgData name="Anna Carter" userId="3a39de99-15e4-4a5a-9e50-3ea6b487e03c" providerId="ADAL" clId="{E9F7D668-AD1E-4050-B110-0778F01908D7}" dt="2021-02-08T13:29:17.183" v="43" actId="14100"/>
          <ac:spMkLst>
            <pc:docMk/>
            <pc:sldMk cId="59327870" sldId="530"/>
            <ac:spMk id="2" creationId="{1E712C00-FA98-4A55-88DD-26ED0843F56F}"/>
          </ac:spMkLst>
        </pc:spChg>
      </pc:sldChg>
      <pc:sldChg chg="modSp mod">
        <pc:chgData name="Anna Carter" userId="3a39de99-15e4-4a5a-9e50-3ea6b487e03c" providerId="ADAL" clId="{E9F7D668-AD1E-4050-B110-0778F01908D7}" dt="2021-02-08T13:31:49.296" v="89" actId="14100"/>
        <pc:sldMkLst>
          <pc:docMk/>
          <pc:sldMk cId="1855141195" sldId="531"/>
        </pc:sldMkLst>
        <pc:spChg chg="mod">
          <ac:chgData name="Anna Carter" userId="3a39de99-15e4-4a5a-9e50-3ea6b487e03c" providerId="ADAL" clId="{E9F7D668-AD1E-4050-B110-0778F01908D7}" dt="2021-02-08T13:31:45.294" v="88" actId="1076"/>
          <ac:spMkLst>
            <pc:docMk/>
            <pc:sldMk cId="1855141195" sldId="531"/>
            <ac:spMk id="2" creationId="{46598DA8-BF67-41F4-846B-7174C3F67A28}"/>
          </ac:spMkLst>
        </pc:spChg>
        <pc:spChg chg="mod">
          <ac:chgData name="Anna Carter" userId="3a39de99-15e4-4a5a-9e50-3ea6b487e03c" providerId="ADAL" clId="{E9F7D668-AD1E-4050-B110-0778F01908D7}" dt="2021-02-08T13:31:39.879" v="87" actId="1076"/>
          <ac:spMkLst>
            <pc:docMk/>
            <pc:sldMk cId="1855141195" sldId="531"/>
            <ac:spMk id="3" creationId="{EC4B08DA-45AD-4397-9CC7-9805DB512623}"/>
          </ac:spMkLst>
        </pc:spChg>
        <pc:spChg chg="mod">
          <ac:chgData name="Anna Carter" userId="3a39de99-15e4-4a5a-9e50-3ea6b487e03c" providerId="ADAL" clId="{E9F7D668-AD1E-4050-B110-0778F01908D7}" dt="2021-02-08T13:31:49.296" v="89" actId="14100"/>
          <ac:spMkLst>
            <pc:docMk/>
            <pc:sldMk cId="1855141195" sldId="531"/>
            <ac:spMk id="4" creationId="{01F79A5D-CA0D-4938-8946-BDF00F12794B}"/>
          </ac:spMkLst>
        </pc:spChg>
      </pc:sldChg>
    </pc:docChg>
  </pc:docChgLst>
  <pc:docChgLst>
    <pc:chgData name="Matthew Bushell" userId="S::matthew.bushell@lingsprimary.org.uk::13bc47e4-6aa3-497e-a645-4fa91ac983e9" providerId="AD" clId="Web-{A3780EC0-9301-4D3D-BB86-120AD059F69A}"/>
    <pc:docChg chg="modSld">
      <pc:chgData name="Matthew Bushell" userId="S::matthew.bushell@lingsprimary.org.uk::13bc47e4-6aa3-497e-a645-4fa91ac983e9" providerId="AD" clId="Web-{A3780EC0-9301-4D3D-BB86-120AD059F69A}" dt="2020-01-24T12:10:03.615" v="19"/>
      <pc:docMkLst>
        <pc:docMk/>
      </pc:docMkLst>
      <pc:sldChg chg="addSp">
        <pc:chgData name="Matthew Bushell" userId="S::matthew.bushell@lingsprimary.org.uk::13bc47e4-6aa3-497e-a645-4fa91ac983e9" providerId="AD" clId="Web-{A3780EC0-9301-4D3D-BB86-120AD059F69A}" dt="2020-01-24T12:09:47.131" v="15"/>
        <pc:sldMkLst>
          <pc:docMk/>
          <pc:sldMk cId="1170397529" sldId="401"/>
        </pc:sldMkLst>
        <pc:picChg chg="add">
          <ac:chgData name="Matthew Bushell" userId="S::matthew.bushell@lingsprimary.org.uk::13bc47e4-6aa3-497e-a645-4fa91ac983e9" providerId="AD" clId="Web-{A3780EC0-9301-4D3D-BB86-120AD059F69A}" dt="2020-01-24T12:09:47.131" v="15"/>
          <ac:picMkLst>
            <pc:docMk/>
            <pc:sldMk cId="1170397529" sldId="401"/>
            <ac:picMk id="2" creationId="{811CC539-9A2E-4B20-A60A-0C997F866509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10:03.615" v="19"/>
        <pc:sldMkLst>
          <pc:docMk/>
          <pc:sldMk cId="2353799517" sldId="488"/>
        </pc:sldMkLst>
        <pc:picChg chg="add">
          <ac:chgData name="Matthew Bushell" userId="S::matthew.bushell@lingsprimary.org.uk::13bc47e4-6aa3-497e-a645-4fa91ac983e9" providerId="AD" clId="Web-{A3780EC0-9301-4D3D-BB86-120AD059F69A}" dt="2020-01-24T12:10:03.615" v="19"/>
          <ac:picMkLst>
            <pc:docMk/>
            <pc:sldMk cId="2353799517" sldId="488"/>
            <ac:picMk id="6" creationId="{4A9D99CC-4949-41F4-9CE3-954EAF9B9B62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8:25.877" v="0"/>
        <pc:sldMkLst>
          <pc:docMk/>
          <pc:sldMk cId="1458752051" sldId="490"/>
        </pc:sldMkLst>
        <pc:picChg chg="add">
          <ac:chgData name="Matthew Bushell" userId="S::matthew.bushell@lingsprimary.org.uk::13bc47e4-6aa3-497e-a645-4fa91ac983e9" providerId="AD" clId="Web-{A3780EC0-9301-4D3D-BB86-120AD059F69A}" dt="2020-01-24T12:08:25.877" v="0"/>
          <ac:picMkLst>
            <pc:docMk/>
            <pc:sldMk cId="1458752051" sldId="490"/>
            <ac:picMk id="6" creationId="{81158A45-1B47-4C62-9D97-734EA7F6EAC0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8:31.643" v="1"/>
        <pc:sldMkLst>
          <pc:docMk/>
          <pc:sldMk cId="714012506" sldId="491"/>
        </pc:sldMkLst>
        <pc:picChg chg="add">
          <ac:chgData name="Matthew Bushell" userId="S::matthew.bushell@lingsprimary.org.uk::13bc47e4-6aa3-497e-a645-4fa91ac983e9" providerId="AD" clId="Web-{A3780EC0-9301-4D3D-BB86-120AD059F69A}" dt="2020-01-24T12:08:31.643" v="1"/>
          <ac:picMkLst>
            <pc:docMk/>
            <pc:sldMk cId="714012506" sldId="491"/>
            <ac:picMk id="6" creationId="{C1A1A267-EAA3-4D83-AF0E-E48403319E9B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8:34.799" v="2"/>
        <pc:sldMkLst>
          <pc:docMk/>
          <pc:sldMk cId="496353578" sldId="492"/>
        </pc:sldMkLst>
        <pc:picChg chg="add">
          <ac:chgData name="Matthew Bushell" userId="S::matthew.bushell@lingsprimary.org.uk::13bc47e4-6aa3-497e-a645-4fa91ac983e9" providerId="AD" clId="Web-{A3780EC0-9301-4D3D-BB86-120AD059F69A}" dt="2020-01-24T12:08:34.799" v="2"/>
          <ac:picMkLst>
            <pc:docMk/>
            <pc:sldMk cId="496353578" sldId="492"/>
            <ac:picMk id="6" creationId="{5C4B4121-34C3-4E99-8C1D-4A867498C4BE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05.550" v="5"/>
        <pc:sldMkLst>
          <pc:docMk/>
          <pc:sldMk cId="4185530906" sldId="498"/>
        </pc:sldMkLst>
        <pc:picChg chg="add">
          <ac:chgData name="Matthew Bushell" userId="S::matthew.bushell@lingsprimary.org.uk::13bc47e4-6aa3-497e-a645-4fa91ac983e9" providerId="AD" clId="Web-{A3780EC0-9301-4D3D-BB86-120AD059F69A}" dt="2020-01-24T12:09:05.550" v="5"/>
          <ac:picMkLst>
            <pc:docMk/>
            <pc:sldMk cId="4185530906" sldId="498"/>
            <ac:picMk id="3" creationId="{29793F6E-7635-4683-90CF-70387016367C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09.582" v="6"/>
        <pc:sldMkLst>
          <pc:docMk/>
          <pc:sldMk cId="2779817114" sldId="499"/>
        </pc:sldMkLst>
        <pc:picChg chg="add">
          <ac:chgData name="Matthew Bushell" userId="S::matthew.bushell@lingsprimary.org.uk::13bc47e4-6aa3-497e-a645-4fa91ac983e9" providerId="AD" clId="Web-{A3780EC0-9301-4D3D-BB86-120AD059F69A}" dt="2020-01-24T12:09:09.582" v="6"/>
          <ac:picMkLst>
            <pc:docMk/>
            <pc:sldMk cId="2779817114" sldId="499"/>
            <ac:picMk id="6" creationId="{C4BBDAAB-F07B-447A-9F32-D6183243FC93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8:44.456" v="3"/>
        <pc:sldMkLst>
          <pc:docMk/>
          <pc:sldMk cId="739749107" sldId="502"/>
        </pc:sldMkLst>
        <pc:picChg chg="add">
          <ac:chgData name="Matthew Bushell" userId="S::matthew.bushell@lingsprimary.org.uk::13bc47e4-6aa3-497e-a645-4fa91ac983e9" providerId="AD" clId="Web-{A3780EC0-9301-4D3D-BB86-120AD059F69A}" dt="2020-01-24T12:08:44.456" v="3"/>
          <ac:picMkLst>
            <pc:docMk/>
            <pc:sldMk cId="739749107" sldId="502"/>
            <ac:picMk id="3" creationId="{C6195AF7-E6A7-4E81-AE3F-1E8C6932A161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23.489" v="9"/>
        <pc:sldMkLst>
          <pc:docMk/>
          <pc:sldMk cId="399683349" sldId="505"/>
        </pc:sldMkLst>
        <pc:picChg chg="add">
          <ac:chgData name="Matthew Bushell" userId="S::matthew.bushell@lingsprimary.org.uk::13bc47e4-6aa3-497e-a645-4fa91ac983e9" providerId="AD" clId="Web-{A3780EC0-9301-4D3D-BB86-120AD059F69A}" dt="2020-01-24T12:09:23.489" v="9"/>
          <ac:picMkLst>
            <pc:docMk/>
            <pc:sldMk cId="399683349" sldId="505"/>
            <ac:picMk id="7" creationId="{1537470A-44ED-4CD2-9253-52196451C29F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25.504" v="10"/>
        <pc:sldMkLst>
          <pc:docMk/>
          <pc:sldMk cId="331706037" sldId="506"/>
        </pc:sldMkLst>
        <pc:picChg chg="add">
          <ac:chgData name="Matthew Bushell" userId="S::matthew.bushell@lingsprimary.org.uk::13bc47e4-6aa3-497e-a645-4fa91ac983e9" providerId="AD" clId="Web-{A3780EC0-9301-4D3D-BB86-120AD059F69A}" dt="2020-01-24T12:09:25.504" v="10"/>
          <ac:picMkLst>
            <pc:docMk/>
            <pc:sldMk cId="331706037" sldId="506"/>
            <ac:picMk id="5" creationId="{FA2A9ABE-6EF6-4FC3-AD3F-595E453CEBE3}"/>
          </ac:picMkLst>
        </pc:picChg>
      </pc:sldChg>
      <pc:sldChg chg="addSp modSp">
        <pc:chgData name="Matthew Bushell" userId="S::matthew.bushell@lingsprimary.org.uk::13bc47e4-6aa3-497e-a645-4fa91ac983e9" providerId="AD" clId="Web-{A3780EC0-9301-4D3D-BB86-120AD059F69A}" dt="2020-01-24T12:09:32.176" v="12" actId="14100"/>
        <pc:sldMkLst>
          <pc:docMk/>
          <pc:sldMk cId="722351966" sldId="507"/>
        </pc:sldMkLst>
        <pc:picChg chg="add mod">
          <ac:chgData name="Matthew Bushell" userId="S::matthew.bushell@lingsprimary.org.uk::13bc47e4-6aa3-497e-a645-4fa91ac983e9" providerId="AD" clId="Web-{A3780EC0-9301-4D3D-BB86-120AD059F69A}" dt="2020-01-24T12:09:32.176" v="12" actId="14100"/>
          <ac:picMkLst>
            <pc:docMk/>
            <pc:sldMk cId="722351966" sldId="507"/>
            <ac:picMk id="7" creationId="{C24BC7F0-E329-4233-B025-73BD62325EF6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34.895" v="13"/>
        <pc:sldMkLst>
          <pc:docMk/>
          <pc:sldMk cId="1222313290" sldId="508"/>
        </pc:sldMkLst>
        <pc:picChg chg="add">
          <ac:chgData name="Matthew Bushell" userId="S::matthew.bushell@lingsprimary.org.uk::13bc47e4-6aa3-497e-a645-4fa91ac983e9" providerId="AD" clId="Web-{A3780EC0-9301-4D3D-BB86-120AD059F69A}" dt="2020-01-24T12:09:34.895" v="13"/>
          <ac:picMkLst>
            <pc:docMk/>
            <pc:sldMk cId="1222313290" sldId="508"/>
            <ac:picMk id="6" creationId="{031B3299-5144-43B8-B103-2022B0C06647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17.629" v="7"/>
        <pc:sldMkLst>
          <pc:docMk/>
          <pc:sldMk cId="2323525475" sldId="509"/>
        </pc:sldMkLst>
        <pc:picChg chg="add">
          <ac:chgData name="Matthew Bushell" userId="S::matthew.bushell@lingsprimary.org.uk::13bc47e4-6aa3-497e-a645-4fa91ac983e9" providerId="AD" clId="Web-{A3780EC0-9301-4D3D-BB86-120AD059F69A}" dt="2020-01-24T12:09:17.629" v="7"/>
          <ac:picMkLst>
            <pc:docMk/>
            <pc:sldMk cId="2323525475" sldId="509"/>
            <ac:picMk id="6" creationId="{C688206C-B257-48C5-979A-8C996CD65C94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20.504" v="8"/>
        <pc:sldMkLst>
          <pc:docMk/>
          <pc:sldMk cId="2546688910" sldId="513"/>
        </pc:sldMkLst>
        <pc:picChg chg="add">
          <ac:chgData name="Matthew Bushell" userId="S::matthew.bushell@lingsprimary.org.uk::13bc47e4-6aa3-497e-a645-4fa91ac983e9" providerId="AD" clId="Web-{A3780EC0-9301-4D3D-BB86-120AD059F69A}" dt="2020-01-24T12:09:20.504" v="8"/>
          <ac:picMkLst>
            <pc:docMk/>
            <pc:sldMk cId="2546688910" sldId="513"/>
            <ac:picMk id="6" creationId="{9DB33F5D-182B-4CE0-8177-E3BE493DC339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43.771" v="14"/>
        <pc:sldMkLst>
          <pc:docMk/>
          <pc:sldMk cId="3284077015" sldId="514"/>
        </pc:sldMkLst>
        <pc:picChg chg="add">
          <ac:chgData name="Matthew Bushell" userId="S::matthew.bushell@lingsprimary.org.uk::13bc47e4-6aa3-497e-a645-4fa91ac983e9" providerId="AD" clId="Web-{A3780EC0-9301-4D3D-BB86-120AD059F69A}" dt="2020-01-24T12:09:43.771" v="14"/>
          <ac:picMkLst>
            <pc:docMk/>
            <pc:sldMk cId="3284077015" sldId="514"/>
            <ac:picMk id="6" creationId="{67979504-7D0F-419D-A712-09926BF75E30}"/>
          </ac:picMkLst>
        </pc:picChg>
      </pc:sldChg>
      <pc:sldChg chg="addSp modSp">
        <pc:chgData name="Matthew Bushell" userId="S::matthew.bushell@lingsprimary.org.uk::13bc47e4-6aa3-497e-a645-4fa91ac983e9" providerId="AD" clId="Web-{A3780EC0-9301-4D3D-BB86-120AD059F69A}" dt="2020-01-24T12:09:55.881" v="17" actId="14100"/>
        <pc:sldMkLst>
          <pc:docMk/>
          <pc:sldMk cId="2316704778" sldId="515"/>
        </pc:sldMkLst>
        <pc:picChg chg="add mod">
          <ac:chgData name="Matthew Bushell" userId="S::matthew.bushell@lingsprimary.org.uk::13bc47e4-6aa3-497e-a645-4fa91ac983e9" providerId="AD" clId="Web-{A3780EC0-9301-4D3D-BB86-120AD059F69A}" dt="2020-01-24T12:09:55.881" v="17" actId="14100"/>
          <ac:picMkLst>
            <pc:docMk/>
            <pc:sldMk cId="2316704778" sldId="515"/>
            <ac:picMk id="6" creationId="{444C02B7-0943-4AA1-914F-8AB4A858E2FA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59.178" v="18"/>
        <pc:sldMkLst>
          <pc:docMk/>
          <pc:sldMk cId="4294310704" sldId="516"/>
        </pc:sldMkLst>
        <pc:picChg chg="add">
          <ac:chgData name="Matthew Bushell" userId="S::matthew.bushell@lingsprimary.org.uk::13bc47e4-6aa3-497e-a645-4fa91ac983e9" providerId="AD" clId="Web-{A3780EC0-9301-4D3D-BB86-120AD059F69A}" dt="2020-01-24T12:09:59.178" v="18"/>
          <ac:picMkLst>
            <pc:docMk/>
            <pc:sldMk cId="4294310704" sldId="516"/>
            <ac:picMk id="6" creationId="{089189F3-333C-4857-8ABB-914A32FD33CE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8:55.066" v="4"/>
        <pc:sldMkLst>
          <pc:docMk/>
          <pc:sldMk cId="2542835403" sldId="522"/>
        </pc:sldMkLst>
        <pc:picChg chg="add">
          <ac:chgData name="Matthew Bushell" userId="S::matthew.bushell@lingsprimary.org.uk::13bc47e4-6aa3-497e-a645-4fa91ac983e9" providerId="AD" clId="Web-{A3780EC0-9301-4D3D-BB86-120AD059F69A}" dt="2020-01-24T12:08:55.066" v="4"/>
          <ac:picMkLst>
            <pc:docMk/>
            <pc:sldMk cId="2542835403" sldId="522"/>
            <ac:picMk id="6" creationId="{AFAD0012-5A5A-4AD1-B197-0FAA7EA978EF}"/>
          </ac:picMkLst>
        </pc:picChg>
      </pc:sldChg>
    </pc:docChg>
  </pc:docChgLst>
  <pc:docChgLst>
    <pc:chgData name="Graham Rogers" userId="S::graham.rogers@ectonbrook.org.uk::52ef7245-da72-4605-b0a6-698a947924aa" providerId="AD" clId="Web-{B47F8897-012E-7FA3-D002-69A84F1BA85C}"/>
    <pc:docChg chg="delSld modSld">
      <pc:chgData name="Graham Rogers" userId="S::graham.rogers@ectonbrook.org.uk::52ef7245-da72-4605-b0a6-698a947924aa" providerId="AD" clId="Web-{B47F8897-012E-7FA3-D002-69A84F1BA85C}" dt="2021-02-04T14:30:25.391" v="19"/>
      <pc:docMkLst>
        <pc:docMk/>
      </pc:docMkLst>
      <pc:sldChg chg="modSp">
        <pc:chgData name="Graham Rogers" userId="S::graham.rogers@ectonbrook.org.uk::52ef7245-da72-4605-b0a6-698a947924aa" providerId="AD" clId="Web-{B47F8897-012E-7FA3-D002-69A84F1BA85C}" dt="2021-02-04T14:17:16.529" v="17" actId="20577"/>
        <pc:sldMkLst>
          <pc:docMk/>
          <pc:sldMk cId="714012506" sldId="491"/>
        </pc:sldMkLst>
        <pc:spChg chg="mod">
          <ac:chgData name="Graham Rogers" userId="S::graham.rogers@ectonbrook.org.uk::52ef7245-da72-4605-b0a6-698a947924aa" providerId="AD" clId="Web-{B47F8897-012E-7FA3-D002-69A84F1BA85C}" dt="2021-02-04T14:17:16.529" v="17" actId="20577"/>
          <ac:spMkLst>
            <pc:docMk/>
            <pc:sldMk cId="714012506" sldId="491"/>
            <ac:spMk id="2" creationId="{D6F77640-D086-41F9-8E55-D2C51C4AE385}"/>
          </ac:spMkLst>
        </pc:spChg>
      </pc:sldChg>
      <pc:sldChg chg="del">
        <pc:chgData name="Graham Rogers" userId="S::graham.rogers@ectonbrook.org.uk::52ef7245-da72-4605-b0a6-698a947924aa" providerId="AD" clId="Web-{B47F8897-012E-7FA3-D002-69A84F1BA85C}" dt="2021-02-04T14:30:25.391" v="19"/>
        <pc:sldMkLst>
          <pc:docMk/>
          <pc:sldMk cId="2542835403" sldId="522"/>
        </pc:sldMkLst>
      </pc:sldChg>
      <pc:sldChg chg="del">
        <pc:chgData name="Graham Rogers" userId="S::graham.rogers@ectonbrook.org.uk::52ef7245-da72-4605-b0a6-698a947924aa" providerId="AD" clId="Web-{B47F8897-012E-7FA3-D002-69A84F1BA85C}" dt="2021-02-04T14:14:04.322" v="0"/>
        <pc:sldMkLst>
          <pc:docMk/>
          <pc:sldMk cId="782809145" sldId="524"/>
        </pc:sldMkLst>
      </pc:sldChg>
      <pc:sldChg chg="del">
        <pc:chgData name="Graham Rogers" userId="S::graham.rogers@ectonbrook.org.uk::52ef7245-da72-4605-b0a6-698a947924aa" providerId="AD" clId="Web-{B47F8897-012E-7FA3-D002-69A84F1BA85C}" dt="2021-02-04T14:17:45.780" v="18"/>
        <pc:sldMkLst>
          <pc:docMk/>
          <pc:sldMk cId="853370318" sldId="525"/>
        </pc:sldMkLst>
      </pc:sldChg>
    </pc:docChg>
  </pc:docChgLst>
  <pc:docChgLst>
    <pc:chgData name="Graham Rogers" userId="S::graham.rogers@ectonbrook.org.uk::52ef7245-da72-4605-b0a6-698a947924aa" providerId="AD" clId="Web-{1345E40C-0115-80DD-C58F-C8024F86D8A0}"/>
    <pc:docChg chg="addSld delSld modSld sldOrd">
      <pc:chgData name="Graham Rogers" userId="S::graham.rogers@ectonbrook.org.uk::52ef7245-da72-4605-b0a6-698a947924aa" providerId="AD" clId="Web-{1345E40C-0115-80DD-C58F-C8024F86D8A0}" dt="2021-02-03T17:17:04.030" v="403" actId="20577"/>
      <pc:docMkLst>
        <pc:docMk/>
      </pc:docMkLst>
      <pc:sldChg chg="modSp add del ord">
        <pc:chgData name="Graham Rogers" userId="S::graham.rogers@ectonbrook.org.uk::52ef7245-da72-4605-b0a6-698a947924aa" providerId="AD" clId="Web-{1345E40C-0115-80DD-C58F-C8024F86D8A0}" dt="2021-02-03T17:17:04.030" v="403" actId="20577"/>
        <pc:sldMkLst>
          <pc:docMk/>
          <pc:sldMk cId="1458752051" sldId="490"/>
        </pc:sldMkLst>
        <pc:spChg chg="mod">
          <ac:chgData name="Graham Rogers" userId="S::graham.rogers@ectonbrook.org.uk::52ef7245-da72-4605-b0a6-698a947924aa" providerId="AD" clId="Web-{1345E40C-0115-80DD-C58F-C8024F86D8A0}" dt="2021-02-03T17:17:04.030" v="403" actId="20577"/>
          <ac:spMkLst>
            <pc:docMk/>
            <pc:sldMk cId="1458752051" sldId="490"/>
            <ac:spMk id="3" creationId="{93DADDCA-4377-4747-87CC-43009F9700B3}"/>
          </ac:spMkLst>
        </pc:spChg>
      </pc:sldChg>
      <pc:sldChg chg="add replId">
        <pc:chgData name="Graham Rogers" userId="S::graham.rogers@ectonbrook.org.uk::52ef7245-da72-4605-b0a6-698a947924aa" providerId="AD" clId="Web-{1345E40C-0115-80DD-C58F-C8024F86D8A0}" dt="2021-02-03T15:44:34.209" v="32"/>
        <pc:sldMkLst>
          <pc:docMk/>
          <pc:sldMk cId="2414954526" sldId="523"/>
        </pc:sldMkLst>
      </pc:sldChg>
    </pc:docChg>
  </pc:docChgLst>
  <pc:docChgLst>
    <pc:chgData name="Graham Rogers" userId="S::graham.rogers@ectonbrook.org.uk::52ef7245-da72-4605-b0a6-698a947924aa" providerId="AD" clId="Web-{DFC03DE6-9BE4-ABBB-265C-A4995A88C63F}"/>
    <pc:docChg chg="addSld delSld modSld sldOrd">
      <pc:chgData name="Graham Rogers" userId="S::graham.rogers@ectonbrook.org.uk::52ef7245-da72-4605-b0a6-698a947924aa" providerId="AD" clId="Web-{DFC03DE6-9BE4-ABBB-265C-A4995A88C63F}" dt="2021-02-04T23:10:33.849" v="1496" actId="20577"/>
      <pc:docMkLst>
        <pc:docMk/>
      </pc:docMkLst>
      <pc:sldChg chg="del">
        <pc:chgData name="Graham Rogers" userId="S::graham.rogers@ectonbrook.org.uk::52ef7245-da72-4605-b0a6-698a947924aa" providerId="AD" clId="Web-{DFC03DE6-9BE4-ABBB-265C-A4995A88C63F}" dt="2021-02-04T19:55:06.323" v="1151"/>
        <pc:sldMkLst>
          <pc:docMk/>
          <pc:sldMk cId="82969100" sldId="433"/>
        </pc:sldMkLst>
      </pc:sldChg>
      <pc:sldChg chg="ord">
        <pc:chgData name="Graham Rogers" userId="S::graham.rogers@ectonbrook.org.uk::52ef7245-da72-4605-b0a6-698a947924aa" providerId="AD" clId="Web-{DFC03DE6-9BE4-ABBB-265C-A4995A88C63F}" dt="2021-02-04T19:59:28.315" v="1152"/>
        <pc:sldMkLst>
          <pc:docMk/>
          <pc:sldMk cId="1889357129" sldId="445"/>
        </pc:sldMkLst>
      </pc:sldChg>
      <pc:sldChg chg="modSp">
        <pc:chgData name="Graham Rogers" userId="S::graham.rogers@ectonbrook.org.uk::52ef7245-da72-4605-b0a6-698a947924aa" providerId="AD" clId="Web-{DFC03DE6-9BE4-ABBB-265C-A4995A88C63F}" dt="2021-02-04T18:06:19.708" v="1127" actId="20577"/>
        <pc:sldMkLst>
          <pc:docMk/>
          <pc:sldMk cId="1720215293" sldId="464"/>
        </pc:sldMkLst>
        <pc:spChg chg="mod">
          <ac:chgData name="Graham Rogers" userId="S::graham.rogers@ectonbrook.org.uk::52ef7245-da72-4605-b0a6-698a947924aa" providerId="AD" clId="Web-{DFC03DE6-9BE4-ABBB-265C-A4995A88C63F}" dt="2021-02-04T18:06:19.708" v="1127" actId="20577"/>
          <ac:spMkLst>
            <pc:docMk/>
            <pc:sldMk cId="1720215293" sldId="464"/>
            <ac:spMk id="2" creationId="{D6934447-DA2A-634F-A0F2-9BC75DC9B27F}"/>
          </ac:spMkLst>
        </pc:spChg>
      </pc:sldChg>
      <pc:sldChg chg="del">
        <pc:chgData name="Graham Rogers" userId="S::graham.rogers@ectonbrook.org.uk::52ef7245-da72-4605-b0a6-698a947924aa" providerId="AD" clId="Web-{DFC03DE6-9BE4-ABBB-265C-A4995A88C63F}" dt="2021-02-04T18:01:49.061" v="1126"/>
        <pc:sldMkLst>
          <pc:docMk/>
          <pc:sldMk cId="3412301094" sldId="481"/>
        </pc:sldMkLst>
      </pc:sldChg>
      <pc:sldChg chg="modSp">
        <pc:chgData name="Graham Rogers" userId="S::graham.rogers@ectonbrook.org.uk::52ef7245-da72-4605-b0a6-698a947924aa" providerId="AD" clId="Web-{DFC03DE6-9BE4-ABBB-265C-A4995A88C63F}" dt="2021-02-04T23:10:33.849" v="1496" actId="20577"/>
        <pc:sldMkLst>
          <pc:docMk/>
          <pc:sldMk cId="566315420" sldId="486"/>
        </pc:sldMkLst>
        <pc:spChg chg="mod">
          <ac:chgData name="Graham Rogers" userId="S::graham.rogers@ectonbrook.org.uk::52ef7245-da72-4605-b0a6-698a947924aa" providerId="AD" clId="Web-{DFC03DE6-9BE4-ABBB-265C-A4995A88C63F}" dt="2021-02-04T23:10:33.849" v="1496" actId="20577"/>
          <ac:spMkLst>
            <pc:docMk/>
            <pc:sldMk cId="566315420" sldId="486"/>
            <ac:spMk id="3" creationId="{097C4F8E-67C7-EC4D-B9CD-F6B2DD517677}"/>
          </ac:spMkLst>
        </pc:spChg>
      </pc:sldChg>
      <pc:sldChg chg="modSp addAnim modAnim">
        <pc:chgData name="Graham Rogers" userId="S::graham.rogers@ectonbrook.org.uk::52ef7245-da72-4605-b0a6-698a947924aa" providerId="AD" clId="Web-{DFC03DE6-9BE4-ABBB-265C-A4995A88C63F}" dt="2021-02-04T16:17:52.510" v="868" actId="20577"/>
        <pc:sldMkLst>
          <pc:docMk/>
          <pc:sldMk cId="1458752051" sldId="490"/>
        </pc:sldMkLst>
        <pc:spChg chg="mod">
          <ac:chgData name="Graham Rogers" userId="S::graham.rogers@ectonbrook.org.uk::52ef7245-da72-4605-b0a6-698a947924aa" providerId="AD" clId="Web-{DFC03DE6-9BE4-ABBB-265C-A4995A88C63F}" dt="2021-02-04T16:17:52.510" v="868" actId="20577"/>
          <ac:spMkLst>
            <pc:docMk/>
            <pc:sldMk cId="1458752051" sldId="490"/>
            <ac:spMk id="3" creationId="{93DADDCA-4377-4747-87CC-43009F9700B3}"/>
          </ac:spMkLst>
        </pc:spChg>
      </pc:sldChg>
      <pc:sldChg chg="del">
        <pc:chgData name="Graham Rogers" userId="S::graham.rogers@ectonbrook.org.uk::52ef7245-da72-4605-b0a6-698a947924aa" providerId="AD" clId="Web-{DFC03DE6-9BE4-ABBB-265C-A4995A88C63F}" dt="2021-02-04T16:26:13.664" v="920"/>
        <pc:sldMkLst>
          <pc:docMk/>
          <pc:sldMk cId="2779817114" sldId="499"/>
        </pc:sldMkLst>
      </pc:sldChg>
      <pc:sldChg chg="modSp">
        <pc:chgData name="Graham Rogers" userId="S::graham.rogers@ectonbrook.org.uk::52ef7245-da72-4605-b0a6-698a947924aa" providerId="AD" clId="Web-{DFC03DE6-9BE4-ABBB-265C-A4995A88C63F}" dt="2021-02-04T17:47:43.541" v="1110" actId="20577"/>
        <pc:sldMkLst>
          <pc:docMk/>
          <pc:sldMk cId="399683349" sldId="505"/>
        </pc:sldMkLst>
        <pc:spChg chg="mod">
          <ac:chgData name="Graham Rogers" userId="S::graham.rogers@ectonbrook.org.uk::52ef7245-da72-4605-b0a6-698a947924aa" providerId="AD" clId="Web-{DFC03DE6-9BE4-ABBB-265C-A4995A88C63F}" dt="2021-02-04T17:47:43.541" v="1110" actId="20577"/>
          <ac:spMkLst>
            <pc:docMk/>
            <pc:sldMk cId="399683349" sldId="505"/>
            <ac:spMk id="3" creationId="{87E85084-3F65-4D78-A8DF-91D48C7018F5}"/>
          </ac:spMkLst>
        </pc:spChg>
        <pc:picChg chg="mod">
          <ac:chgData name="Graham Rogers" userId="S::graham.rogers@ectonbrook.org.uk::52ef7245-da72-4605-b0a6-698a947924aa" providerId="AD" clId="Web-{DFC03DE6-9BE4-ABBB-265C-A4995A88C63F}" dt="2021-02-04T17:34:42.428" v="988" actId="14100"/>
          <ac:picMkLst>
            <pc:docMk/>
            <pc:sldMk cId="399683349" sldId="505"/>
            <ac:picMk id="5" creationId="{72C310A8-F712-4538-915E-CEF5E751E6EC}"/>
          </ac:picMkLst>
        </pc:picChg>
      </pc:sldChg>
      <pc:sldChg chg="modSp">
        <pc:chgData name="Graham Rogers" userId="S::graham.rogers@ectonbrook.org.uk::52ef7245-da72-4605-b0a6-698a947924aa" providerId="AD" clId="Web-{DFC03DE6-9BE4-ABBB-265C-A4995A88C63F}" dt="2021-02-04T17:50:06.185" v="1121" actId="20577"/>
        <pc:sldMkLst>
          <pc:docMk/>
          <pc:sldMk cId="331706037" sldId="506"/>
        </pc:sldMkLst>
        <pc:spChg chg="mod">
          <ac:chgData name="Graham Rogers" userId="S::graham.rogers@ectonbrook.org.uk::52ef7245-da72-4605-b0a6-698a947924aa" providerId="AD" clId="Web-{DFC03DE6-9BE4-ABBB-265C-A4995A88C63F}" dt="2021-02-04T17:50:06.185" v="1121" actId="20577"/>
          <ac:spMkLst>
            <pc:docMk/>
            <pc:sldMk cId="331706037" sldId="506"/>
            <ac:spMk id="3" creationId="{715803C7-79EF-4AE7-BD71-6C798C3354E2}"/>
          </ac:spMkLst>
        </pc:spChg>
        <pc:picChg chg="mod">
          <ac:chgData name="Graham Rogers" userId="S::graham.rogers@ectonbrook.org.uk::52ef7245-da72-4605-b0a6-698a947924aa" providerId="AD" clId="Web-{DFC03DE6-9BE4-ABBB-265C-A4995A88C63F}" dt="2021-02-04T17:36:58.964" v="1018" actId="14100"/>
          <ac:picMkLst>
            <pc:docMk/>
            <pc:sldMk cId="331706037" sldId="506"/>
            <ac:picMk id="7" creationId="{26E488E5-DF7A-46DD-8166-622F5FD5BDDA}"/>
          </ac:picMkLst>
        </pc:picChg>
      </pc:sldChg>
      <pc:sldChg chg="modSp">
        <pc:chgData name="Graham Rogers" userId="S::graham.rogers@ectonbrook.org.uk::52ef7245-da72-4605-b0a6-698a947924aa" providerId="AD" clId="Web-{DFC03DE6-9BE4-ABBB-265C-A4995A88C63F}" dt="2021-02-04T17:56:42.757" v="1125" actId="20577"/>
        <pc:sldMkLst>
          <pc:docMk/>
          <pc:sldMk cId="722351966" sldId="507"/>
        </pc:sldMkLst>
        <pc:spChg chg="mod">
          <ac:chgData name="Graham Rogers" userId="S::graham.rogers@ectonbrook.org.uk::52ef7245-da72-4605-b0a6-698a947924aa" providerId="AD" clId="Web-{DFC03DE6-9BE4-ABBB-265C-A4995A88C63F}" dt="2021-02-04T17:56:42.757" v="1125" actId="20577"/>
          <ac:spMkLst>
            <pc:docMk/>
            <pc:sldMk cId="722351966" sldId="507"/>
            <ac:spMk id="3" creationId="{617F79C8-A45F-4EAC-86F1-5941091B30E2}"/>
          </ac:spMkLst>
        </pc:spChg>
        <pc:picChg chg="mod">
          <ac:chgData name="Graham Rogers" userId="S::graham.rogers@ectonbrook.org.uk::52ef7245-da72-4605-b0a6-698a947924aa" providerId="AD" clId="Web-{DFC03DE6-9BE4-ABBB-265C-A4995A88C63F}" dt="2021-02-04T17:40:16.437" v="1100" actId="14100"/>
          <ac:picMkLst>
            <pc:docMk/>
            <pc:sldMk cId="722351966" sldId="507"/>
            <ac:picMk id="5" creationId="{4B056C00-9517-4A22-B56B-E88E9E7BA185}"/>
          </ac:picMkLst>
        </pc:picChg>
      </pc:sldChg>
      <pc:sldChg chg="modSp del">
        <pc:chgData name="Graham Rogers" userId="S::graham.rogers@ectonbrook.org.uk::52ef7245-da72-4605-b0a6-698a947924aa" providerId="AD" clId="Web-{DFC03DE6-9BE4-ABBB-265C-A4995A88C63F}" dt="2021-02-04T20:19:52.952" v="1324"/>
        <pc:sldMkLst>
          <pc:docMk/>
          <pc:sldMk cId="2316704778" sldId="515"/>
        </pc:sldMkLst>
        <pc:spChg chg="mod">
          <ac:chgData name="Graham Rogers" userId="S::graham.rogers@ectonbrook.org.uk::52ef7245-da72-4605-b0a6-698a947924aa" providerId="AD" clId="Web-{DFC03DE6-9BE4-ABBB-265C-A4995A88C63F}" dt="2021-02-04T20:10:49.620" v="1316" actId="20577"/>
          <ac:spMkLst>
            <pc:docMk/>
            <pc:sldMk cId="2316704778" sldId="515"/>
            <ac:spMk id="3" creationId="{E1ADD370-AD46-4113-AE5F-08AB2FDEA367}"/>
          </ac:spMkLst>
        </pc:spChg>
      </pc:sldChg>
      <pc:sldChg chg="modSp addAnim modAnim">
        <pc:chgData name="Graham Rogers" userId="S::graham.rogers@ectonbrook.org.uk::52ef7245-da72-4605-b0a6-698a947924aa" providerId="AD" clId="Web-{DFC03DE6-9BE4-ABBB-265C-A4995A88C63F}" dt="2021-02-04T16:21:21.141" v="919" actId="20577"/>
        <pc:sldMkLst>
          <pc:docMk/>
          <pc:sldMk cId="2414954526" sldId="523"/>
        </pc:sldMkLst>
        <pc:spChg chg="mod">
          <ac:chgData name="Graham Rogers" userId="S::graham.rogers@ectonbrook.org.uk::52ef7245-da72-4605-b0a6-698a947924aa" providerId="AD" clId="Web-{DFC03DE6-9BE4-ABBB-265C-A4995A88C63F}" dt="2021-02-04T16:21:21.141" v="919" actId="20577"/>
          <ac:spMkLst>
            <pc:docMk/>
            <pc:sldMk cId="2414954526" sldId="523"/>
            <ac:spMk id="3" creationId="{93DADDCA-4377-4747-87CC-43009F9700B3}"/>
          </ac:spMkLst>
        </pc:spChg>
      </pc:sldChg>
      <pc:sldChg chg="modSp add ord replId addAnim modAnim">
        <pc:chgData name="Graham Rogers" userId="S::graham.rogers@ectonbrook.org.uk::52ef7245-da72-4605-b0a6-698a947924aa" providerId="AD" clId="Web-{DFC03DE6-9BE4-ABBB-265C-A4995A88C63F}" dt="2021-02-04T16:16:06.773" v="843" actId="20577"/>
        <pc:sldMkLst>
          <pc:docMk/>
          <pc:sldMk cId="3716763510" sldId="524"/>
        </pc:sldMkLst>
        <pc:spChg chg="mod">
          <ac:chgData name="Graham Rogers" userId="S::graham.rogers@ectonbrook.org.uk::52ef7245-da72-4605-b0a6-698a947924aa" providerId="AD" clId="Web-{DFC03DE6-9BE4-ABBB-265C-A4995A88C63F}" dt="2021-02-04T16:16:06.773" v="843" actId="20577"/>
          <ac:spMkLst>
            <pc:docMk/>
            <pc:sldMk cId="3716763510" sldId="524"/>
            <ac:spMk id="3" creationId="{93DADDCA-4377-4747-87CC-43009F9700B3}"/>
          </ac:spMkLst>
        </pc:spChg>
      </pc:sldChg>
      <pc:sldChg chg="modSp add ord replId">
        <pc:chgData name="Graham Rogers" userId="S::graham.rogers@ectonbrook.org.uk::52ef7245-da72-4605-b0a6-698a947924aa" providerId="AD" clId="Web-{DFC03DE6-9BE4-ABBB-265C-A4995A88C63F}" dt="2021-02-04T16:13:40.426" v="814" actId="20577"/>
        <pc:sldMkLst>
          <pc:docMk/>
          <pc:sldMk cId="1986269936" sldId="525"/>
        </pc:sldMkLst>
        <pc:spChg chg="mod">
          <ac:chgData name="Graham Rogers" userId="S::graham.rogers@ectonbrook.org.uk::52ef7245-da72-4605-b0a6-698a947924aa" providerId="AD" clId="Web-{DFC03DE6-9BE4-ABBB-265C-A4995A88C63F}" dt="2021-02-04T16:13:40.426" v="814" actId="20577"/>
          <ac:spMkLst>
            <pc:docMk/>
            <pc:sldMk cId="1986269936" sldId="525"/>
            <ac:spMk id="3" creationId="{93DADDCA-4377-4747-87CC-43009F9700B3}"/>
          </ac:spMkLst>
        </pc:spChg>
      </pc:sldChg>
      <pc:sldChg chg="modSp new">
        <pc:chgData name="Graham Rogers" userId="S::graham.rogers@ectonbrook.org.uk::52ef7245-da72-4605-b0a6-698a947924aa" providerId="AD" clId="Web-{DFC03DE6-9BE4-ABBB-265C-A4995A88C63F}" dt="2021-02-04T19:50:41.393" v="1140" actId="20577"/>
        <pc:sldMkLst>
          <pc:docMk/>
          <pc:sldMk cId="1951573092" sldId="526"/>
        </pc:sldMkLst>
        <pc:spChg chg="mod">
          <ac:chgData name="Graham Rogers" userId="S::graham.rogers@ectonbrook.org.uk::52ef7245-da72-4605-b0a6-698a947924aa" providerId="AD" clId="Web-{DFC03DE6-9BE4-ABBB-265C-A4995A88C63F}" dt="2021-02-04T19:50:41.393" v="1140" actId="20577"/>
          <ac:spMkLst>
            <pc:docMk/>
            <pc:sldMk cId="1951573092" sldId="526"/>
            <ac:spMk id="3" creationId="{FA8A1729-5276-43B0-8675-903FC88CD60F}"/>
          </ac:spMkLst>
        </pc:spChg>
      </pc:sldChg>
      <pc:sldChg chg="addSp delSp modSp new">
        <pc:chgData name="Graham Rogers" userId="S::graham.rogers@ectonbrook.org.uk::52ef7245-da72-4605-b0a6-698a947924aa" providerId="AD" clId="Web-{DFC03DE6-9BE4-ABBB-265C-A4995A88C63F}" dt="2021-02-04T19:52:19.521" v="1150" actId="14100"/>
        <pc:sldMkLst>
          <pc:docMk/>
          <pc:sldMk cId="2261681305" sldId="527"/>
        </pc:sldMkLst>
        <pc:spChg chg="add del mod">
          <ac:chgData name="Graham Rogers" userId="S::graham.rogers@ectonbrook.org.uk::52ef7245-da72-4605-b0a6-698a947924aa" providerId="AD" clId="Web-{DFC03DE6-9BE4-ABBB-265C-A4995A88C63F}" dt="2021-02-04T19:51:04.144" v="1145"/>
          <ac:spMkLst>
            <pc:docMk/>
            <pc:sldMk cId="2261681305" sldId="527"/>
            <ac:spMk id="3" creationId="{EB642364-99EA-4CF6-A41B-5762411E16DA}"/>
          </ac:spMkLst>
        </pc:spChg>
        <pc:picChg chg="add mod">
          <ac:chgData name="Graham Rogers" userId="S::graham.rogers@ectonbrook.org.uk::52ef7245-da72-4605-b0a6-698a947924aa" providerId="AD" clId="Web-{DFC03DE6-9BE4-ABBB-265C-A4995A88C63F}" dt="2021-02-04T19:52:19.521" v="1150" actId="14100"/>
          <ac:picMkLst>
            <pc:docMk/>
            <pc:sldMk cId="2261681305" sldId="527"/>
            <ac:picMk id="4" creationId="{710419B3-E2B4-4699-874F-F18EE6A6A80C}"/>
          </ac:picMkLst>
        </pc:picChg>
      </pc:sldChg>
      <pc:sldChg chg="addSp modSp new mod setBg">
        <pc:chgData name="Graham Rogers" userId="S::graham.rogers@ectonbrook.org.uk::52ef7245-da72-4605-b0a6-698a947924aa" providerId="AD" clId="Web-{DFC03DE6-9BE4-ABBB-265C-A4995A88C63F}" dt="2021-02-04T20:19:46.639" v="1323" actId="14100"/>
        <pc:sldMkLst>
          <pc:docMk/>
          <pc:sldMk cId="4011583837" sldId="528"/>
        </pc:sldMkLst>
        <pc:spChg chg="mod ord">
          <ac:chgData name="Graham Rogers" userId="S::graham.rogers@ectonbrook.org.uk::52ef7245-da72-4605-b0a6-698a947924aa" providerId="AD" clId="Web-{DFC03DE6-9BE4-ABBB-265C-A4995A88C63F}" dt="2021-02-04T20:19:33.045" v="1320"/>
          <ac:spMkLst>
            <pc:docMk/>
            <pc:sldMk cId="4011583837" sldId="528"/>
            <ac:spMk id="2" creationId="{24047364-B7E5-4EF3-B5B3-2329D049FAE2}"/>
          </ac:spMkLst>
        </pc:spChg>
        <pc:picChg chg="add mod">
          <ac:chgData name="Graham Rogers" userId="S::graham.rogers@ectonbrook.org.uk::52ef7245-da72-4605-b0a6-698a947924aa" providerId="AD" clId="Web-{DFC03DE6-9BE4-ABBB-265C-A4995A88C63F}" dt="2021-02-04T20:19:46.639" v="1323" actId="14100"/>
          <ac:picMkLst>
            <pc:docMk/>
            <pc:sldMk cId="4011583837" sldId="528"/>
            <ac:picMk id="3" creationId="{239458A8-38DE-482C-9717-8A2F4ADB3D99}"/>
          </ac:picMkLst>
        </pc:picChg>
      </pc:sldChg>
      <pc:sldChg chg="addSp modSp new">
        <pc:chgData name="Graham Rogers" userId="S::graham.rogers@ectonbrook.org.uk::52ef7245-da72-4605-b0a6-698a947924aa" providerId="AD" clId="Web-{DFC03DE6-9BE4-ABBB-265C-A4995A88C63F}" dt="2021-02-04T21:19:29.033" v="1393" actId="20577"/>
        <pc:sldMkLst>
          <pc:docMk/>
          <pc:sldMk cId="3423505084" sldId="529"/>
        </pc:sldMkLst>
        <pc:spChg chg="add mod">
          <ac:chgData name="Graham Rogers" userId="S::graham.rogers@ectonbrook.org.uk::52ef7245-da72-4605-b0a6-698a947924aa" providerId="AD" clId="Web-{DFC03DE6-9BE4-ABBB-265C-A4995A88C63F}" dt="2021-02-04T21:19:29.033" v="1393" actId="20577"/>
          <ac:spMkLst>
            <pc:docMk/>
            <pc:sldMk cId="3423505084" sldId="529"/>
            <ac:spMk id="3" creationId="{B0ADBF6A-32A5-41EF-83AA-068C51CDC855}"/>
          </ac:spMkLst>
        </pc:spChg>
      </pc:sldChg>
      <pc:sldChg chg="addSp modSp new">
        <pc:chgData name="Graham Rogers" userId="S::graham.rogers@ectonbrook.org.uk::52ef7245-da72-4605-b0a6-698a947924aa" providerId="AD" clId="Web-{DFC03DE6-9BE4-ABBB-265C-A4995A88C63F}" dt="2021-02-04T21:18:15.969" v="1382" actId="20577"/>
        <pc:sldMkLst>
          <pc:docMk/>
          <pc:sldMk cId="59327870" sldId="530"/>
        </pc:sldMkLst>
        <pc:spChg chg="add mod">
          <ac:chgData name="Graham Rogers" userId="S::graham.rogers@ectonbrook.org.uk::52ef7245-da72-4605-b0a6-698a947924aa" providerId="AD" clId="Web-{DFC03DE6-9BE4-ABBB-265C-A4995A88C63F}" dt="2021-02-04T21:18:15.969" v="1382" actId="20577"/>
          <ac:spMkLst>
            <pc:docMk/>
            <pc:sldMk cId="59327870" sldId="530"/>
            <ac:spMk id="3" creationId="{67AE6D68-37DE-4E5E-AEE7-96FAAB1E6C40}"/>
          </ac:spMkLst>
        </pc:spChg>
      </pc:sldChg>
      <pc:sldChg chg="modSp new">
        <pc:chgData name="Graham Rogers" userId="S::graham.rogers@ectonbrook.org.uk::52ef7245-da72-4605-b0a6-698a947924aa" providerId="AD" clId="Web-{DFC03DE6-9BE4-ABBB-265C-A4995A88C63F}" dt="2021-02-04T23:09:15.172" v="1486" actId="20577"/>
        <pc:sldMkLst>
          <pc:docMk/>
          <pc:sldMk cId="1855141195" sldId="531"/>
        </pc:sldMkLst>
        <pc:spChg chg="mod">
          <ac:chgData name="Graham Rogers" userId="S::graham.rogers@ectonbrook.org.uk::52ef7245-da72-4605-b0a6-698a947924aa" providerId="AD" clId="Web-{DFC03DE6-9BE4-ABBB-265C-A4995A88C63F}" dt="2021-02-04T23:05:36.907" v="1482" actId="20577"/>
          <ac:spMkLst>
            <pc:docMk/>
            <pc:sldMk cId="1855141195" sldId="531"/>
            <ac:spMk id="2" creationId="{46598DA8-BF67-41F4-846B-7174C3F67A28}"/>
          </ac:spMkLst>
        </pc:spChg>
        <pc:spChg chg="mod">
          <ac:chgData name="Graham Rogers" userId="S::graham.rogers@ectonbrook.org.uk::52ef7245-da72-4605-b0a6-698a947924aa" providerId="AD" clId="Web-{DFC03DE6-9BE4-ABBB-265C-A4995A88C63F}" dt="2021-02-04T23:09:15.172" v="1486" actId="20577"/>
          <ac:spMkLst>
            <pc:docMk/>
            <pc:sldMk cId="1855141195" sldId="531"/>
            <ac:spMk id="3" creationId="{EC4B08DA-45AD-4397-9CC7-9805DB5126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CD45B-7040-4913-8365-F2EC1F0F76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CB68-3DD2-4D71-B794-67EC8B45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0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0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0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E767-64D8-487D-BBD5-F74EB5C3A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0A129-1020-4497-8051-C114B624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905ED-D6EF-4967-B572-F7B2AD50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A7CE-CF7D-4783-A770-575002324E01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6E1D-C86F-414E-A498-C6054554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3991-77CE-4447-BCE7-94566510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1B37-EB2A-49AD-B62D-82B34AED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E7257-42D7-4EA1-9DB5-C5028453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D1DD-A130-49D1-AC96-6C29676B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937-8DD8-4AEE-9C7E-FF8BB9328038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A7D7F-701A-4FEC-B44A-5DBD0A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4538-9435-4840-87E3-D60653A3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7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EDE89-29C5-411B-BC06-0C0FB0020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3C87B-E368-4C56-886A-3D752DE87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2851-E912-46AD-B2D8-7BCD1971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5691-4FC4-44FA-9548-7991D50E6672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9BB9B-29A6-42E6-93B0-5FE456DF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3FF5-0CF6-4D4A-B057-9CC660F1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6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4" y="2437010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9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7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7" y="3029733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1" y="1187623"/>
            <a:ext cx="10515600" cy="15196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765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1" y="291069"/>
            <a:ext cx="10515600" cy="642292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3"/>
            <a:ext cx="10515600" cy="1519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65"/>
              </a:spcBef>
              <a:buNone/>
              <a:defRPr sz="294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90" y="291069"/>
            <a:ext cx="11151917" cy="64229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16010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08924" indent="-208924">
              <a:buFont typeface="Wingdings" pitchFamily="2" charset="2"/>
              <a:buChar char=""/>
              <a:defRPr sz="2941"/>
            </a:lvl1pPr>
            <a:lvl2pPr marL="380498" indent="-171575">
              <a:buFont typeface="Wingdings" pitchFamily="2" charset="2"/>
              <a:buChar char=""/>
              <a:defRPr>
                <a:latin typeface="+mn-lt"/>
              </a:defRPr>
            </a:lvl2pPr>
            <a:lvl3pPr marL="545069" indent="-164571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72290" indent="-127222">
              <a:buFont typeface="Wingdings" pitchFamily="2" charset="2"/>
              <a:buChar char=""/>
              <a:defRPr>
                <a:latin typeface="+mn-lt"/>
              </a:defRPr>
            </a:lvl4pPr>
            <a:lvl5pPr marL="799511" indent="-127222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2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/>
            </a:lvl2pPr>
            <a:lvl3pPr marL="171575" indent="0">
              <a:buNone/>
              <a:defRPr sz="1471"/>
            </a:lvl3pPr>
            <a:lvl4pPr marL="336145" indent="0">
              <a:buNone/>
              <a:defRPr sz="1471"/>
            </a:lvl4pPr>
            <a:lvl5pPr marL="510053" indent="0">
              <a:buNone/>
              <a:defRPr sz="147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6" y="1447804"/>
            <a:ext cx="5074237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3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157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40" y="1447804"/>
            <a:ext cx="5150963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5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6476-BF35-4E04-8133-B9979BD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7DA4-40A9-4A24-89E4-0E1141844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93D6-86BD-423B-8E1D-27C0BCA7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65AC-8B7B-4E31-9C8A-16CBDEBFB8FC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1529-E495-4D5F-8C45-EB4980C1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154A-8561-4720-B898-BBF401C3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7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0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616" tIns="33616" rIns="33616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2068" fontAlgn="base">
              <a:spcBef>
                <a:spcPct val="0"/>
              </a:spcBef>
              <a:spcAft>
                <a:spcPct val="0"/>
              </a:spcAft>
            </a:pPr>
            <a:endParaRPr lang="en-US" sz="161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591252"/>
          </a:xfrm>
        </p:spPr>
        <p:txBody>
          <a:bodyPr>
            <a:spAutoFit/>
          </a:bodyPr>
          <a:lstStyle>
            <a:lvl1pPr>
              <a:defRPr sz="3602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6"/>
            <a:ext cx="5090160" cy="418191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3"/>
            <a:ext cx="5111128" cy="296043"/>
          </a:xfrm>
        </p:spPr>
        <p:txBody>
          <a:bodyPr>
            <a:spAutoFit/>
          </a:bodyPr>
          <a:lstStyle>
            <a:lvl1pPr marL="0" indent="0">
              <a:buNone/>
              <a:defRPr sz="1471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37860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703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441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1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50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3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2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1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1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591252"/>
          </a:xfrm>
        </p:spPr>
        <p:txBody>
          <a:bodyPr>
            <a:spAutoFit/>
          </a:bodyPr>
          <a:lstStyle>
            <a:lvl1pPr>
              <a:defRPr sz="3602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4824142"/>
            <a:ext cx="6088380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3" y="1688619"/>
            <a:ext cx="5076835" cy="336759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chemeClr val="tx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1" y="564606"/>
            <a:ext cx="4385708" cy="275717"/>
          </a:xfrm>
        </p:spPr>
        <p:txBody>
          <a:bodyPr>
            <a:spAutoFit/>
          </a:bodyPr>
          <a:lstStyle>
            <a:lvl1pPr marL="0" indent="0">
              <a:buNone/>
              <a:defRPr sz="1324">
                <a:solidFill>
                  <a:srgbClr val="EB3E1B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324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1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85671"/>
            <a:endParaRPr lang="en-US" sz="135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531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69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0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97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95FF-66EF-4038-9FB0-0754E192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2745-CFE2-47DD-BF6C-E2B89D0D6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29AA6-BBDC-41AC-9B9F-E17C3ED7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12A8-2EDB-459B-B3C8-7A7A9D4C38A7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BEF40-41AF-4631-8AFB-DC05C476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F3C5-342A-4A2D-A624-F563FE35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998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2" y="1447805"/>
            <a:ext cx="5433533" cy="4996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941" b="0" cap="none" baseline="0">
                <a:solidFill>
                  <a:schemeClr val="tx1"/>
                </a:solidFill>
                <a:latin typeface="+mj-lt"/>
              </a:defRPr>
            </a:lvl1pPr>
            <a:lvl2pPr marL="448115" indent="0">
              <a:buNone/>
              <a:defRPr sz="1985" b="1"/>
            </a:lvl2pPr>
            <a:lvl3pPr marL="896230" indent="0">
              <a:buNone/>
              <a:defRPr sz="1765" b="1"/>
            </a:lvl3pPr>
            <a:lvl4pPr marL="1344344" indent="0">
              <a:buNone/>
              <a:defRPr sz="1544" b="1"/>
            </a:lvl4pPr>
            <a:lvl5pPr marL="1792459" indent="0">
              <a:buNone/>
              <a:defRPr sz="1544" b="1"/>
            </a:lvl5pPr>
            <a:lvl6pPr marL="2240574" indent="0">
              <a:buNone/>
              <a:defRPr sz="1544" b="1"/>
            </a:lvl6pPr>
            <a:lvl7pPr marL="2688689" indent="0">
              <a:buNone/>
              <a:defRPr sz="1544" b="1"/>
            </a:lvl7pPr>
            <a:lvl8pPr marL="3136803" indent="0">
              <a:buNone/>
              <a:defRPr sz="1544" b="1"/>
            </a:lvl8pPr>
            <a:lvl9pPr marL="3584918" indent="0">
              <a:buNone/>
              <a:defRPr sz="1544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2" y="2734986"/>
            <a:ext cx="5444165" cy="2960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882"/>
              </a:spcBef>
              <a:buFont typeface="Arial" pitchFamily="34" charset="0"/>
              <a:buNone/>
              <a:defRPr lang="en-US" sz="147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72172" indent="-280072">
              <a:defRPr lang="en-US" sz="1544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72172" indent="-168043">
              <a:defRPr lang="en-US" sz="1397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896230" indent="-168043">
              <a:defRPr lang="en-US" sz="1176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64273" indent="-168043">
              <a:defRPr lang="en-US" sz="1176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240234"/>
            <a:ext cx="5980112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34456"/>
            <a:ext cx="12192000" cy="752514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2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352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2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765" baseline="0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6" y="2109546"/>
            <a:ext cx="10237787" cy="839845"/>
          </a:xfrm>
          <a:prstGeom prst="rect">
            <a:avLst/>
          </a:prstGeom>
        </p:spPr>
        <p:txBody>
          <a:bodyPr anchor="t" anchorCtr="0"/>
          <a:lstStyle>
            <a:lvl1pPr>
              <a:defRPr sz="5397" spc="-113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6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969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2" y="560008"/>
            <a:ext cx="11261499" cy="601318"/>
          </a:xfrm>
        </p:spPr>
        <p:txBody>
          <a:bodyPr wrap="square">
            <a:spAutoFit/>
          </a:bodyPr>
          <a:lstStyle>
            <a:lvl1pPr>
              <a:defRPr sz="3675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7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5220156"/>
            <a:ext cx="11337532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3D23-D29E-46EA-9D46-05D52C19C96C}" type="datetime1">
              <a:rPr lang="en-US" smtClean="0"/>
              <a:t>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4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94382"/>
            <a:ext cx="9144000" cy="71558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FD07-F4E0-4896-9FE3-8BC0F43AF151}" type="datetime1">
              <a:rPr lang="en-US" smtClean="0"/>
              <a:t>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42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163443"/>
            <a:ext cx="5157787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63443"/>
            <a:ext cx="5183188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2B0C-39FB-499E-95AC-6F7A9FEE9049}" type="datetime1">
              <a:rPr lang="en-US" smtClean="0"/>
              <a:t>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1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5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3" y="2437008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C37F-3285-4941-AEF9-7DFA0E1F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0263-C663-4382-AB04-C5D23698A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CCE0C-32E1-47EF-AF55-A19E9A29C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0D99-7250-49BD-8223-424ED651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7EA0-B3E0-40A2-BCA4-71733629FA79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72B7A-2BF9-41E2-A3C2-5482F728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175AB-BA9E-41F5-A47C-199AD5A2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8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5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6" y="3029731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0" y="1187621"/>
            <a:ext cx="10515600" cy="20108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53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0" y="291069"/>
            <a:ext cx="10515600" cy="84023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1"/>
            <a:ext cx="10515600" cy="20108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53"/>
              </a:spcBef>
              <a:buNone/>
              <a:defRPr sz="392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89" y="291069"/>
            <a:ext cx="11151917" cy="84023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212160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78565" indent="-278565">
              <a:buFont typeface="Wingdings" pitchFamily="2" charset="2"/>
              <a:buChar char=""/>
              <a:defRPr sz="3921"/>
            </a:lvl1pPr>
            <a:lvl2pPr marL="507330" indent="-228766">
              <a:buFont typeface="Wingdings" pitchFamily="2" charset="2"/>
              <a:buChar char=""/>
              <a:defRPr>
                <a:latin typeface="+mn-lt"/>
              </a:defRPr>
            </a:lvl2pPr>
            <a:lvl3pPr marL="726758" indent="-21942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896386" indent="-169629">
              <a:buFont typeface="Wingdings" pitchFamily="2" charset="2"/>
              <a:buChar char=""/>
              <a:defRPr>
                <a:latin typeface="+mn-lt"/>
              </a:defRPr>
            </a:lvl4pPr>
            <a:lvl5pPr marL="1066015" indent="-16962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1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/>
            </a:lvl2pPr>
            <a:lvl3pPr marL="228766" indent="0">
              <a:buNone/>
              <a:defRPr sz="1961"/>
            </a:lvl3pPr>
            <a:lvl4pPr marL="448193" indent="0">
              <a:buNone/>
              <a:defRPr sz="1961"/>
            </a:lvl4pPr>
            <a:lvl5pPr marL="680071" indent="0">
              <a:buNone/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5" y="1447803"/>
            <a:ext cx="5074237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2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28766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39" y="1447803"/>
            <a:ext cx="5150963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1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821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091" fontAlgn="base">
              <a:spcBef>
                <a:spcPct val="0"/>
              </a:spcBef>
              <a:spcAft>
                <a:spcPct val="0"/>
              </a:spcAft>
            </a:pPr>
            <a:endParaRPr lang="en-US" sz="2157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770980"/>
          </a:xfrm>
        </p:spPr>
        <p:txBody>
          <a:bodyPr>
            <a:spAutoFit/>
          </a:bodyPr>
          <a:lstStyle>
            <a:lvl1pPr>
              <a:defRPr sz="480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4"/>
            <a:ext cx="5090160" cy="535531"/>
          </a:xfrm>
        </p:spPr>
        <p:txBody>
          <a:bodyPr>
            <a:spAutoFit/>
          </a:bodyPr>
          <a:lstStyle>
            <a:lvl1pPr marL="0" indent="0">
              <a:buNone/>
              <a:defRPr sz="3137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2"/>
            <a:ext cx="5111128" cy="369332"/>
          </a:xfrm>
        </p:spPr>
        <p:txBody>
          <a:bodyPr>
            <a:spAutoFit/>
          </a:bodyPr>
          <a:lstStyle>
            <a:lvl1pPr marL="0" indent="0">
              <a:buNone/>
              <a:defRPr sz="1961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21223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588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0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49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2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1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0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0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770980"/>
          </a:xfrm>
        </p:spPr>
        <p:txBody>
          <a:bodyPr>
            <a:spAutoFit/>
          </a:bodyPr>
          <a:lstStyle>
            <a:lvl1pPr>
              <a:defRPr sz="4803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4772844"/>
            <a:ext cx="6088380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2" y="1688618"/>
            <a:ext cx="5076835" cy="424732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tx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0" y="564604"/>
            <a:ext cx="4385708" cy="341632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rgbClr val="EB3E1B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765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0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228"/>
            <a:endParaRPr lang="en-US" sz="180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494B-BD98-4717-9A70-FE2EFC9D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6D4BE-664F-42A8-9D4A-F321D255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433AB-9232-421D-91FA-F6989603B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7CF71-8315-441A-A678-512AB0551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BCFD9-256C-4A91-8EDE-BC97D65E9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2D4CF-42F1-4B08-B9E3-67AEA891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BBC9-424D-44C3-A58B-DE75D38E8AAD}" type="datetime1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B6C8C-137F-401E-A359-5BC37A8C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5C723-E9F9-4828-A480-D1661DCB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89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5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847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869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90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14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1" y="1447803"/>
            <a:ext cx="5433533" cy="1200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921" b="0" cap="none" baseline="0">
                <a:solidFill>
                  <a:schemeClr val="tx1"/>
                </a:solidFill>
                <a:latin typeface="+mj-lt"/>
              </a:defRPr>
            </a:lvl1pPr>
            <a:lvl2pPr marL="597486" indent="0">
              <a:buNone/>
              <a:defRPr sz="2647" b="1"/>
            </a:lvl2pPr>
            <a:lvl3pPr marL="1194973" indent="0">
              <a:buNone/>
              <a:defRPr sz="2353" b="1"/>
            </a:lvl3pPr>
            <a:lvl4pPr marL="1792459" indent="0">
              <a:buNone/>
              <a:defRPr sz="2059" b="1"/>
            </a:lvl4pPr>
            <a:lvl5pPr marL="2389945" indent="0">
              <a:buNone/>
              <a:defRPr sz="2059" b="1"/>
            </a:lvl5pPr>
            <a:lvl6pPr marL="2987432" indent="0">
              <a:buNone/>
              <a:defRPr sz="2059" b="1"/>
            </a:lvl6pPr>
            <a:lvl7pPr marL="3584918" indent="0">
              <a:buNone/>
              <a:defRPr sz="2059" b="1"/>
            </a:lvl7pPr>
            <a:lvl8pPr marL="4182404" indent="0">
              <a:buNone/>
              <a:defRPr sz="2059" b="1"/>
            </a:lvl8pPr>
            <a:lvl9pPr marL="4779891" indent="0">
              <a:buNone/>
              <a:defRPr sz="2059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1" y="2734985"/>
            <a:ext cx="5444165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176"/>
              </a:spcBef>
              <a:buFont typeface="Arial" pitchFamily="34" charset="0"/>
              <a:buNone/>
              <a:defRPr lang="en-US" sz="196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896229" indent="-373429">
              <a:defRPr lang="en-US" sz="205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896229" indent="-224057">
              <a:defRPr lang="en-US" sz="1863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194973" indent="-224057">
              <a:defRPr lang="en-US" sz="156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19030" indent="-224057">
              <a:defRPr lang="en-US" sz="1568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59"/>
            </a:lvl6pPr>
            <a:lvl7pPr>
              <a:defRPr sz="2059"/>
            </a:lvl7pPr>
            <a:lvl8pPr>
              <a:defRPr sz="2059"/>
            </a:lvl8pPr>
            <a:lvl9pPr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188936"/>
            <a:ext cx="5980112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912628"/>
            <a:ext cx="12192000" cy="99617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1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470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1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353" baseline="0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EAE07-9A86-4EB2-912A-ACAF6F38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E4422-847F-48C4-959B-62C8F1C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6658-5E10-4EA6-963F-3A929E7F8B89}" type="datetime1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E30D-D1BF-46DF-A45A-5240ED71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FB54-A969-4C80-B861-A05FEA3F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5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196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955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11261499" cy="770980"/>
          </a:xfrm>
        </p:spPr>
        <p:txBody>
          <a:bodyPr wrap="square">
            <a:spAutoFit/>
          </a:bodyPr>
          <a:lstStyle>
            <a:lvl1pPr>
              <a:defRPr sz="49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2" y="6441175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220154"/>
            <a:ext cx="1133753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0B12-088C-4E4C-B320-BE885C882757}" type="datetime1">
              <a:rPr lang="en-US" smtClean="0"/>
              <a:t>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13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7E7E-1724-471D-9AB0-5CEC01CEBF57}" type="datetime1">
              <a:rPr lang="en-US" smtClean="0"/>
              <a:t>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02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6432-AC7F-4FB5-9823-C82D9B42847B}" type="datetime1">
              <a:rPr lang="en-US" smtClean="0"/>
              <a:t>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CB2E3-0FF6-4C70-8DEF-778F0FE3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C-E516-47C6-AF3F-E10587BD3346}" type="datetime1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BBC9F-8B03-474F-9BFC-09072D1D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2C3C-E562-45A2-A07B-9B95FCBF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F623-BFF8-4670-B8BD-2977E1D9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CC73-D8F5-4F13-AB17-AC1DD148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D0FF5-5262-4037-9609-7D250E95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C0F8A-C2B9-441E-AAF5-716FFF8A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0E2C-7D55-4CDF-8EFE-888A6737440B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DB947-D356-46D7-9C8B-221D150D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D09B-1499-437B-9C55-799D36E8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8E97-0DDA-4234-9AA5-55FE1AE1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BF849-091E-431F-95F6-002242459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7EE9B-5BF8-4112-A92E-DB2BDEAD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3B597-0450-47DF-9D64-C93D5A6E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5EF-BDB6-467B-BAC0-9645667B904B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7FB64-88FE-4C4E-BC93-69216432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1B2AB-6A13-47DA-A6FC-8EE5F8F5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31303-40DF-4354-80D3-4AD299E2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68ABF-654A-4685-89BD-1E0BB0292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84234-F9B1-4C3E-AACE-3F9A91B2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B9BD-3768-4EC8-9E5C-C69EFDB18AAD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9C323-EE66-44DE-ACDC-EEEFE01FB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63F0-D109-4EDF-9520-77C95141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3"/>
            <a:ext cx="10515600" cy="147899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3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72290" rtl="0" eaLnBrk="1" latinLnBrk="0" hangingPunct="1">
        <a:lnSpc>
          <a:spcPct val="90000"/>
        </a:lnSpc>
        <a:spcBef>
          <a:spcPct val="0"/>
        </a:spcBef>
        <a:buNone/>
        <a:defRPr sz="3971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68073" indent="-168073" algn="l" defTabSz="67229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9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04218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4036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17650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1265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4879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494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108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723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14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29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43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458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072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686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301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8915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1"/>
            <a:ext cx="10515600" cy="19554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6386" rtl="0" eaLnBrk="1" latinLnBrk="0" hangingPunct="1">
        <a:lnSpc>
          <a:spcPct val="90000"/>
        </a:lnSpc>
        <a:spcBef>
          <a:spcPct val="0"/>
        </a:spcBef>
        <a:buNone/>
        <a:defRPr sz="5294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4097" indent="-224097" algn="l" defTabSz="896386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74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72290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20483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56867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1686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46506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91325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36144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80964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19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38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57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277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096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915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7352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5545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4Qb-8rTMk" TargetMode="External"/><Relationship Id="rId2" Type="http://schemas.openxmlformats.org/officeDocument/2006/relationships/hyperlink" Target="https://www.bbc.co.uk/bitesize/topics/zcvv4wx/articles/z9brcw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Science</a:t>
            </a:r>
            <a:br>
              <a:rPr lang="en-GB" dirty="0"/>
            </a:br>
            <a:r>
              <a:rPr lang="en-GB" dirty="0"/>
              <a:t>Year 5, Spring Term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98890-DEA8-4CA0-8BE5-75DF504F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25" y="3428437"/>
            <a:ext cx="4939108" cy="30311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4E116-3E28-4A8B-A72E-580B41CF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4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5ED4-17C9-4FFE-81AD-4725E7EB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cs typeface="Calibri Light"/>
              </a:rPr>
              <a:t>Irreversible Changes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A7E7C-6CC4-4533-8A6F-480DC3D43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  <a:cs typeface="Calibri"/>
              </a:rPr>
              <a:t>All these changes are </a:t>
            </a:r>
            <a:r>
              <a:rPr lang="en-GB" b="1" i="1" dirty="0">
                <a:latin typeface="+mj-lt"/>
                <a:cs typeface="Calibri"/>
              </a:rPr>
              <a:t>irreversible.</a:t>
            </a:r>
            <a:endParaRPr lang="en-US" b="1" i="1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GB" dirty="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GB" dirty="0">
                <a:latin typeface="+mj-lt"/>
                <a:cs typeface="Calibri"/>
              </a:rPr>
              <a:t>We know that they are irreversible because:</a:t>
            </a:r>
          </a:p>
          <a:p>
            <a:pPr marL="0" indent="0">
              <a:buNone/>
            </a:pPr>
            <a:endParaRPr lang="en-GB" dirty="0">
              <a:latin typeface="+mj-lt"/>
              <a:cs typeface="Calibri"/>
            </a:endParaRPr>
          </a:p>
          <a:p>
            <a:pPr marL="971550" lvl="1" indent="-514350">
              <a:buAutoNum type="arabicPeriod"/>
            </a:pPr>
            <a:r>
              <a:rPr lang="en-GB" dirty="0">
                <a:latin typeface="+mj-lt"/>
                <a:cs typeface="Calibri"/>
              </a:rPr>
              <a:t>We cannot get back the original materials</a:t>
            </a:r>
          </a:p>
          <a:p>
            <a:pPr marL="971550" lvl="1" indent="-514350">
              <a:buAutoNum type="arabicPeriod"/>
            </a:pPr>
            <a:r>
              <a:rPr lang="en-GB" dirty="0">
                <a:latin typeface="+mj-lt"/>
                <a:cs typeface="Calibri"/>
              </a:rPr>
              <a:t>There is always a clue that a change is taking place (such as flames, a colour change, a smell etc.)</a:t>
            </a:r>
          </a:p>
          <a:p>
            <a:pPr marL="971550" lvl="1" indent="-514350">
              <a:buAutoNum type="arabicPeriod"/>
            </a:pPr>
            <a:r>
              <a:rPr lang="en-GB" dirty="0">
                <a:latin typeface="+mj-lt"/>
                <a:cs typeface="Calibri"/>
              </a:rPr>
              <a:t>A new </a:t>
            </a:r>
            <a:r>
              <a:rPr lang="en-GB" b="1" i="1" dirty="0">
                <a:latin typeface="+mj-lt"/>
                <a:cs typeface="Calibri"/>
              </a:rPr>
              <a:t>product</a:t>
            </a:r>
            <a:r>
              <a:rPr lang="en-GB" dirty="0">
                <a:latin typeface="+mj-lt"/>
                <a:cs typeface="Calibri"/>
              </a:rPr>
              <a:t> (or products) is always made that wasn't there to begin with.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F1E9E-B047-4D3A-A352-836A8075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09473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pic>
        <p:nvPicPr>
          <p:cNvPr id="6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5C4B4121-34C3-4E99-8C1D-4A867498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5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B1A1-CF3A-FD49-82E7-B7A76841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Writing Opportunity</a:t>
            </a:r>
            <a:endParaRPr lang="en-US" sz="5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DB08E-614B-4703-A4F3-ECFEC189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46418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6A9D8-2326-834B-BAAA-35F252D0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03" y="2302735"/>
            <a:ext cx="10515600" cy="2198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+mj-lt"/>
              </a:rPr>
              <a:t>Describe the differences between </a:t>
            </a:r>
          </a:p>
          <a:p>
            <a:pPr marL="0" indent="0" algn="ctr">
              <a:buNone/>
            </a:pPr>
            <a:r>
              <a:rPr lang="en-GB" sz="4000" dirty="0">
                <a:latin typeface="+mj-lt"/>
              </a:rPr>
              <a:t>reversible and irreversible changes.</a:t>
            </a:r>
            <a:endParaRPr lang="en-US" sz="4000" dirty="0">
              <a:latin typeface="+mj-lt"/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F025C-7053-AD4D-92CD-A6D7A13D2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5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All rights reserved Northampton Primary Academy Trust 2019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29" y="131501"/>
            <a:ext cx="10664337" cy="65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0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B125-4C0B-4C92-AF98-E693FC99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84"/>
            <a:ext cx="10515600" cy="653211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cs typeface="Calibri Light"/>
              </a:rPr>
              <a:t>Here's the answer,  but what was the question?</a:t>
            </a:r>
            <a:endParaRPr lang="en-US" sz="32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DDCA-4377-4747-87CC-43009F970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9156"/>
            <a:ext cx="10515600" cy="524780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>
                <a:latin typeface="+mj-lt"/>
                <a:cs typeface="Calibri"/>
              </a:rPr>
              <a:t>It is the movement of a planet as it spins (</a:t>
            </a:r>
            <a:r>
              <a:rPr lang="en-GB" b="1" i="1">
                <a:latin typeface="+mj-lt"/>
                <a:cs typeface="Calibri"/>
              </a:rPr>
              <a:t>rotates</a:t>
            </a:r>
            <a:r>
              <a:rPr lang="en-GB">
                <a:latin typeface="+mj-lt"/>
                <a:cs typeface="Calibri"/>
              </a:rPr>
              <a:t>) on its </a:t>
            </a:r>
            <a:r>
              <a:rPr lang="en-GB" b="1" i="1" dirty="0">
                <a:latin typeface="+mj-lt"/>
                <a:cs typeface="Calibri"/>
              </a:rPr>
              <a:t>axis</a:t>
            </a:r>
            <a:r>
              <a:rPr lang="en-GB" dirty="0">
                <a:latin typeface="+mj-lt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From our unit on Earth and Space, what do we mean by the word </a:t>
            </a:r>
            <a:r>
              <a:rPr lang="en-GB" b="1" i="1" dirty="0">
                <a:solidFill>
                  <a:srgbClr val="7030A0"/>
                </a:solidFill>
                <a:latin typeface="+mj-lt"/>
                <a:cs typeface="Calibri"/>
              </a:rPr>
              <a:t>rotation</a:t>
            </a: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+mj-lt"/>
                <a:cs typeface="Calibri"/>
              </a:rPr>
              <a:t>It is the time taken for a planet to </a:t>
            </a:r>
            <a:r>
              <a:rPr lang="en-GB" b="1" i="1" dirty="0">
                <a:latin typeface="+mj-lt"/>
                <a:cs typeface="Calibri"/>
              </a:rPr>
              <a:t>orbit </a:t>
            </a:r>
            <a:r>
              <a:rPr lang="en-GB" dirty="0">
                <a:latin typeface="+mj-lt"/>
                <a:cs typeface="Calibri"/>
              </a:rPr>
              <a:t>the Sun.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What do we mean by a </a:t>
            </a:r>
            <a:r>
              <a:rPr lang="en-GB" b="1" i="1" dirty="0">
                <a:solidFill>
                  <a:srgbClr val="7030A0"/>
                </a:solidFill>
                <a:latin typeface="+mj-lt"/>
                <a:cs typeface="Calibri"/>
              </a:rPr>
              <a:t>year</a:t>
            </a: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GB" b="1" i="1" dirty="0">
                <a:latin typeface="+mj-lt"/>
                <a:cs typeface="Calibri"/>
              </a:rPr>
              <a:t>Satellites</a:t>
            </a:r>
            <a:r>
              <a:rPr lang="en-GB" dirty="0">
                <a:latin typeface="+mj-lt"/>
                <a:cs typeface="Calibri"/>
              </a:rPr>
              <a:t>. 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What do we call moons, planets or artificial machines that </a:t>
            </a:r>
            <a:r>
              <a:rPr lang="en-GB" b="1" i="1" dirty="0">
                <a:solidFill>
                  <a:srgbClr val="7030A0"/>
                </a:solidFill>
                <a:latin typeface="+mj-lt"/>
                <a:cs typeface="Calibri"/>
              </a:rPr>
              <a:t>orbit</a:t>
            </a: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 a planet or star?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+mj-lt"/>
                <a:cs typeface="Calibri"/>
              </a:rPr>
              <a:t>It is an </a:t>
            </a:r>
            <a:r>
              <a:rPr lang="en-GB" b="1" i="1" dirty="0">
                <a:solidFill>
                  <a:srgbClr val="000000"/>
                </a:solidFill>
                <a:latin typeface="+mj-lt"/>
                <a:cs typeface="Calibri"/>
              </a:rPr>
              <a:t>electric circuit</a:t>
            </a:r>
            <a:r>
              <a:rPr lang="en-GB" dirty="0">
                <a:solidFill>
                  <a:srgbClr val="000000"/>
                </a:solidFill>
                <a:latin typeface="+mj-lt"/>
                <a:cs typeface="Calibri"/>
              </a:rPr>
              <a:t> with no gaps in it</a:t>
            </a:r>
            <a:r>
              <a:rPr lang="en-GB" dirty="0">
                <a:latin typeface="+mj-lt"/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What do we mean by a </a:t>
            </a:r>
            <a:r>
              <a:rPr lang="en-GB" b="1" i="1" dirty="0">
                <a:solidFill>
                  <a:srgbClr val="7030A0"/>
                </a:solidFill>
                <a:latin typeface="+mj-lt"/>
                <a:cs typeface="Calibri"/>
              </a:rPr>
              <a:t>complete circuit</a:t>
            </a: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+mj-lt"/>
                <a:cs typeface="Calibri"/>
              </a:rPr>
              <a:t>A </a:t>
            </a:r>
            <a:r>
              <a:rPr lang="en-GB" b="1" i="1" dirty="0">
                <a:latin typeface="+mj-lt"/>
                <a:cs typeface="Calibri"/>
              </a:rPr>
              <a:t>producer</a:t>
            </a:r>
            <a:r>
              <a:rPr lang="en-GB" dirty="0">
                <a:latin typeface="+mj-lt"/>
                <a:cs typeface="Calibri"/>
              </a:rPr>
              <a:t>.</a:t>
            </a:r>
            <a:endParaRPr lang="en-GB" dirty="0">
              <a:solidFill>
                <a:srgbClr val="000000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What do we call the </a:t>
            </a:r>
            <a:r>
              <a:rPr lang="en-GB" b="1" i="1" dirty="0">
                <a:solidFill>
                  <a:srgbClr val="7030A0"/>
                </a:solidFill>
                <a:latin typeface="+mj-lt"/>
                <a:cs typeface="Calibri"/>
              </a:rPr>
              <a:t>organism</a:t>
            </a: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 at the beginning of every </a:t>
            </a:r>
            <a:r>
              <a:rPr lang="en-GB" b="1" i="1" dirty="0">
                <a:solidFill>
                  <a:srgbClr val="7030A0"/>
                </a:solidFill>
                <a:latin typeface="+mj-lt"/>
                <a:cs typeface="Calibri"/>
              </a:rPr>
              <a:t>food chain</a:t>
            </a:r>
            <a:r>
              <a:rPr lang="en-GB" dirty="0">
                <a:solidFill>
                  <a:srgbClr val="7030A0"/>
                </a:solidFill>
                <a:latin typeface="+mj-lt"/>
                <a:cs typeface="Calibri"/>
              </a:rPr>
              <a:t>?</a:t>
            </a:r>
            <a:endParaRPr lang="en-GB" dirty="0">
              <a:solidFill>
                <a:srgbClr val="000000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endParaRPr lang="en-GB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GB" sz="2000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GB" sz="2000" dirty="0">
              <a:latin typeface="+mj-lt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FD201-8717-4A8A-BEFA-36928CF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27945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pic>
        <p:nvPicPr>
          <p:cNvPr id="6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1158A45-1B47-4C62-9D97-734EA7F6E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98890-DEA8-4CA0-8BE5-75DF504F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46" y="3507734"/>
            <a:ext cx="4939108" cy="30311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4E116-3E28-4A8B-A72E-580B41CF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22A5B4-C977-9F4F-9EA4-3E4179C56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13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Properties and Changes of Materials 2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Lesson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0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252465-360E-9F4F-B52A-5D7EDAFC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03" y="1861217"/>
            <a:ext cx="10515600" cy="1743448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Are all Changes Reversible?</a:t>
            </a:r>
            <a:endParaRPr lang="en-US" sz="5400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494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B125-4C0B-4C92-AF98-E693FC99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84"/>
            <a:ext cx="10515600" cy="653211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cs typeface="Calibri Light"/>
              </a:rPr>
              <a:t>Here's the answer,  but what was the question?</a:t>
            </a:r>
            <a:endParaRPr lang="en-US" sz="32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DDCA-4377-4747-87CC-43009F970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9156"/>
            <a:ext cx="10515600" cy="52478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+mj-lt"/>
                <a:cs typeface="Calibri"/>
              </a:rPr>
              <a:t>They are the tiny 'building blocks' which make up all </a:t>
            </a:r>
            <a:r>
              <a:rPr lang="en-GB" sz="1800" b="1" i="1" dirty="0">
                <a:latin typeface="+mj-lt"/>
                <a:cs typeface="Calibri"/>
              </a:rPr>
              <a:t>matter.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What are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particles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GB" sz="1800" b="1" i="1" dirty="0">
                <a:latin typeface="+mj-lt"/>
                <a:cs typeface="Calibri"/>
              </a:rPr>
              <a:t>Bonds</a:t>
            </a:r>
            <a:r>
              <a:rPr lang="en-GB" sz="1800" dirty="0">
                <a:latin typeface="+mj-lt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What are the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forces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 holding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particles 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together?</a:t>
            </a:r>
          </a:p>
          <a:p>
            <a:pPr marL="0" indent="0">
              <a:buNone/>
            </a:pPr>
            <a:r>
              <a:rPr lang="en-GB" sz="1800" dirty="0">
                <a:latin typeface="+mj-lt"/>
                <a:cs typeface="Calibri"/>
              </a:rPr>
              <a:t>They have a </a:t>
            </a:r>
            <a:r>
              <a:rPr lang="en-GB" sz="1800" b="1" i="1" dirty="0">
                <a:latin typeface="+mj-lt"/>
                <a:cs typeface="Calibri"/>
              </a:rPr>
              <a:t>fixed volume</a:t>
            </a:r>
            <a:r>
              <a:rPr lang="en-GB" sz="1800" dirty="0">
                <a:latin typeface="+mj-lt"/>
                <a:cs typeface="Calibri"/>
              </a:rPr>
              <a:t> but </a:t>
            </a:r>
            <a:r>
              <a:rPr lang="en-GB" sz="1800" b="1" i="1" dirty="0">
                <a:latin typeface="+mj-lt"/>
                <a:cs typeface="Calibri"/>
              </a:rPr>
              <a:t>no fixed shape</a:t>
            </a:r>
            <a:r>
              <a:rPr lang="en-GB" sz="1800" dirty="0">
                <a:latin typeface="+mj-lt"/>
                <a:cs typeface="Calibri"/>
              </a:rPr>
              <a:t>, they </a:t>
            </a:r>
            <a:r>
              <a:rPr lang="en-GB" sz="1800" b="1" i="1" dirty="0">
                <a:latin typeface="+mj-lt"/>
                <a:cs typeface="Calibri"/>
              </a:rPr>
              <a:t>can be poured</a:t>
            </a:r>
            <a:r>
              <a:rPr lang="en-GB" sz="1800" dirty="0">
                <a:latin typeface="+mj-lt"/>
                <a:cs typeface="Calibri"/>
              </a:rPr>
              <a:t> but </a:t>
            </a:r>
            <a:r>
              <a:rPr lang="en-GB" sz="1800" b="1" i="1" dirty="0">
                <a:latin typeface="+mj-lt"/>
                <a:cs typeface="Calibri"/>
              </a:rPr>
              <a:t>cannot be compressed</a:t>
            </a:r>
            <a:r>
              <a:rPr lang="en-GB" sz="1800" dirty="0">
                <a:latin typeface="+mj-lt"/>
                <a:cs typeface="Calibri"/>
              </a:rPr>
              <a:t>. 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List the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properties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 of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liquids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latin typeface="+mj-lt"/>
                <a:cs typeface="Calibri"/>
              </a:rPr>
              <a:t>They are </a:t>
            </a:r>
            <a:r>
              <a:rPr lang="en-GB" sz="1800" b="1" i="1" dirty="0">
                <a:latin typeface="+mj-lt"/>
                <a:cs typeface="Calibri"/>
              </a:rPr>
              <a:t>arranged in a regular pattern</a:t>
            </a:r>
            <a:r>
              <a:rPr lang="en-GB" sz="1800" dirty="0">
                <a:latin typeface="+mj-lt"/>
                <a:cs typeface="Calibri"/>
              </a:rPr>
              <a:t>, are </a:t>
            </a:r>
            <a:r>
              <a:rPr lang="en-GB" sz="1800" b="1" i="1" dirty="0">
                <a:latin typeface="+mj-lt"/>
                <a:cs typeface="Calibri"/>
              </a:rPr>
              <a:t>closely packed</a:t>
            </a:r>
            <a:r>
              <a:rPr lang="en-GB" sz="1800" dirty="0">
                <a:latin typeface="+mj-lt"/>
                <a:cs typeface="Calibri"/>
              </a:rPr>
              <a:t> and </a:t>
            </a:r>
            <a:r>
              <a:rPr lang="en-GB" sz="1800" b="1" i="1" dirty="0">
                <a:latin typeface="+mj-lt"/>
                <a:cs typeface="Calibri"/>
              </a:rPr>
              <a:t>vibrate about a fixed point</a:t>
            </a:r>
            <a:r>
              <a:rPr lang="en-GB" sz="1800" dirty="0">
                <a:latin typeface="+mj-lt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Describe the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particles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 of a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solid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latin typeface="+mj-lt"/>
                <a:cs typeface="Calibri"/>
              </a:rPr>
              <a:t>The particles of a </a:t>
            </a:r>
            <a:r>
              <a:rPr lang="en-GB" sz="1800" b="1" i="1" dirty="0">
                <a:latin typeface="+mj-lt"/>
                <a:cs typeface="Calibri"/>
              </a:rPr>
              <a:t>gas</a:t>
            </a:r>
            <a:r>
              <a:rPr lang="en-GB" sz="1800" dirty="0">
                <a:latin typeface="+mj-lt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Which particles are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randomly arranged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, are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spaced far apart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 and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move about quickly in all directions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GB" sz="1800" dirty="0">
                <a:latin typeface="+mj-lt"/>
                <a:cs typeface="Calibri"/>
              </a:rPr>
              <a:t>It is a </a:t>
            </a:r>
            <a:r>
              <a:rPr lang="en-GB" sz="1800" b="1" i="1" dirty="0">
                <a:latin typeface="+mj-lt"/>
                <a:cs typeface="Calibri"/>
              </a:rPr>
              <a:t>mixture</a:t>
            </a:r>
            <a:r>
              <a:rPr lang="en-GB" sz="1800" dirty="0">
                <a:latin typeface="+mj-lt"/>
                <a:cs typeface="Calibri"/>
              </a:rPr>
              <a:t> of a </a:t>
            </a:r>
            <a:r>
              <a:rPr lang="en-GB" sz="1800" b="1" i="1" dirty="0">
                <a:latin typeface="+mj-lt"/>
                <a:cs typeface="Calibri"/>
              </a:rPr>
              <a:t>soluble solid</a:t>
            </a:r>
            <a:r>
              <a:rPr lang="en-GB" sz="1800" dirty="0">
                <a:latin typeface="+mj-lt"/>
                <a:cs typeface="Calibri"/>
              </a:rPr>
              <a:t> and a</a:t>
            </a:r>
            <a:r>
              <a:rPr lang="en-GB" sz="1800" b="1" i="1" dirty="0">
                <a:latin typeface="+mj-lt"/>
                <a:cs typeface="Calibri"/>
              </a:rPr>
              <a:t> liquid</a:t>
            </a:r>
            <a:r>
              <a:rPr lang="en-GB" sz="1800" dirty="0">
                <a:latin typeface="+mj-lt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What is a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 solution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GB" sz="1800" dirty="0">
                <a:latin typeface="+mj-lt"/>
                <a:cs typeface="Calibri"/>
              </a:rPr>
              <a:t>A change that can go both ways, such as </a:t>
            </a:r>
            <a:r>
              <a:rPr lang="en-GB" sz="1800" b="1" i="1" dirty="0">
                <a:latin typeface="+mj-lt"/>
                <a:cs typeface="Calibri"/>
              </a:rPr>
              <a:t>melting/freezing</a:t>
            </a:r>
            <a:r>
              <a:rPr lang="en-GB" sz="1800" dirty="0">
                <a:latin typeface="+mj-lt"/>
                <a:cs typeface="Calibri"/>
              </a:rPr>
              <a:t> or </a:t>
            </a:r>
            <a:r>
              <a:rPr lang="en-GB" sz="1800" b="1" i="1" dirty="0">
                <a:latin typeface="+mj-lt"/>
                <a:cs typeface="Calibri"/>
              </a:rPr>
              <a:t>evaporation/condensation</a:t>
            </a:r>
            <a:r>
              <a:rPr lang="en-GB" sz="1800" dirty="0">
                <a:latin typeface="+mj-lt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What do we mean by a </a:t>
            </a:r>
            <a:r>
              <a:rPr lang="en-GB" sz="1800" b="1" i="1" dirty="0">
                <a:solidFill>
                  <a:srgbClr val="7030A0"/>
                </a:solidFill>
                <a:latin typeface="+mj-lt"/>
                <a:cs typeface="Calibri"/>
              </a:rPr>
              <a:t>reversible change</a:t>
            </a:r>
            <a:r>
              <a:rPr lang="en-GB" sz="1800" dirty="0">
                <a:solidFill>
                  <a:srgbClr val="7030A0"/>
                </a:solidFill>
                <a:latin typeface="+mj-lt"/>
                <a:cs typeface="Calibri"/>
              </a:rPr>
              <a:t>?</a:t>
            </a:r>
          </a:p>
          <a:p>
            <a:pPr marL="0" indent="0">
              <a:buNone/>
            </a:pPr>
            <a:endParaRPr lang="en-GB" sz="1800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GB" sz="2000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GB" sz="2000" dirty="0">
              <a:latin typeface="+mj-lt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FD201-8717-4A8A-BEFA-36928CF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63291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pic>
        <p:nvPicPr>
          <p:cNvPr id="6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1158A45-1B47-4C62-9D97-734EA7F6E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91000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8E0632F-0AC1-264D-97D3-73B289894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92020"/>
              </p:ext>
            </p:extLst>
          </p:nvPr>
        </p:nvGraphicFramePr>
        <p:xfrm>
          <a:off x="620853" y="615132"/>
          <a:ext cx="11021222" cy="497002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12228">
                  <a:extLst>
                    <a:ext uri="{9D8B030D-6E8A-4147-A177-3AD203B41FA5}">
                      <a16:colId xmlns:a16="http://schemas.microsoft.com/office/drawing/2014/main" val="238150751"/>
                    </a:ext>
                  </a:extLst>
                </a:gridCol>
                <a:gridCol w="8808994">
                  <a:extLst>
                    <a:ext uri="{9D8B030D-6E8A-4147-A177-3AD203B41FA5}">
                      <a16:colId xmlns:a16="http://schemas.microsoft.com/office/drawing/2014/main" val="353742065"/>
                    </a:ext>
                  </a:extLst>
                </a:gridCol>
              </a:tblGrid>
              <a:tr h="601105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+mj-lt"/>
                        </a:rPr>
                        <a:t>Vocabulary</a:t>
                      </a:r>
                      <a:endParaRPr lang="en-US" sz="1800" b="1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+mj-lt"/>
                        </a:rPr>
                        <a:t>Definition</a:t>
                      </a:r>
                    </a:p>
                    <a:p>
                      <a:pPr algn="ctr"/>
                      <a:endParaRPr lang="en-US" sz="1800" b="1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00768"/>
                  </a:ext>
                </a:extLst>
              </a:tr>
              <a:tr h="878195">
                <a:tc>
                  <a:txBody>
                    <a:bodyPr/>
                    <a:lstStyle/>
                    <a:p>
                      <a:r>
                        <a:rPr lang="en-GB" sz="1800" b="0">
                          <a:latin typeface="+mj-lt"/>
                        </a:rPr>
                        <a:t>irreversible change</a:t>
                      </a:r>
                      <a:endParaRPr lang="en-US" sz="1800" b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+mj-lt"/>
                        </a:rPr>
                        <a:t>A change that can only go one way. Also known as non-reversible or permanent changes.</a:t>
                      </a: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85875"/>
                  </a:ext>
                </a:extLst>
              </a:tr>
              <a:tr h="878195">
                <a:tc>
                  <a:txBody>
                    <a:bodyPr/>
                    <a:lstStyle/>
                    <a:p>
                      <a:r>
                        <a:rPr lang="en-GB" sz="1800" b="0">
                          <a:latin typeface="+mj-lt"/>
                        </a:rPr>
                        <a:t>products</a:t>
                      </a:r>
                      <a:endParaRPr lang="en-US" sz="1800" b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latin typeface="+mj-lt"/>
                        </a:rPr>
                        <a:t>The new materials made as a result of an irreversible change. </a:t>
                      </a:r>
                      <a:endParaRPr lang="en-US" sz="1800" b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437623"/>
                  </a:ext>
                </a:extLst>
              </a:tr>
              <a:tr h="601105">
                <a:tc>
                  <a:txBody>
                    <a:bodyPr/>
                    <a:lstStyle/>
                    <a:p>
                      <a:r>
                        <a:rPr lang="en-GB" sz="1800" b="0">
                          <a:latin typeface="+mj-lt"/>
                        </a:rPr>
                        <a:t>combustion</a:t>
                      </a:r>
                    </a:p>
                    <a:p>
                      <a:endParaRPr lang="en-GB" sz="1800" b="0">
                        <a:latin typeface="+mj-lt"/>
                      </a:endParaRPr>
                    </a:p>
                    <a:p>
                      <a:endParaRPr lang="en-US" sz="1800" b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latin typeface="+mj-lt"/>
                        </a:rPr>
                        <a:t> The scientific word for burning (in the presence of oxygen). </a:t>
                      </a:r>
                      <a:endParaRPr lang="en-US" sz="1800" b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497620"/>
                  </a:ext>
                </a:extLst>
              </a:tr>
              <a:tr h="871325">
                <a:tc>
                  <a:txBody>
                    <a:bodyPr/>
                    <a:lstStyle/>
                    <a:p>
                      <a:r>
                        <a:rPr lang="en-GB" sz="1800" b="0">
                          <a:latin typeface="+mj-lt"/>
                        </a:rPr>
                        <a:t>rusting </a:t>
                      </a:r>
                      <a:endParaRPr lang="en-US" sz="1800" b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latin typeface="+mj-lt"/>
                        </a:rPr>
                        <a:t>The irreversible change which causes the weakening (corrosion) of iron and steel in the presence of oxygen and water.</a:t>
                      </a: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62617"/>
                  </a:ext>
                </a:extLst>
              </a:tr>
              <a:tr h="8713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>
                          <a:latin typeface="+mj-lt"/>
                        </a:rPr>
                        <a:t>decomposition</a:t>
                      </a: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dirty="0">
                          <a:latin typeface="+mj-lt"/>
                        </a:rPr>
                        <a:t>The scientific word for rotting of organic (once-living) materials.</a:t>
                      </a: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9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96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E1CC62-CC3B-40DF-ACAA-09B1F071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13169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DBF6A-32A5-41EF-83AA-068C51CDC855}"/>
              </a:ext>
            </a:extLst>
          </p:cNvPr>
          <p:cNvSpPr txBox="1"/>
          <p:nvPr/>
        </p:nvSpPr>
        <p:spPr>
          <a:xfrm>
            <a:off x="488199" y="1779723"/>
            <a:ext cx="1109936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cs typeface="Segoe UI"/>
              </a:rPr>
              <a:t>See the following video clips for examples of irreversible changes (optional)</a:t>
            </a:r>
            <a:r>
              <a:rPr lang="en-GB" sz="3200" dirty="0">
                <a:cs typeface="Segoe UI"/>
              </a:rPr>
              <a:t>:</a:t>
            </a:r>
            <a:r>
              <a:rPr lang="en-GB" sz="3200" dirty="0">
                <a:cs typeface="Calibri"/>
              </a:rPr>
              <a:t> </a:t>
            </a:r>
          </a:p>
          <a:p>
            <a:endParaRPr lang="en-GB" sz="3200" dirty="0">
              <a:solidFill>
                <a:srgbClr val="0563C1"/>
              </a:solidFill>
              <a:cs typeface="Segoe UI"/>
            </a:endParaRPr>
          </a:p>
          <a:p>
            <a:r>
              <a:rPr lang="en-GB" sz="3200" dirty="0">
                <a:solidFill>
                  <a:srgbClr val="0563C1"/>
                </a:solidFill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https://www.bbc.co.uk/bitesize/topics/zcvv4wx/articles/z9brcwx</a:t>
            </a:r>
            <a:r>
              <a:rPr lang="en-GB" sz="3200" dirty="0">
                <a:cs typeface="Segoe UI"/>
              </a:rPr>
              <a:t> </a:t>
            </a:r>
            <a:r>
              <a:rPr lang="en-GB" sz="3200">
                <a:cs typeface="Segoe UI"/>
              </a:rPr>
              <a:t>or </a:t>
            </a:r>
            <a:endParaRPr lang="en-GB" dirty="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GB" sz="3200" dirty="0">
                <a:solidFill>
                  <a:srgbClr val="0563C1"/>
                </a:solidFill>
                <a:cs typeface="Segoe UI"/>
                <a:hlinkClick r:id="rId3"/>
              </a:rPr>
              <a:t>https://www.youtube.com/watch?v=MB4Qb-8rTMk</a:t>
            </a:r>
            <a:r>
              <a:rPr lang="en-GB" sz="3200" dirty="0">
                <a:cs typeface="Calibri"/>
              </a:rPr>
              <a:t>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50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7640-D086-41F9-8E55-D2C51C4A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8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cs typeface="Calibri Light"/>
              </a:rPr>
              <a:t>Observe the following </a:t>
            </a:r>
            <a:br>
              <a:rPr lang="en-GB" sz="5400" dirty="0">
                <a:cs typeface="Calibri Light"/>
              </a:rPr>
            </a:br>
            <a:r>
              <a:rPr lang="en-GB" sz="5400" dirty="0">
                <a:cs typeface="Calibri Light"/>
              </a:rPr>
              <a:t>changes carefully.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D6CE9-0DE6-4FCE-A61B-BB08677D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9100"/>
            <a:ext cx="10515600" cy="226608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4400" dirty="0">
              <a:latin typeface="+mj-lt"/>
            </a:endParaRPr>
          </a:p>
          <a:p>
            <a:pPr marL="0" indent="0" algn="ctr">
              <a:buNone/>
            </a:pPr>
            <a:r>
              <a:rPr lang="en-GB" sz="5400" dirty="0">
                <a:latin typeface="+mj-lt"/>
                <a:cs typeface="Calibri"/>
              </a:rPr>
              <a:t>What do you notice?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FA22C-68ED-4CFF-91E9-CDDC6E1B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18709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pic>
        <p:nvPicPr>
          <p:cNvPr id="6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1A1A267-EAA3-4D83-AF0E-E48403319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3.xml><?xml version="1.0" encoding="utf-8"?>
<a:theme xmlns:a="http://schemas.openxmlformats.org/drawingml/2006/main" name="1_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31F440AF91E42B489D5F16BCBDA11" ma:contentTypeVersion="29" ma:contentTypeDescription="Create a new document." ma:contentTypeScope="" ma:versionID="35e14e8f5d89954e0f412a9b0f1dbbcf">
  <xsd:schema xmlns:xsd="http://www.w3.org/2001/XMLSchema" xmlns:xs="http://www.w3.org/2001/XMLSchema" xmlns:p="http://schemas.microsoft.com/office/2006/metadata/properties" xmlns:ns2="f49eb405-c4ae-4f7b-879f-e060f17175c6" xmlns:ns3="1b05f5b2-6dec-403d-afa0-be9410aeb756" targetNamespace="http://schemas.microsoft.com/office/2006/metadata/properties" ma:root="true" ma:fieldsID="893ac0da09f453104291e3ce26e89ca4" ns2:_="" ns3:_="">
    <xsd:import namespace="f49eb405-c4ae-4f7b-879f-e060f17175c6"/>
    <xsd:import namespace="1b05f5b2-6dec-403d-afa0-be9410aeb756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eb405-c4ae-4f7b-879f-e060f17175c6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f5b2-6dec-403d-afa0-be9410aeb75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05f5b2-6dec-403d-afa0-be9410aeb756">
      <UserInfo>
        <DisplayName/>
        <AccountId xsi:nil="true"/>
        <AccountType/>
      </UserInfo>
    </SharedWithUsers>
    <DefaultSectionNames xmlns="f49eb405-c4ae-4f7b-879f-e060f17175c6" xsi:nil="true"/>
    <Member_Groups xmlns="f49eb405-c4ae-4f7b-879f-e060f17175c6">
      <UserInfo>
        <DisplayName/>
        <AccountId xsi:nil="true"/>
        <AccountType/>
      </UserInfo>
    </Member_Groups>
    <NotebookType xmlns="f49eb405-c4ae-4f7b-879f-e060f17175c6" xsi:nil="true"/>
    <Leaders xmlns="f49eb405-c4ae-4f7b-879f-e060f17175c6">
      <UserInfo>
        <DisplayName/>
        <AccountId xsi:nil="true"/>
        <AccountType/>
      </UserInfo>
    </Leaders>
    <LMS_Mappings xmlns="f49eb405-c4ae-4f7b-879f-e060f17175c6" xsi:nil="true"/>
    <Templates xmlns="f49eb405-c4ae-4f7b-879f-e060f17175c6" xsi:nil="true"/>
    <Members xmlns="f49eb405-c4ae-4f7b-879f-e060f17175c6">
      <UserInfo>
        <DisplayName/>
        <AccountId xsi:nil="true"/>
        <AccountType/>
      </UserInfo>
    </Members>
    <Self_Registration_Enabled xmlns="f49eb405-c4ae-4f7b-879f-e060f17175c6" xsi:nil="true"/>
    <Has_Leaders_Only_SectionGroup xmlns="f49eb405-c4ae-4f7b-879f-e060f17175c6" xsi:nil="true"/>
    <Distribution_Groups xmlns="f49eb405-c4ae-4f7b-879f-e060f17175c6" xsi:nil="true"/>
    <Invited_Leaders xmlns="f49eb405-c4ae-4f7b-879f-e060f17175c6" xsi:nil="true"/>
    <IsNotebookLocked xmlns="f49eb405-c4ae-4f7b-879f-e060f17175c6" xsi:nil="true"/>
    <Invited_Members xmlns="f49eb405-c4ae-4f7b-879f-e060f17175c6" xsi:nil="true"/>
    <CultureName xmlns="f49eb405-c4ae-4f7b-879f-e060f17175c6" xsi:nil="true"/>
    <AppVersion xmlns="f49eb405-c4ae-4f7b-879f-e060f17175c6" xsi:nil="true"/>
    <TeamsChannelId xmlns="f49eb405-c4ae-4f7b-879f-e060f17175c6" xsi:nil="true"/>
    <FolderType xmlns="f49eb405-c4ae-4f7b-879f-e060f17175c6" xsi:nil="true"/>
    <Is_Collaboration_Space_Locked xmlns="f49eb405-c4ae-4f7b-879f-e060f17175c6" xsi:nil="true"/>
    <Math_Settings xmlns="f49eb405-c4ae-4f7b-879f-e060f17175c6" xsi:nil="true"/>
    <Owner xmlns="f49eb405-c4ae-4f7b-879f-e060f17175c6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8A972E74-BF77-45BB-BE17-09945B20A0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ADDD8C-F851-4C1F-AF87-00C2ACF9E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eb405-c4ae-4f7b-879f-e060f17175c6"/>
    <ds:schemaRef ds:uri="1b05f5b2-6dec-403d-afa0-be9410aeb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79745C-ED2D-4DAD-9D37-0EB116E42B61}">
  <ds:schemaRefs>
    <ds:schemaRef ds:uri="f49eb405-c4ae-4f7b-879f-e060f17175c6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1b05f5b2-6dec-403d-afa0-be9410aeb756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355</Words>
  <Application>Microsoft Office PowerPoint</Application>
  <PresentationFormat>Widescreen</PresentationFormat>
  <Paragraphs>74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Light</vt:lpstr>
      <vt:lpstr>Wingdings</vt:lpstr>
      <vt:lpstr>Office Theme</vt:lpstr>
      <vt:lpstr>MAIN</vt:lpstr>
      <vt:lpstr>1_MAIN</vt:lpstr>
      <vt:lpstr>Science Year 5, Spring Term 2</vt:lpstr>
      <vt:lpstr>PowerPoint Presentation</vt:lpstr>
      <vt:lpstr>Here's the answer,  but what was the question?</vt:lpstr>
      <vt:lpstr>Properties and Changes of Materials 2  Lesson 1</vt:lpstr>
      <vt:lpstr>Are all Changes Reversible?</vt:lpstr>
      <vt:lpstr>Here's the answer,  but what was the question?</vt:lpstr>
      <vt:lpstr>PowerPoint Presentation</vt:lpstr>
      <vt:lpstr>PowerPoint Presentation</vt:lpstr>
      <vt:lpstr>Observe the following  changes carefully.</vt:lpstr>
      <vt:lpstr>Irreversible Changes</vt:lpstr>
      <vt:lpstr>Writing Opportunity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Vocabulary Gap</dc:title>
  <dc:creator>Jo Fennelly</dc:creator>
  <cp:lastModifiedBy>Caroline Leeming</cp:lastModifiedBy>
  <cp:revision>1098</cp:revision>
  <dcterms:created xsi:type="dcterms:W3CDTF">2018-08-25T11:02:54Z</dcterms:created>
  <dcterms:modified xsi:type="dcterms:W3CDTF">2021-02-10T17:23:40Z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0x01010053531F440AF91E42B489D5F16BCBDA11</vt:lpwstr>
  </property>
  <property fmtid="{D5CDD505-2E9C-101B-9397-08002B2CF9AE}" pid="3" name="Order">
    <vt:r8>21697700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