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4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7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5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7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1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0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3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5DB2-D47C-4854-9179-729970959DB6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C038F-0EBC-41F9-962B-E91AB3D94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0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5" y="94989"/>
            <a:ext cx="2895600" cy="4124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6" y="4219314"/>
            <a:ext cx="3409950" cy="17240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5" y="94989"/>
            <a:ext cx="2895600" cy="4124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96" y="4219314"/>
            <a:ext cx="3409950" cy="17240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Leeming</dc:creator>
  <cp:lastModifiedBy>Caroline Leeming</cp:lastModifiedBy>
  <cp:revision>2</cp:revision>
  <dcterms:created xsi:type="dcterms:W3CDTF">2021-01-31T19:27:36Z</dcterms:created>
  <dcterms:modified xsi:type="dcterms:W3CDTF">2021-01-31T20:19:41Z</dcterms:modified>
</cp:coreProperties>
</file>