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4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8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70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5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7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1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3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3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0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" y="-124258"/>
            <a:ext cx="3325585" cy="269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65" y="2390169"/>
            <a:ext cx="2943225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65" y="4762500"/>
            <a:ext cx="2581275" cy="20955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" y="-124258"/>
            <a:ext cx="3325585" cy="269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65" y="2390169"/>
            <a:ext cx="2943225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65" y="4762500"/>
            <a:ext cx="2581275" cy="20955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Leeming</dc:creator>
  <cp:lastModifiedBy>Caroline Leeming</cp:lastModifiedBy>
  <cp:revision>2</cp:revision>
  <dcterms:created xsi:type="dcterms:W3CDTF">2021-01-31T19:27:36Z</dcterms:created>
  <dcterms:modified xsi:type="dcterms:W3CDTF">2021-01-31T20:13:34Z</dcterms:modified>
</cp:coreProperties>
</file>