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14"/>
  </p:notesMasterIdLst>
  <p:sldIdLst>
    <p:sldId id="262" r:id="rId3"/>
    <p:sldId id="269" r:id="rId4"/>
    <p:sldId id="260" r:id="rId5"/>
    <p:sldId id="259" r:id="rId6"/>
    <p:sldId id="258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D379F-3E47-416C-89AC-9A42154B696E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8539DF-8345-4A21-9E7F-DE4417EBD2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182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Emojis: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JoyPixels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Inc. 2020, All Rights Reserved.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CE2F0-D98A-E64E-9901-35BD79739A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5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74190" y="2809900"/>
            <a:ext cx="8249968" cy="995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00" b="1" i="0">
                <a:solidFill>
                  <a:srgbClr val="3F3F3E"/>
                </a:solidFill>
                <a:latin typeface="Netto OT"/>
                <a:cs typeface="Netto O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5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A8DF4-E01F-4EE9-AA68-256777FF2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8C47E-8AB6-4C1F-B5F6-F907E6408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F20897-4C66-4983-A53F-C6B19CEF5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4187B-E77E-4408-9D4A-2145D48C91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B55BC7-21C0-4B68-9FB0-7ED791CDC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338938-1C77-4926-A640-B2E94670A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9988-6140-4450-A245-0F8C578D7CA1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20A678-6D1F-4B38-B5E6-0063EADD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5D2DD-C8C2-440B-86F0-196B392F2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1746-6478-4163-AEDC-0D6296729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801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DB109-4E3D-4390-9611-09C0CA25E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51E3B-29C9-499B-8818-13DBA634F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9988-6140-4450-A245-0F8C578D7CA1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E14E2C-BA5B-46C0-9BA4-2A638A5B2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E3A9FC-9962-4896-B3AA-04C26CE8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1746-6478-4163-AEDC-0D6296729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0963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075492-ECBE-459A-8A2E-B5C015228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9988-6140-4450-A245-0F8C578D7CA1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BDB5D4-E035-4FF8-82A1-60DB487F7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EDF11-2DBF-4F37-A43C-D392DCE99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1746-6478-4163-AEDC-0D6296729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42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B7CD5-E982-4704-92B1-475F2F131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F1848-7E24-47DE-B82A-4AFDB6F81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8A0D3-8CEF-4C34-8514-0FCBE78CE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626F0-BBCB-4203-9C5A-58970444F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9988-6140-4450-A245-0F8C578D7CA1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D2D9B3-D8C5-4009-8CF3-50AE1904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A2EF0-48EB-49B1-A6C2-0CF3C86DE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1746-6478-4163-AEDC-0D6296729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817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7BB60-FCB2-40AA-ABE7-8844DF886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1EBBBE-2715-4E77-9F7D-0546D7E790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B70AF2-850E-498D-9953-3E402D6F5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2F8C25-1AD6-4E3C-86E1-7F9A498BD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9988-6140-4450-A245-0F8C578D7CA1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57675-F9EA-4EC2-891F-F34FAB448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F1B5F7-562D-4777-B460-792A3E434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1746-6478-4163-AEDC-0D6296729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9205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A304A-6EDA-4778-A071-0309A43C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A151B6-91B7-466B-A22C-128260468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BA140-3ABC-4A20-B03E-BC74FB69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9988-6140-4450-A245-0F8C578D7CA1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8E894-C20F-4C6B-BA8C-6629BE51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52FAF-E637-4AA0-87FB-E5FBB88D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1746-6478-4163-AEDC-0D6296729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3083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C3EA0C-63AB-4754-8E1F-03C06C41FF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9FCCC-0E47-4B23-92DF-43B73108E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633BA-6575-4DF0-9639-C30672915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9988-6140-4450-A245-0F8C578D7CA1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84064-4A9D-496D-AF2F-39A55C412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E07B8-AF92-44AC-B14E-CAFBCFC9C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1746-6478-4163-AEDC-0D6296729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54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1" i="0">
                <a:solidFill>
                  <a:srgbClr val="3F3F3E"/>
                </a:solidFill>
                <a:latin typeface="Netto OT"/>
                <a:cs typeface="Netto O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3F3F3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996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1" i="0">
                <a:solidFill>
                  <a:srgbClr val="3F3F3E"/>
                </a:solidFill>
                <a:latin typeface="Netto OT"/>
                <a:cs typeface="Netto O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550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00" b="1" i="0">
                <a:solidFill>
                  <a:srgbClr val="3F3F3E"/>
                </a:solidFill>
                <a:latin typeface="Netto OT"/>
                <a:cs typeface="Netto O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13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4043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433C-5E24-4C5F-9E7C-06CBC868B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FF79AB-B211-4E1C-893B-C3BBFAC87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261DE-4EAC-4263-8F93-9A076DF3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9988-6140-4450-A245-0F8C578D7CA1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79A45-B5E0-48FA-A7F2-BBCA62EE2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A310E-218D-46FB-9D1B-2AFF06411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1746-6478-4163-AEDC-0D6296729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71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AAABA-BBD8-44D1-9CF9-E6B741474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C7608-541F-4E05-9060-0CB66D4AE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A04C0-4CB1-4207-8C58-34612249E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9988-6140-4450-A245-0F8C578D7CA1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9074F-C3B9-46C7-84A4-B412A4EAC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42898-A60C-4489-9B47-5F3D9E28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1746-6478-4163-AEDC-0D6296729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753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0BD46-4D09-4DB1-8D5F-F59261F6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232A1-FA59-4F9D-A60F-DC124A013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1E21C-78DE-475B-B34D-A9678CBFA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9988-6140-4450-A245-0F8C578D7CA1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376F2-DBB1-4588-978C-FBD191066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FE8A1-A883-4F15-86FC-C1884A721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1746-6478-4163-AEDC-0D6296729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567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E6CEF-99A8-4930-8627-6FC883474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8333FA-FBF8-4185-BB87-3B70234926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092C1-33CD-4F36-875F-CD12322C50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5A6EF-7A0C-44DD-9F98-1BE762004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79988-6140-4450-A245-0F8C578D7CA1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CB0A0-7188-4197-B679-45B8EA9DF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1664A8-3D8A-4047-BF71-E996B0FCB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D1746-6478-4163-AEDC-0D6296729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991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948912" y="483539"/>
            <a:ext cx="4300524" cy="72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00" b="1" i="0">
                <a:solidFill>
                  <a:srgbClr val="3F3F3E"/>
                </a:solidFill>
                <a:latin typeface="Netto OT"/>
                <a:cs typeface="Netto O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0470" y="1822072"/>
            <a:ext cx="10377408" cy="4282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3F3F3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856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E78F88-6DE3-4AE9-8F6E-1AEBDB97A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5A9E5-2770-4324-84D4-BFF766B43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E26BF-CAE7-4008-A6F0-807FC1AAE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D79988-6140-4450-A245-0F8C578D7CA1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3A672-D937-4697-8D45-3D2F5604F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C2936-4656-421E-A2A9-341A8C9C02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D1746-6478-4163-AEDC-0D6296729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50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0" y="228228"/>
            <a:ext cx="9047117" cy="640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6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object 66"/>
          <p:cNvSpPr txBox="1"/>
          <p:nvPr/>
        </p:nvSpPr>
        <p:spPr>
          <a:xfrm>
            <a:off x="692806" y="1949189"/>
            <a:ext cx="1710689" cy="7454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04165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Works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best</a:t>
            </a:r>
            <a:r>
              <a:rPr kumimoji="0" sz="1500" b="0" i="0" u="none" strike="noStrike" kern="1200" cap="none" spc="-7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with: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429895" lvl="0" indent="0" algn="l" defTabSz="914400" rtl="0" eaLnBrk="1" fontAlgn="auto" latinLnBrk="0" hangingPunct="1">
              <a:lnSpc>
                <a:spcPts val="17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</a:t>
            </a:r>
            <a:r>
              <a:rPr kumimoji="0" sz="1500" b="1" i="0" u="none" strike="noStrike" kern="1200" cap="none" spc="-10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groups/  a group of</a:t>
            </a:r>
            <a:r>
              <a:rPr kumimoji="0" sz="1500" b="1" i="0" u="none" strike="noStrike" kern="1200" cap="none" spc="-7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3446899" y="1053572"/>
            <a:ext cx="16751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Feelings</a:t>
            </a:r>
            <a:endParaRPr sz="32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446899" y="1822072"/>
            <a:ext cx="8020050" cy="336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592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spc="-5" dirty="0" smtClean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Question: 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Why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is it important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to talk to someone you trust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when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you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are worried about 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something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online?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  <a:p>
            <a:pPr marL="12700" marR="78740" lvl="0" indent="0" algn="l" defTabSz="914400" rtl="0" eaLnBrk="1" fontAlgn="auto" latinLnBrk="0" hangingPunct="1">
              <a:lnSpc>
                <a:spcPct val="100000"/>
              </a:lnSpc>
              <a:spcBef>
                <a:spcPts val="1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Possible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answers: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to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help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you solve the situation, to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get advice and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support, to make sure that 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going online is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positive experience</a:t>
            </a:r>
            <a:r>
              <a:rPr kumimoji="0" sz="1500" b="0" i="0" u="none" strike="noStrike" kern="1200" cap="none" spc="-1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etc.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  <a:p>
            <a:pPr marL="12700" marR="238125" lvl="0" indent="0" algn="l" defTabSz="914400" rtl="0" eaLnBrk="1" fontAlgn="auto" latinLnBrk="0" hangingPunct="1">
              <a:lnSpc>
                <a:spcPct val="100000"/>
              </a:lnSpc>
              <a:spcBef>
                <a:spcPts val="1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dirty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T</a:t>
            </a:r>
            <a:r>
              <a:rPr kumimoji="0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hink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how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 scenarios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on </a:t>
            </a:r>
            <a:r>
              <a:rPr lang="en-GB" sz="1500" dirty="0" smtClean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the next slide</a:t>
            </a:r>
            <a:r>
              <a:rPr kumimoji="0" sz="15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would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make the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person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feel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and discuss  each one as 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</a:t>
            </a:r>
            <a:r>
              <a:rPr lang="en-GB" sz="1500" spc="-10" dirty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 </a:t>
            </a:r>
            <a:r>
              <a:rPr lang="en-GB" sz="1500" spc="-10" dirty="0" smtClean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group or with an adult if you are at home.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  <a:p>
            <a:pPr marL="12700" marR="46990" lvl="0" indent="0" algn="l" defTabSz="914400" rtl="0" eaLnBrk="1" fontAlgn="auto" latinLnBrk="0" hangingPunct="1">
              <a:lnSpc>
                <a:spcPct val="100000"/>
              </a:lnSpc>
              <a:spcBef>
                <a:spcPts val="1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Extension: </a:t>
            </a:r>
            <a:r>
              <a:rPr lang="en-GB" sz="1500" dirty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T</a:t>
            </a:r>
            <a:r>
              <a:rPr kumimoji="0" sz="1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hink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about what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person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could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do in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this situation </a:t>
            </a:r>
            <a:r>
              <a:rPr kumimoji="0" sz="15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and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create a role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play of 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them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doing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this. </a:t>
            </a:r>
            <a:r>
              <a:rPr lang="en-GB" sz="1500" dirty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S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hare </a:t>
            </a:r>
            <a:r>
              <a:rPr kumimoji="0" lang="en-GB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your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role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play with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 rest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of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</a:t>
            </a:r>
            <a:r>
              <a:rPr kumimoji="0" sz="1500" b="0" i="0" u="none" strike="noStrike" kern="1200" cap="none" spc="-114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5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group</a:t>
            </a:r>
            <a:r>
              <a:rPr kumimoji="0" lang="en-GB" sz="1500" b="0" i="0" u="none" strike="noStrike" kern="1200" cap="none" spc="-5" normalizeH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if you are in school or send a video to yearfour@lingsprimary.org.uk</a:t>
            </a:r>
            <a:r>
              <a:rPr lang="en-GB" sz="1500" spc="-5" dirty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.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2800"/>
              </a:lnSpc>
              <a:spcBef>
                <a:spcPts val="10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For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example,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for Scenario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2, </a:t>
            </a:r>
            <a:r>
              <a:rPr lang="en-GB" sz="1500" spc="-5" dirty="0" smtClean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you </a:t>
            </a:r>
            <a:r>
              <a:rPr kumimoji="0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may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act out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 feelings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involved with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seeing these types 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of images,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speaking to a friend, the friend saying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“let’s go and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speak to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an adult </a:t>
            </a:r>
            <a:r>
              <a:rPr kumimoji="0" sz="1500" b="0" i="0" u="none" strike="noStrike" kern="1200" cap="none" spc="-1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together,”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and 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 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adult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reassuring</a:t>
            </a:r>
            <a:r>
              <a:rPr kumimoji="0" sz="15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5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them.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3493999" y="925400"/>
            <a:ext cx="7761605" cy="0"/>
          </a:xfrm>
          <a:custGeom>
            <a:avLst/>
            <a:gdLst/>
            <a:ahLst/>
            <a:cxnLst/>
            <a:rect l="l" t="t" r="r" b="b"/>
            <a:pathLst>
              <a:path w="7761605">
                <a:moveTo>
                  <a:pt x="0" y="0"/>
                </a:moveTo>
                <a:lnTo>
                  <a:pt x="7761198" y="0"/>
                </a:lnTo>
              </a:path>
            </a:pathLst>
          </a:custGeom>
          <a:ln w="50800">
            <a:solidFill>
              <a:srgbClr val="3F3F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30906" y="175360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697" y="0"/>
                </a:lnTo>
              </a:path>
            </a:pathLst>
          </a:custGeom>
          <a:ln w="50800">
            <a:solidFill>
              <a:srgbClr val="3F3F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92807" y="2840857"/>
            <a:ext cx="2311400" cy="96139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292100" marR="0" lvl="0" indent="0" algn="l" defTabSz="914400" rtl="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1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Timing: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7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15 minutes </a:t>
            </a: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15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30</a:t>
            </a:r>
            <a:r>
              <a:rPr kumimoji="0" sz="1500" b="1" i="0" u="none" strike="noStrike" kern="1200" cap="none" spc="-9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minutes  </a:t>
            </a: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doing the </a:t>
            </a:r>
            <a:r>
              <a:rPr kumimoji="0" sz="15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role </a:t>
            </a:r>
            <a:r>
              <a:rPr kumimoji="0" sz="15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play  </a:t>
            </a:r>
            <a:r>
              <a:rPr kumimoji="0" sz="15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activity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05505" y="2901478"/>
            <a:ext cx="204482" cy="2044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05505" y="1990158"/>
            <a:ext cx="204482" cy="2044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28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bject 57"/>
          <p:cNvSpPr txBox="1">
            <a:spLocks noGrp="1"/>
          </p:cNvSpPr>
          <p:nvPr>
            <p:ph type="title"/>
          </p:nvPr>
        </p:nvSpPr>
        <p:spPr>
          <a:xfrm>
            <a:off x="5259590" y="514987"/>
            <a:ext cx="167513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Feelings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EF9C8C8-14F3-6F4A-AC41-D18EF833A66A}"/>
              </a:ext>
            </a:extLst>
          </p:cNvPr>
          <p:cNvGrpSpPr/>
          <p:nvPr/>
        </p:nvGrpSpPr>
        <p:grpSpPr>
          <a:xfrm>
            <a:off x="3693216" y="1250057"/>
            <a:ext cx="8004809" cy="860425"/>
            <a:chOff x="3693216" y="1250057"/>
            <a:chExt cx="8004809" cy="860425"/>
          </a:xfrm>
        </p:grpSpPr>
        <p:sp>
          <p:nvSpPr>
            <p:cNvPr id="58" name="object 58"/>
            <p:cNvSpPr/>
            <p:nvPr/>
          </p:nvSpPr>
          <p:spPr>
            <a:xfrm>
              <a:off x="3693216" y="1250057"/>
              <a:ext cx="8004809" cy="860425"/>
            </a:xfrm>
            <a:custGeom>
              <a:avLst/>
              <a:gdLst/>
              <a:ahLst/>
              <a:cxnLst/>
              <a:rect l="l" t="t" r="r" b="b"/>
              <a:pathLst>
                <a:path w="8004809" h="860425">
                  <a:moveTo>
                    <a:pt x="212788" y="0"/>
                  </a:moveTo>
                  <a:lnTo>
                    <a:pt x="163996" y="5619"/>
                  </a:lnTo>
                  <a:lnTo>
                    <a:pt x="119206" y="21627"/>
                  </a:lnTo>
                  <a:lnTo>
                    <a:pt x="79697" y="46745"/>
                  </a:lnTo>
                  <a:lnTo>
                    <a:pt x="46745" y="79697"/>
                  </a:lnTo>
                  <a:lnTo>
                    <a:pt x="21627" y="119206"/>
                  </a:lnTo>
                  <a:lnTo>
                    <a:pt x="5619" y="163996"/>
                  </a:lnTo>
                  <a:lnTo>
                    <a:pt x="0" y="212788"/>
                  </a:lnTo>
                  <a:lnTo>
                    <a:pt x="0" y="647001"/>
                  </a:lnTo>
                  <a:lnTo>
                    <a:pt x="5619" y="695794"/>
                  </a:lnTo>
                  <a:lnTo>
                    <a:pt x="21627" y="740585"/>
                  </a:lnTo>
                  <a:lnTo>
                    <a:pt x="46745" y="780097"/>
                  </a:lnTo>
                  <a:lnTo>
                    <a:pt x="79697" y="813052"/>
                  </a:lnTo>
                  <a:lnTo>
                    <a:pt x="119206" y="838173"/>
                  </a:lnTo>
                  <a:lnTo>
                    <a:pt x="163996" y="854182"/>
                  </a:lnTo>
                  <a:lnTo>
                    <a:pt x="212788" y="859802"/>
                  </a:lnTo>
                  <a:lnTo>
                    <a:pt x="7791894" y="859802"/>
                  </a:lnTo>
                  <a:lnTo>
                    <a:pt x="7840682" y="854182"/>
                  </a:lnTo>
                  <a:lnTo>
                    <a:pt x="7885470" y="838173"/>
                  </a:lnTo>
                  <a:lnTo>
                    <a:pt x="7924980" y="813052"/>
                  </a:lnTo>
                  <a:lnTo>
                    <a:pt x="7957933" y="780097"/>
                  </a:lnTo>
                  <a:lnTo>
                    <a:pt x="7983053" y="740585"/>
                  </a:lnTo>
                  <a:lnTo>
                    <a:pt x="7999062" y="695794"/>
                  </a:lnTo>
                  <a:lnTo>
                    <a:pt x="8004683" y="647001"/>
                  </a:lnTo>
                  <a:lnTo>
                    <a:pt x="8004683" y="212788"/>
                  </a:lnTo>
                  <a:lnTo>
                    <a:pt x="7999062" y="163996"/>
                  </a:lnTo>
                  <a:lnTo>
                    <a:pt x="7983053" y="119206"/>
                  </a:lnTo>
                  <a:lnTo>
                    <a:pt x="7957933" y="79697"/>
                  </a:lnTo>
                  <a:lnTo>
                    <a:pt x="7924980" y="46745"/>
                  </a:lnTo>
                  <a:lnTo>
                    <a:pt x="7885470" y="21627"/>
                  </a:lnTo>
                  <a:lnTo>
                    <a:pt x="7840682" y="5619"/>
                  </a:lnTo>
                  <a:lnTo>
                    <a:pt x="7791894" y="0"/>
                  </a:lnTo>
                  <a:lnTo>
                    <a:pt x="212788" y="0"/>
                  </a:lnTo>
                  <a:close/>
                </a:path>
              </a:pathLst>
            </a:custGeom>
            <a:ln w="76200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bject 59"/>
            <p:cNvSpPr txBox="1"/>
            <p:nvPr/>
          </p:nvSpPr>
          <p:spPr>
            <a:xfrm>
              <a:off x="3812299" y="1394875"/>
              <a:ext cx="7710170" cy="553720"/>
            </a:xfrm>
            <a:prstGeom prst="rect">
              <a:avLst/>
            </a:prstGeom>
          </p:spPr>
          <p:txBody>
            <a:bodyPr vert="horz" wrap="square" lIns="0" tIns="38100" rIns="0" bIns="0" rtlCol="0">
              <a:spAutoFit/>
            </a:bodyPr>
            <a:lstStyle/>
            <a:p>
              <a:pPr marL="254000" marR="5080" lvl="0" indent="-241300" algn="l" defTabSz="914400" rtl="0" eaLnBrk="1" fontAlgn="auto" latinLnBrk="0" hangingPunct="1">
                <a:lnSpc>
                  <a:spcPts val="2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1.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Sami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watches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 video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of an amazing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trick shot. They try to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do</a:t>
              </a:r>
              <a:r>
                <a:rPr kumimoji="0" sz="1800" b="0" i="0" u="none" strike="noStrike" kern="1200" cap="none" spc="-21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 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themselves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but just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can’t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get it</a:t>
              </a:r>
              <a:r>
                <a:rPr kumimoji="0" sz="1800" b="0" i="0" u="none" strike="noStrike" kern="1200" cap="none" spc="-1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right.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4B0CA582-F341-C04A-8D0B-3D9C2F254720}"/>
              </a:ext>
            </a:extLst>
          </p:cNvPr>
          <p:cNvGrpSpPr/>
          <p:nvPr/>
        </p:nvGrpSpPr>
        <p:grpSpPr>
          <a:xfrm>
            <a:off x="3693216" y="5583714"/>
            <a:ext cx="8004809" cy="860425"/>
            <a:chOff x="3693216" y="5583714"/>
            <a:chExt cx="8004809" cy="860425"/>
          </a:xfrm>
        </p:grpSpPr>
        <p:sp>
          <p:nvSpPr>
            <p:cNvPr id="64" name="object 64"/>
            <p:cNvSpPr/>
            <p:nvPr/>
          </p:nvSpPr>
          <p:spPr>
            <a:xfrm>
              <a:off x="3693216" y="5583714"/>
              <a:ext cx="8004809" cy="860425"/>
            </a:xfrm>
            <a:custGeom>
              <a:avLst/>
              <a:gdLst/>
              <a:ahLst/>
              <a:cxnLst/>
              <a:rect l="l" t="t" r="r" b="b"/>
              <a:pathLst>
                <a:path w="8004809" h="860425">
                  <a:moveTo>
                    <a:pt x="212788" y="0"/>
                  </a:moveTo>
                  <a:lnTo>
                    <a:pt x="163996" y="5619"/>
                  </a:lnTo>
                  <a:lnTo>
                    <a:pt x="119206" y="21627"/>
                  </a:lnTo>
                  <a:lnTo>
                    <a:pt x="79697" y="46745"/>
                  </a:lnTo>
                  <a:lnTo>
                    <a:pt x="46745" y="79697"/>
                  </a:lnTo>
                  <a:lnTo>
                    <a:pt x="21627" y="119206"/>
                  </a:lnTo>
                  <a:lnTo>
                    <a:pt x="5619" y="163996"/>
                  </a:lnTo>
                  <a:lnTo>
                    <a:pt x="0" y="212788"/>
                  </a:lnTo>
                  <a:lnTo>
                    <a:pt x="0" y="647001"/>
                  </a:lnTo>
                  <a:lnTo>
                    <a:pt x="5619" y="695794"/>
                  </a:lnTo>
                  <a:lnTo>
                    <a:pt x="21627" y="740585"/>
                  </a:lnTo>
                  <a:lnTo>
                    <a:pt x="46745" y="780097"/>
                  </a:lnTo>
                  <a:lnTo>
                    <a:pt x="79697" y="813052"/>
                  </a:lnTo>
                  <a:lnTo>
                    <a:pt x="119206" y="838173"/>
                  </a:lnTo>
                  <a:lnTo>
                    <a:pt x="163996" y="854182"/>
                  </a:lnTo>
                  <a:lnTo>
                    <a:pt x="212788" y="859802"/>
                  </a:lnTo>
                  <a:lnTo>
                    <a:pt x="7791894" y="859802"/>
                  </a:lnTo>
                  <a:lnTo>
                    <a:pt x="7840682" y="854182"/>
                  </a:lnTo>
                  <a:lnTo>
                    <a:pt x="7885470" y="838173"/>
                  </a:lnTo>
                  <a:lnTo>
                    <a:pt x="7924980" y="813052"/>
                  </a:lnTo>
                  <a:lnTo>
                    <a:pt x="7957933" y="780097"/>
                  </a:lnTo>
                  <a:lnTo>
                    <a:pt x="7983053" y="740585"/>
                  </a:lnTo>
                  <a:lnTo>
                    <a:pt x="7999062" y="695794"/>
                  </a:lnTo>
                  <a:lnTo>
                    <a:pt x="8004683" y="647001"/>
                  </a:lnTo>
                  <a:lnTo>
                    <a:pt x="8004683" y="212788"/>
                  </a:lnTo>
                  <a:lnTo>
                    <a:pt x="7999062" y="163996"/>
                  </a:lnTo>
                  <a:lnTo>
                    <a:pt x="7983053" y="119206"/>
                  </a:lnTo>
                  <a:lnTo>
                    <a:pt x="7957933" y="79697"/>
                  </a:lnTo>
                  <a:lnTo>
                    <a:pt x="7924980" y="46745"/>
                  </a:lnTo>
                  <a:lnTo>
                    <a:pt x="7885470" y="21627"/>
                  </a:lnTo>
                  <a:lnTo>
                    <a:pt x="7840682" y="5619"/>
                  </a:lnTo>
                  <a:lnTo>
                    <a:pt x="7791894" y="0"/>
                  </a:lnTo>
                  <a:lnTo>
                    <a:pt x="212788" y="0"/>
                  </a:lnTo>
                  <a:close/>
                </a:path>
              </a:pathLst>
            </a:custGeom>
            <a:ln w="76200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 txBox="1"/>
            <p:nvPr/>
          </p:nvSpPr>
          <p:spPr>
            <a:xfrm>
              <a:off x="3812299" y="5728531"/>
              <a:ext cx="7559040" cy="553720"/>
            </a:xfrm>
            <a:prstGeom prst="rect">
              <a:avLst/>
            </a:prstGeom>
          </p:spPr>
          <p:txBody>
            <a:bodyPr vert="horz" wrap="square" lIns="0" tIns="38100" rIns="0" bIns="0" rtlCol="0">
              <a:spAutoFit/>
            </a:bodyPr>
            <a:lstStyle/>
            <a:p>
              <a:pPr marL="266700" marR="5080" lvl="0" indent="-254635" algn="l" defTabSz="914400" rtl="0" eaLnBrk="1" fontAlgn="auto" latinLnBrk="0" hangingPunct="1">
                <a:lnSpc>
                  <a:spcPts val="2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1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5.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Charlie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sees some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exciting news about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new game being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released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and 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sends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to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her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friends. One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of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them replies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explaining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that </a:t>
              </a:r>
              <a:r>
                <a:rPr kumimoji="0" sz="1800" b="0" i="0" u="none" strike="noStrike" kern="1200" cap="none" spc="-1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it’s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not</a:t>
              </a:r>
              <a:r>
                <a:rPr kumimoji="0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real.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BA6CD7D-CF27-D442-A16E-EFDFE186BADF}"/>
              </a:ext>
            </a:extLst>
          </p:cNvPr>
          <p:cNvGrpSpPr/>
          <p:nvPr/>
        </p:nvGrpSpPr>
        <p:grpSpPr>
          <a:xfrm>
            <a:off x="3693216" y="2333476"/>
            <a:ext cx="8004809" cy="860425"/>
            <a:chOff x="3693216" y="2333476"/>
            <a:chExt cx="8004809" cy="860425"/>
          </a:xfrm>
        </p:grpSpPr>
        <p:sp>
          <p:nvSpPr>
            <p:cNvPr id="60" name="object 60"/>
            <p:cNvSpPr/>
            <p:nvPr/>
          </p:nvSpPr>
          <p:spPr>
            <a:xfrm>
              <a:off x="3693216" y="2333476"/>
              <a:ext cx="8004809" cy="860425"/>
            </a:xfrm>
            <a:custGeom>
              <a:avLst/>
              <a:gdLst/>
              <a:ahLst/>
              <a:cxnLst/>
              <a:rect l="l" t="t" r="r" b="b"/>
              <a:pathLst>
                <a:path w="8004809" h="860425">
                  <a:moveTo>
                    <a:pt x="212788" y="0"/>
                  </a:moveTo>
                  <a:lnTo>
                    <a:pt x="163996" y="5619"/>
                  </a:lnTo>
                  <a:lnTo>
                    <a:pt x="119206" y="21627"/>
                  </a:lnTo>
                  <a:lnTo>
                    <a:pt x="79697" y="46745"/>
                  </a:lnTo>
                  <a:lnTo>
                    <a:pt x="46745" y="79697"/>
                  </a:lnTo>
                  <a:lnTo>
                    <a:pt x="21627" y="119206"/>
                  </a:lnTo>
                  <a:lnTo>
                    <a:pt x="5619" y="163996"/>
                  </a:lnTo>
                  <a:lnTo>
                    <a:pt x="0" y="212788"/>
                  </a:lnTo>
                  <a:lnTo>
                    <a:pt x="0" y="647001"/>
                  </a:lnTo>
                  <a:lnTo>
                    <a:pt x="5619" y="695794"/>
                  </a:lnTo>
                  <a:lnTo>
                    <a:pt x="21627" y="740585"/>
                  </a:lnTo>
                  <a:lnTo>
                    <a:pt x="46745" y="780097"/>
                  </a:lnTo>
                  <a:lnTo>
                    <a:pt x="79697" y="813052"/>
                  </a:lnTo>
                  <a:lnTo>
                    <a:pt x="119206" y="838173"/>
                  </a:lnTo>
                  <a:lnTo>
                    <a:pt x="163996" y="854182"/>
                  </a:lnTo>
                  <a:lnTo>
                    <a:pt x="212788" y="859802"/>
                  </a:lnTo>
                  <a:lnTo>
                    <a:pt x="7791894" y="859802"/>
                  </a:lnTo>
                  <a:lnTo>
                    <a:pt x="7840682" y="854182"/>
                  </a:lnTo>
                  <a:lnTo>
                    <a:pt x="7885470" y="838173"/>
                  </a:lnTo>
                  <a:lnTo>
                    <a:pt x="7924980" y="813052"/>
                  </a:lnTo>
                  <a:lnTo>
                    <a:pt x="7957933" y="780097"/>
                  </a:lnTo>
                  <a:lnTo>
                    <a:pt x="7983053" y="740585"/>
                  </a:lnTo>
                  <a:lnTo>
                    <a:pt x="7999062" y="695794"/>
                  </a:lnTo>
                  <a:lnTo>
                    <a:pt x="8004683" y="647001"/>
                  </a:lnTo>
                  <a:lnTo>
                    <a:pt x="8004683" y="212788"/>
                  </a:lnTo>
                  <a:lnTo>
                    <a:pt x="7999062" y="163996"/>
                  </a:lnTo>
                  <a:lnTo>
                    <a:pt x="7983053" y="119206"/>
                  </a:lnTo>
                  <a:lnTo>
                    <a:pt x="7957933" y="79697"/>
                  </a:lnTo>
                  <a:lnTo>
                    <a:pt x="7924980" y="46745"/>
                  </a:lnTo>
                  <a:lnTo>
                    <a:pt x="7885470" y="21627"/>
                  </a:lnTo>
                  <a:lnTo>
                    <a:pt x="7840682" y="5619"/>
                  </a:lnTo>
                  <a:lnTo>
                    <a:pt x="7791894" y="0"/>
                  </a:lnTo>
                  <a:lnTo>
                    <a:pt x="212788" y="0"/>
                  </a:lnTo>
                  <a:close/>
                </a:path>
              </a:pathLst>
            </a:custGeom>
            <a:ln w="76200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0645F1E-EECA-D74F-BBE2-04025824D196}"/>
                </a:ext>
              </a:extLst>
            </p:cNvPr>
            <p:cNvSpPr/>
            <p:nvPr/>
          </p:nvSpPr>
          <p:spPr>
            <a:xfrm>
              <a:off x="3751878" y="2482837"/>
              <a:ext cx="7678122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625475" lvl="0" indent="0" algn="l" defTabSz="914400" rtl="0" eaLnBrk="1" fontAlgn="auto" latinLnBrk="0" hangingPunct="1">
                <a:lnSpc>
                  <a:spcPts val="2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54000" algn="l"/>
                </a:tabLst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2.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Joe </a:t>
              </a: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is noticing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that </a:t>
              </a: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lots of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 </a:t>
              </a: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people he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sees </a:t>
              </a: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online do not look 	like him,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they </a:t>
              </a: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all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seem to </a:t>
              </a: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be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so</a:t>
              </a:r>
              <a:r>
                <a:rPr kumimoji="0" lang="en-GB" sz="1800" b="0" i="0" u="none" strike="noStrike" kern="1200" cap="none" spc="-1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‘perfect’.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FD4A51E-ED4C-3F4D-9E11-02D515F4F81B}"/>
              </a:ext>
            </a:extLst>
          </p:cNvPr>
          <p:cNvGrpSpPr/>
          <p:nvPr/>
        </p:nvGrpSpPr>
        <p:grpSpPr>
          <a:xfrm>
            <a:off x="3693216" y="3416889"/>
            <a:ext cx="8004809" cy="860425"/>
            <a:chOff x="3693216" y="3416889"/>
            <a:chExt cx="8004809" cy="860425"/>
          </a:xfrm>
        </p:grpSpPr>
        <p:sp>
          <p:nvSpPr>
            <p:cNvPr id="61" name="object 61"/>
            <p:cNvSpPr/>
            <p:nvPr/>
          </p:nvSpPr>
          <p:spPr>
            <a:xfrm>
              <a:off x="3693216" y="3416889"/>
              <a:ext cx="8004809" cy="860425"/>
            </a:xfrm>
            <a:custGeom>
              <a:avLst/>
              <a:gdLst/>
              <a:ahLst/>
              <a:cxnLst/>
              <a:rect l="l" t="t" r="r" b="b"/>
              <a:pathLst>
                <a:path w="8004809" h="860425">
                  <a:moveTo>
                    <a:pt x="212788" y="0"/>
                  </a:moveTo>
                  <a:lnTo>
                    <a:pt x="163996" y="5619"/>
                  </a:lnTo>
                  <a:lnTo>
                    <a:pt x="119206" y="21627"/>
                  </a:lnTo>
                  <a:lnTo>
                    <a:pt x="79697" y="46745"/>
                  </a:lnTo>
                  <a:lnTo>
                    <a:pt x="46745" y="79697"/>
                  </a:lnTo>
                  <a:lnTo>
                    <a:pt x="21627" y="119206"/>
                  </a:lnTo>
                  <a:lnTo>
                    <a:pt x="5619" y="163996"/>
                  </a:lnTo>
                  <a:lnTo>
                    <a:pt x="0" y="212788"/>
                  </a:lnTo>
                  <a:lnTo>
                    <a:pt x="0" y="647001"/>
                  </a:lnTo>
                  <a:lnTo>
                    <a:pt x="5619" y="695794"/>
                  </a:lnTo>
                  <a:lnTo>
                    <a:pt x="21627" y="740585"/>
                  </a:lnTo>
                  <a:lnTo>
                    <a:pt x="46745" y="780097"/>
                  </a:lnTo>
                  <a:lnTo>
                    <a:pt x="79697" y="813052"/>
                  </a:lnTo>
                  <a:lnTo>
                    <a:pt x="119206" y="838173"/>
                  </a:lnTo>
                  <a:lnTo>
                    <a:pt x="163996" y="854182"/>
                  </a:lnTo>
                  <a:lnTo>
                    <a:pt x="212788" y="859802"/>
                  </a:lnTo>
                  <a:lnTo>
                    <a:pt x="7791894" y="859802"/>
                  </a:lnTo>
                  <a:lnTo>
                    <a:pt x="7840682" y="854182"/>
                  </a:lnTo>
                  <a:lnTo>
                    <a:pt x="7885470" y="838173"/>
                  </a:lnTo>
                  <a:lnTo>
                    <a:pt x="7924980" y="813052"/>
                  </a:lnTo>
                  <a:lnTo>
                    <a:pt x="7957933" y="780097"/>
                  </a:lnTo>
                  <a:lnTo>
                    <a:pt x="7983053" y="740585"/>
                  </a:lnTo>
                  <a:lnTo>
                    <a:pt x="7999062" y="695794"/>
                  </a:lnTo>
                  <a:lnTo>
                    <a:pt x="8004683" y="647001"/>
                  </a:lnTo>
                  <a:lnTo>
                    <a:pt x="8004683" y="212788"/>
                  </a:lnTo>
                  <a:lnTo>
                    <a:pt x="7999062" y="163996"/>
                  </a:lnTo>
                  <a:lnTo>
                    <a:pt x="7983053" y="119206"/>
                  </a:lnTo>
                  <a:lnTo>
                    <a:pt x="7957933" y="79697"/>
                  </a:lnTo>
                  <a:lnTo>
                    <a:pt x="7924980" y="46745"/>
                  </a:lnTo>
                  <a:lnTo>
                    <a:pt x="7885470" y="21627"/>
                  </a:lnTo>
                  <a:lnTo>
                    <a:pt x="7840682" y="5619"/>
                  </a:lnTo>
                  <a:lnTo>
                    <a:pt x="7791894" y="0"/>
                  </a:lnTo>
                  <a:lnTo>
                    <a:pt x="212788" y="0"/>
                  </a:lnTo>
                  <a:close/>
                </a:path>
              </a:pathLst>
            </a:custGeom>
            <a:ln w="76200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06F4BCB9-B78A-764D-B3B5-F3736A4D7534}"/>
                </a:ext>
              </a:extLst>
            </p:cNvPr>
            <p:cNvSpPr/>
            <p:nvPr/>
          </p:nvSpPr>
          <p:spPr>
            <a:xfrm>
              <a:off x="3771094" y="3503442"/>
              <a:ext cx="781130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-1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3. </a:t>
              </a:r>
              <a:r>
                <a:rPr kumimoji="0" lang="en-GB" sz="1800" b="0" i="0" u="none" strike="noStrike" kern="1200" cap="none" spc="-1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Mae </a:t>
              </a:r>
              <a:r>
                <a:rPr kumimoji="0" lang="en-GB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receives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 </a:t>
              </a:r>
              <a:r>
                <a:rPr kumimoji="0" lang="en-GB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message </a:t>
              </a:r>
              <a:r>
                <a:rPr kumimoji="0" lang="en-GB" sz="1800" b="0" i="0" u="none" strike="noStrike" kern="1200" cap="none" spc="-1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that says you </a:t>
              </a:r>
              <a:r>
                <a:rPr kumimoji="0" lang="en-GB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should share </a:t>
              </a:r>
              <a:r>
                <a:rPr kumimoji="0" lang="en-GB" sz="1800" b="0" i="0" u="none" strike="noStrike" kern="1200" cap="none" spc="-1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 </a:t>
              </a:r>
              <a:r>
                <a:rPr kumimoji="0" lang="en-GB" sz="1800" b="0" i="0" u="none" strike="noStrike" kern="1200" cap="none" spc="-1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with five </a:t>
              </a:r>
              <a:r>
                <a:rPr kumimoji="0" lang="en-GB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friends or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   get</a:t>
              </a:r>
              <a:r>
                <a:rPr kumimoji="0" lang="en-GB" sz="1800" b="0" i="0" u="none" strike="noStrike" kern="1200" cap="none" spc="-6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bad</a:t>
              </a:r>
              <a:r>
                <a:rPr kumimoji="0" lang="en-GB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2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luck.</a:t>
              </a:r>
              <a:r>
                <a:rPr kumimoji="0" lang="en-GB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When</a:t>
              </a:r>
              <a:r>
                <a:rPr kumimoji="0" lang="en-GB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Mae</a:t>
              </a:r>
              <a:r>
                <a:rPr kumimoji="0" lang="en-GB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2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shares</a:t>
              </a:r>
              <a:r>
                <a:rPr kumimoji="0" lang="en-GB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it,</a:t>
              </a:r>
              <a:r>
                <a:rPr kumimoji="0" lang="en-GB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her</a:t>
              </a:r>
              <a:r>
                <a:rPr kumimoji="0" lang="en-GB" sz="1800" b="0" i="0" u="none" strike="noStrike" kern="1200" cap="none" spc="-6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2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friends</a:t>
              </a:r>
              <a:r>
                <a:rPr kumimoji="0" lang="en-GB" sz="1800" b="0" i="0" u="none" strike="noStrike" kern="1200" cap="none" spc="-5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all</a:t>
              </a:r>
              <a:r>
                <a:rPr kumimoji="0" lang="en-GB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2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laugh</a:t>
              </a:r>
              <a:r>
                <a:rPr kumimoji="0" lang="en-GB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1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at</a:t>
              </a:r>
              <a:r>
                <a:rPr kumimoji="0" lang="en-GB" sz="1800" b="0" i="0" u="none" strike="noStrike" kern="1200" cap="none" spc="-6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her</a:t>
              </a:r>
              <a:r>
                <a:rPr kumimoji="0" lang="en-GB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for</a:t>
              </a:r>
              <a:r>
                <a:rPr kumimoji="0" lang="en-GB" sz="1800" b="0" i="0" u="none" strike="noStrike" kern="1200" cap="none" spc="-5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3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believing</a:t>
              </a:r>
              <a:r>
                <a:rPr kumimoji="0" lang="en-GB" sz="1800" b="0" i="0" u="none" strike="noStrike" kern="1200" cap="none" spc="-5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3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1367DC3-76A7-2942-A296-97C36236DFE3}"/>
              </a:ext>
            </a:extLst>
          </p:cNvPr>
          <p:cNvGrpSpPr/>
          <p:nvPr/>
        </p:nvGrpSpPr>
        <p:grpSpPr>
          <a:xfrm>
            <a:off x="3693216" y="4500302"/>
            <a:ext cx="8146331" cy="860425"/>
            <a:chOff x="3693216" y="4500302"/>
            <a:chExt cx="8146331" cy="860425"/>
          </a:xfrm>
        </p:grpSpPr>
        <p:sp>
          <p:nvSpPr>
            <p:cNvPr id="62" name="object 62"/>
            <p:cNvSpPr/>
            <p:nvPr/>
          </p:nvSpPr>
          <p:spPr>
            <a:xfrm>
              <a:off x="3693216" y="4500302"/>
              <a:ext cx="8004809" cy="860425"/>
            </a:xfrm>
            <a:custGeom>
              <a:avLst/>
              <a:gdLst/>
              <a:ahLst/>
              <a:cxnLst/>
              <a:rect l="l" t="t" r="r" b="b"/>
              <a:pathLst>
                <a:path w="8004809" h="860425">
                  <a:moveTo>
                    <a:pt x="212788" y="0"/>
                  </a:moveTo>
                  <a:lnTo>
                    <a:pt x="163996" y="5619"/>
                  </a:lnTo>
                  <a:lnTo>
                    <a:pt x="119206" y="21627"/>
                  </a:lnTo>
                  <a:lnTo>
                    <a:pt x="79697" y="46745"/>
                  </a:lnTo>
                  <a:lnTo>
                    <a:pt x="46745" y="79697"/>
                  </a:lnTo>
                  <a:lnTo>
                    <a:pt x="21627" y="119206"/>
                  </a:lnTo>
                  <a:lnTo>
                    <a:pt x="5619" y="163996"/>
                  </a:lnTo>
                  <a:lnTo>
                    <a:pt x="0" y="212788"/>
                  </a:lnTo>
                  <a:lnTo>
                    <a:pt x="0" y="647001"/>
                  </a:lnTo>
                  <a:lnTo>
                    <a:pt x="5619" y="695794"/>
                  </a:lnTo>
                  <a:lnTo>
                    <a:pt x="21627" y="740585"/>
                  </a:lnTo>
                  <a:lnTo>
                    <a:pt x="46745" y="780097"/>
                  </a:lnTo>
                  <a:lnTo>
                    <a:pt x="79697" y="813052"/>
                  </a:lnTo>
                  <a:lnTo>
                    <a:pt x="119206" y="838173"/>
                  </a:lnTo>
                  <a:lnTo>
                    <a:pt x="163996" y="854182"/>
                  </a:lnTo>
                  <a:lnTo>
                    <a:pt x="212788" y="859802"/>
                  </a:lnTo>
                  <a:lnTo>
                    <a:pt x="7791894" y="859802"/>
                  </a:lnTo>
                  <a:lnTo>
                    <a:pt x="7840682" y="854182"/>
                  </a:lnTo>
                  <a:lnTo>
                    <a:pt x="7885470" y="838173"/>
                  </a:lnTo>
                  <a:lnTo>
                    <a:pt x="7924980" y="813052"/>
                  </a:lnTo>
                  <a:lnTo>
                    <a:pt x="7957933" y="780097"/>
                  </a:lnTo>
                  <a:lnTo>
                    <a:pt x="7983053" y="740585"/>
                  </a:lnTo>
                  <a:lnTo>
                    <a:pt x="7999062" y="695794"/>
                  </a:lnTo>
                  <a:lnTo>
                    <a:pt x="8004683" y="647001"/>
                  </a:lnTo>
                  <a:lnTo>
                    <a:pt x="8004683" y="212788"/>
                  </a:lnTo>
                  <a:lnTo>
                    <a:pt x="7999062" y="163996"/>
                  </a:lnTo>
                  <a:lnTo>
                    <a:pt x="7983053" y="119206"/>
                  </a:lnTo>
                  <a:lnTo>
                    <a:pt x="7957933" y="79697"/>
                  </a:lnTo>
                  <a:lnTo>
                    <a:pt x="7924980" y="46745"/>
                  </a:lnTo>
                  <a:lnTo>
                    <a:pt x="7885470" y="21627"/>
                  </a:lnTo>
                  <a:lnTo>
                    <a:pt x="7840682" y="5619"/>
                  </a:lnTo>
                  <a:lnTo>
                    <a:pt x="7791894" y="0"/>
                  </a:lnTo>
                  <a:lnTo>
                    <a:pt x="212788" y="0"/>
                  </a:lnTo>
                  <a:close/>
                </a:path>
              </a:pathLst>
            </a:custGeom>
            <a:ln w="76200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EF01504-F9B0-DE46-8B81-2B155E26504E}"/>
                </a:ext>
              </a:extLst>
            </p:cNvPr>
            <p:cNvSpPr/>
            <p:nvPr/>
          </p:nvSpPr>
          <p:spPr>
            <a:xfrm>
              <a:off x="3726198" y="4629818"/>
              <a:ext cx="8113349" cy="605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marR="587375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54000" algn="l"/>
                </a:tabLst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4.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Mani keeps receiving </a:t>
              </a: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lots of private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messages </a:t>
              </a: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online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from very </a:t>
              </a: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long</a:t>
              </a:r>
            </a:p>
            <a:p>
              <a:pPr marL="12700" marR="587375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54000" algn="l"/>
                </a:tabLst>
                <a:defRPr/>
              </a:pP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   and odd-looking usernames. He is not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sure </a:t>
              </a: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who 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these </a:t>
              </a: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people</a:t>
              </a:r>
              <a:r>
                <a:rPr kumimoji="0" lang="en-GB" sz="1800" b="0" i="0" u="none" strike="noStrike" kern="1200" cap="none" spc="-5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GB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are.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382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77"/>
          <p:cNvSpPr txBox="1"/>
          <p:nvPr/>
        </p:nvSpPr>
        <p:spPr>
          <a:xfrm>
            <a:off x="1526299" y="1663585"/>
            <a:ext cx="7791450" cy="25468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5" dirty="0" smtClean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Activities to try at home or at school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  <a:p>
            <a:pPr marL="12700" marR="551180" lvl="0" indent="0" algn="l" defTabSz="914400" rtl="0" eaLnBrk="1" fontAlgn="auto" latinLnBrk="0" hangingPunct="1">
              <a:lnSpc>
                <a:spcPts val="2400"/>
              </a:lnSpc>
              <a:spcBef>
                <a:spcPts val="2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These </a:t>
            </a:r>
            <a:r>
              <a:rPr kumimoji="0" sz="21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activities are designed </a:t>
            </a:r>
            <a:r>
              <a: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to </a:t>
            </a:r>
            <a:r>
              <a:rPr lang="en-GB" sz="2100" dirty="0" smtClean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get you thinking about how you use the internet and what you think about possible things you may see. </a:t>
            </a:r>
          </a:p>
          <a:p>
            <a:pPr marL="12700" marR="551180" lvl="0" indent="0" algn="l" defTabSz="914400" rtl="0" eaLnBrk="1" fontAlgn="auto" latinLnBrk="0" hangingPunct="1">
              <a:lnSpc>
                <a:spcPts val="2400"/>
              </a:lnSpc>
              <a:spcBef>
                <a:spcPts val="2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Have</a:t>
            </a:r>
            <a:r>
              <a:rPr kumimoji="0" lang="en-GB" sz="2100" b="0" i="0" u="none" strike="noStrike" kern="1200" cap="none" spc="0" normalizeH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a go at all or some of these activities and share your learning with us.</a:t>
            </a:r>
            <a:endParaRPr kumimoji="0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</p:txBody>
      </p:sp>
      <p:grpSp>
        <p:nvGrpSpPr>
          <p:cNvPr id="79" name="object 79"/>
          <p:cNvGrpSpPr/>
          <p:nvPr/>
        </p:nvGrpSpPr>
        <p:grpSpPr>
          <a:xfrm>
            <a:off x="552589" y="3969003"/>
            <a:ext cx="740410" cy="594995"/>
            <a:chOff x="552589" y="3969003"/>
            <a:chExt cx="740410" cy="594995"/>
          </a:xfrm>
        </p:grpSpPr>
        <p:sp>
          <p:nvSpPr>
            <p:cNvPr id="80" name="object 80"/>
            <p:cNvSpPr/>
            <p:nvPr/>
          </p:nvSpPr>
          <p:spPr>
            <a:xfrm>
              <a:off x="552589" y="3969003"/>
              <a:ext cx="594791" cy="5947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634472" y="4109510"/>
              <a:ext cx="478155" cy="297815"/>
            </a:xfrm>
            <a:custGeom>
              <a:avLst/>
              <a:gdLst/>
              <a:ahLst/>
              <a:cxnLst/>
              <a:rect l="l" t="t" r="r" b="b"/>
              <a:pathLst>
                <a:path w="478155" h="297814">
                  <a:moveTo>
                    <a:pt x="457111" y="0"/>
                  </a:moveTo>
                  <a:lnTo>
                    <a:pt x="0" y="0"/>
                  </a:lnTo>
                  <a:lnTo>
                    <a:pt x="0" y="276225"/>
                  </a:lnTo>
                  <a:lnTo>
                    <a:pt x="1654" y="284422"/>
                  </a:lnTo>
                  <a:lnTo>
                    <a:pt x="6165" y="291115"/>
                  </a:lnTo>
                  <a:lnTo>
                    <a:pt x="12858" y="295627"/>
                  </a:lnTo>
                  <a:lnTo>
                    <a:pt x="21056" y="297281"/>
                  </a:lnTo>
                  <a:lnTo>
                    <a:pt x="457111" y="297281"/>
                  </a:lnTo>
                  <a:lnTo>
                    <a:pt x="465301" y="295627"/>
                  </a:lnTo>
                  <a:lnTo>
                    <a:pt x="471990" y="291115"/>
                  </a:lnTo>
                  <a:lnTo>
                    <a:pt x="476501" y="284422"/>
                  </a:lnTo>
                  <a:lnTo>
                    <a:pt x="478155" y="276225"/>
                  </a:lnTo>
                  <a:lnTo>
                    <a:pt x="478155" y="21056"/>
                  </a:lnTo>
                  <a:lnTo>
                    <a:pt x="476501" y="12858"/>
                  </a:lnTo>
                  <a:lnTo>
                    <a:pt x="471990" y="6165"/>
                  </a:lnTo>
                  <a:lnTo>
                    <a:pt x="465301" y="1654"/>
                  </a:lnTo>
                  <a:lnTo>
                    <a:pt x="457111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634472" y="4109510"/>
              <a:ext cx="478155" cy="297815"/>
            </a:xfrm>
            <a:custGeom>
              <a:avLst/>
              <a:gdLst/>
              <a:ahLst/>
              <a:cxnLst/>
              <a:rect l="l" t="t" r="r" b="b"/>
              <a:pathLst>
                <a:path w="478155" h="297814">
                  <a:moveTo>
                    <a:pt x="0" y="0"/>
                  </a:moveTo>
                  <a:lnTo>
                    <a:pt x="0" y="276225"/>
                  </a:lnTo>
                  <a:lnTo>
                    <a:pt x="1654" y="284422"/>
                  </a:lnTo>
                  <a:lnTo>
                    <a:pt x="6165" y="291115"/>
                  </a:lnTo>
                  <a:lnTo>
                    <a:pt x="12858" y="295627"/>
                  </a:lnTo>
                  <a:lnTo>
                    <a:pt x="21056" y="297281"/>
                  </a:lnTo>
                  <a:lnTo>
                    <a:pt x="457111" y="297281"/>
                  </a:lnTo>
                  <a:lnTo>
                    <a:pt x="465301" y="295627"/>
                  </a:lnTo>
                  <a:lnTo>
                    <a:pt x="471990" y="291115"/>
                  </a:lnTo>
                  <a:lnTo>
                    <a:pt x="476501" y="284422"/>
                  </a:lnTo>
                  <a:lnTo>
                    <a:pt x="478155" y="276225"/>
                  </a:lnTo>
                  <a:lnTo>
                    <a:pt x="478155" y="21056"/>
                  </a:lnTo>
                  <a:lnTo>
                    <a:pt x="476501" y="12858"/>
                  </a:lnTo>
                  <a:lnTo>
                    <a:pt x="471990" y="6165"/>
                  </a:lnTo>
                  <a:lnTo>
                    <a:pt x="465301" y="1654"/>
                  </a:lnTo>
                  <a:lnTo>
                    <a:pt x="457111" y="0"/>
                  </a:lnTo>
                  <a:lnTo>
                    <a:pt x="0" y="0"/>
                  </a:lnTo>
                  <a:close/>
                </a:path>
              </a:pathLst>
            </a:custGeom>
            <a:ln w="26949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1004751" y="4062159"/>
              <a:ext cx="207644" cy="20678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938897" y="4287594"/>
              <a:ext cx="339725" cy="226060"/>
            </a:xfrm>
            <a:custGeom>
              <a:avLst/>
              <a:gdLst/>
              <a:ahLst/>
              <a:cxnLst/>
              <a:rect l="l" t="t" r="r" b="b"/>
              <a:pathLst>
                <a:path w="339725" h="226060">
                  <a:moveTo>
                    <a:pt x="169672" y="0"/>
                  </a:moveTo>
                  <a:lnTo>
                    <a:pt x="130769" y="3392"/>
                  </a:lnTo>
                  <a:lnTo>
                    <a:pt x="63553" y="34184"/>
                  </a:lnTo>
                  <a:lnTo>
                    <a:pt x="37277" y="64013"/>
                  </a:lnTo>
                  <a:lnTo>
                    <a:pt x="17246" y="105087"/>
                  </a:lnTo>
                  <a:lnTo>
                    <a:pt x="4481" y="158621"/>
                  </a:lnTo>
                  <a:lnTo>
                    <a:pt x="0" y="225831"/>
                  </a:lnTo>
                  <a:lnTo>
                    <a:pt x="339356" y="225831"/>
                  </a:lnTo>
                  <a:lnTo>
                    <a:pt x="334875" y="161356"/>
                  </a:lnTo>
                  <a:lnTo>
                    <a:pt x="322109" y="108886"/>
                  </a:lnTo>
                  <a:lnTo>
                    <a:pt x="302078" y="67660"/>
                  </a:lnTo>
                  <a:lnTo>
                    <a:pt x="275800" y="36919"/>
                  </a:lnTo>
                  <a:lnTo>
                    <a:pt x="208578" y="3848"/>
                  </a:lnTo>
                  <a:lnTo>
                    <a:pt x="1696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938897" y="4287594"/>
              <a:ext cx="339725" cy="226060"/>
            </a:xfrm>
            <a:custGeom>
              <a:avLst/>
              <a:gdLst/>
              <a:ahLst/>
              <a:cxnLst/>
              <a:rect l="l" t="t" r="r" b="b"/>
              <a:pathLst>
                <a:path w="339725" h="226060">
                  <a:moveTo>
                    <a:pt x="0" y="225831"/>
                  </a:moveTo>
                  <a:lnTo>
                    <a:pt x="339356" y="225831"/>
                  </a:lnTo>
                  <a:lnTo>
                    <a:pt x="334875" y="161356"/>
                  </a:lnTo>
                  <a:lnTo>
                    <a:pt x="322109" y="108886"/>
                  </a:lnTo>
                  <a:lnTo>
                    <a:pt x="302078" y="67660"/>
                  </a:lnTo>
                  <a:lnTo>
                    <a:pt x="275800" y="36919"/>
                  </a:lnTo>
                  <a:lnTo>
                    <a:pt x="208578" y="3848"/>
                  </a:lnTo>
                  <a:lnTo>
                    <a:pt x="169672" y="0"/>
                  </a:lnTo>
                  <a:lnTo>
                    <a:pt x="130769" y="3392"/>
                  </a:lnTo>
                  <a:lnTo>
                    <a:pt x="63553" y="34184"/>
                  </a:lnTo>
                  <a:lnTo>
                    <a:pt x="37277" y="64013"/>
                  </a:lnTo>
                  <a:lnTo>
                    <a:pt x="17246" y="105087"/>
                  </a:lnTo>
                  <a:lnTo>
                    <a:pt x="4481" y="158621"/>
                  </a:lnTo>
                  <a:lnTo>
                    <a:pt x="0" y="225831"/>
                  </a:lnTo>
                  <a:close/>
                </a:path>
              </a:pathLst>
            </a:custGeom>
            <a:ln w="28625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747582" y="4066631"/>
            <a:ext cx="18986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Netto OT"/>
                <a:ea typeface="+mn-ea"/>
                <a:cs typeface="Netto OT"/>
              </a:rPr>
              <a:t>A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tto OT"/>
              <a:ea typeface="+mn-ea"/>
              <a:cs typeface="Netto OT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552589" y="4745850"/>
            <a:ext cx="594995" cy="594995"/>
            <a:chOff x="552589" y="4745850"/>
            <a:chExt cx="594995" cy="594995"/>
          </a:xfrm>
        </p:grpSpPr>
        <p:sp>
          <p:nvSpPr>
            <p:cNvPr id="88" name="object 88"/>
            <p:cNvSpPr/>
            <p:nvPr/>
          </p:nvSpPr>
          <p:spPr>
            <a:xfrm>
              <a:off x="552589" y="4745850"/>
              <a:ext cx="594791" cy="59477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bject 89"/>
            <p:cNvSpPr/>
            <p:nvPr/>
          </p:nvSpPr>
          <p:spPr>
            <a:xfrm>
              <a:off x="681879" y="4786839"/>
              <a:ext cx="276860" cy="322580"/>
            </a:xfrm>
            <a:custGeom>
              <a:avLst/>
              <a:gdLst/>
              <a:ahLst/>
              <a:cxnLst/>
              <a:rect l="l" t="t" r="r" b="b"/>
              <a:pathLst>
                <a:path w="276859" h="322579">
                  <a:moveTo>
                    <a:pt x="255587" y="0"/>
                  </a:moveTo>
                  <a:lnTo>
                    <a:pt x="0" y="0"/>
                  </a:lnTo>
                  <a:lnTo>
                    <a:pt x="0" y="301180"/>
                  </a:lnTo>
                  <a:lnTo>
                    <a:pt x="1654" y="309378"/>
                  </a:lnTo>
                  <a:lnTo>
                    <a:pt x="6165" y="316071"/>
                  </a:lnTo>
                  <a:lnTo>
                    <a:pt x="12858" y="320582"/>
                  </a:lnTo>
                  <a:lnTo>
                    <a:pt x="21056" y="322237"/>
                  </a:lnTo>
                  <a:lnTo>
                    <a:pt x="255587" y="322237"/>
                  </a:lnTo>
                  <a:lnTo>
                    <a:pt x="263778" y="320582"/>
                  </a:lnTo>
                  <a:lnTo>
                    <a:pt x="270467" y="316071"/>
                  </a:lnTo>
                  <a:lnTo>
                    <a:pt x="274977" y="309378"/>
                  </a:lnTo>
                  <a:lnTo>
                    <a:pt x="276631" y="301180"/>
                  </a:lnTo>
                  <a:lnTo>
                    <a:pt x="276631" y="21056"/>
                  </a:lnTo>
                  <a:lnTo>
                    <a:pt x="274977" y="12858"/>
                  </a:lnTo>
                  <a:lnTo>
                    <a:pt x="270467" y="6165"/>
                  </a:lnTo>
                  <a:lnTo>
                    <a:pt x="263778" y="1654"/>
                  </a:lnTo>
                  <a:lnTo>
                    <a:pt x="255587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bject 90"/>
            <p:cNvSpPr/>
            <p:nvPr/>
          </p:nvSpPr>
          <p:spPr>
            <a:xfrm>
              <a:off x="681879" y="4786839"/>
              <a:ext cx="276860" cy="322580"/>
            </a:xfrm>
            <a:custGeom>
              <a:avLst/>
              <a:gdLst/>
              <a:ahLst/>
              <a:cxnLst/>
              <a:rect l="l" t="t" r="r" b="b"/>
              <a:pathLst>
                <a:path w="276859" h="322579">
                  <a:moveTo>
                    <a:pt x="0" y="0"/>
                  </a:moveTo>
                  <a:lnTo>
                    <a:pt x="0" y="301180"/>
                  </a:lnTo>
                  <a:lnTo>
                    <a:pt x="1654" y="309378"/>
                  </a:lnTo>
                  <a:lnTo>
                    <a:pt x="6165" y="316071"/>
                  </a:lnTo>
                  <a:lnTo>
                    <a:pt x="12858" y="320582"/>
                  </a:lnTo>
                  <a:lnTo>
                    <a:pt x="21056" y="322237"/>
                  </a:lnTo>
                  <a:lnTo>
                    <a:pt x="255587" y="322237"/>
                  </a:lnTo>
                  <a:lnTo>
                    <a:pt x="263778" y="320582"/>
                  </a:lnTo>
                  <a:lnTo>
                    <a:pt x="270467" y="316071"/>
                  </a:lnTo>
                  <a:lnTo>
                    <a:pt x="274977" y="309378"/>
                  </a:lnTo>
                  <a:lnTo>
                    <a:pt x="276631" y="301180"/>
                  </a:lnTo>
                  <a:lnTo>
                    <a:pt x="276631" y="21056"/>
                  </a:lnTo>
                  <a:lnTo>
                    <a:pt x="274977" y="12858"/>
                  </a:lnTo>
                  <a:lnTo>
                    <a:pt x="270467" y="6165"/>
                  </a:lnTo>
                  <a:lnTo>
                    <a:pt x="263778" y="1654"/>
                  </a:lnTo>
                  <a:lnTo>
                    <a:pt x="255587" y="0"/>
                  </a:lnTo>
                  <a:lnTo>
                    <a:pt x="0" y="0"/>
                  </a:lnTo>
                  <a:close/>
                </a:path>
              </a:pathLst>
            </a:custGeom>
            <a:ln w="26949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1" name="object 91"/>
          <p:cNvSpPr txBox="1"/>
          <p:nvPr/>
        </p:nvSpPr>
        <p:spPr>
          <a:xfrm>
            <a:off x="725347" y="4752385"/>
            <a:ext cx="182245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Netto OT"/>
                <a:ea typeface="+mn-ea"/>
                <a:cs typeface="Netto OT"/>
              </a:rPr>
              <a:t>B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tto OT"/>
              <a:ea typeface="+mn-ea"/>
              <a:cs typeface="Netto OT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770166" y="4904452"/>
            <a:ext cx="650240" cy="436245"/>
            <a:chOff x="770166" y="4904452"/>
            <a:chExt cx="650240" cy="436245"/>
          </a:xfrm>
        </p:grpSpPr>
        <p:sp>
          <p:nvSpPr>
            <p:cNvPr id="93" name="object 93"/>
            <p:cNvSpPr/>
            <p:nvPr/>
          </p:nvSpPr>
          <p:spPr>
            <a:xfrm>
              <a:off x="837101" y="5053765"/>
              <a:ext cx="106045" cy="105410"/>
            </a:xfrm>
            <a:custGeom>
              <a:avLst/>
              <a:gdLst/>
              <a:ahLst/>
              <a:cxnLst/>
              <a:rect l="l" t="t" r="r" b="b"/>
              <a:pathLst>
                <a:path w="106044" h="105410">
                  <a:moveTo>
                    <a:pt x="52870" y="0"/>
                  </a:moveTo>
                  <a:lnTo>
                    <a:pt x="32291" y="4132"/>
                  </a:lnTo>
                  <a:lnTo>
                    <a:pt x="15486" y="15403"/>
                  </a:lnTo>
                  <a:lnTo>
                    <a:pt x="4155" y="32120"/>
                  </a:lnTo>
                  <a:lnTo>
                    <a:pt x="0" y="52590"/>
                  </a:lnTo>
                  <a:lnTo>
                    <a:pt x="4155" y="73068"/>
                  </a:lnTo>
                  <a:lnTo>
                    <a:pt x="15486" y="89788"/>
                  </a:lnTo>
                  <a:lnTo>
                    <a:pt x="32291" y="101061"/>
                  </a:lnTo>
                  <a:lnTo>
                    <a:pt x="52870" y="105194"/>
                  </a:lnTo>
                  <a:lnTo>
                    <a:pt x="73448" y="101061"/>
                  </a:lnTo>
                  <a:lnTo>
                    <a:pt x="90254" y="89788"/>
                  </a:lnTo>
                  <a:lnTo>
                    <a:pt x="101585" y="73068"/>
                  </a:lnTo>
                  <a:lnTo>
                    <a:pt x="105740" y="52590"/>
                  </a:lnTo>
                  <a:lnTo>
                    <a:pt x="101585" y="32120"/>
                  </a:lnTo>
                  <a:lnTo>
                    <a:pt x="90254" y="15403"/>
                  </a:lnTo>
                  <a:lnTo>
                    <a:pt x="73448" y="4132"/>
                  </a:lnTo>
                  <a:lnTo>
                    <a:pt x="528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bject 94"/>
            <p:cNvSpPr/>
            <p:nvPr/>
          </p:nvSpPr>
          <p:spPr>
            <a:xfrm>
              <a:off x="837101" y="5053765"/>
              <a:ext cx="106045" cy="105410"/>
            </a:xfrm>
            <a:custGeom>
              <a:avLst/>
              <a:gdLst/>
              <a:ahLst/>
              <a:cxnLst/>
              <a:rect l="l" t="t" r="r" b="b"/>
              <a:pathLst>
                <a:path w="106044" h="105410">
                  <a:moveTo>
                    <a:pt x="52870" y="105194"/>
                  </a:moveTo>
                  <a:lnTo>
                    <a:pt x="73448" y="101061"/>
                  </a:lnTo>
                  <a:lnTo>
                    <a:pt x="90254" y="89788"/>
                  </a:lnTo>
                  <a:lnTo>
                    <a:pt x="101585" y="73068"/>
                  </a:lnTo>
                  <a:lnTo>
                    <a:pt x="105740" y="52590"/>
                  </a:lnTo>
                  <a:lnTo>
                    <a:pt x="101585" y="32120"/>
                  </a:lnTo>
                  <a:lnTo>
                    <a:pt x="90254" y="15403"/>
                  </a:lnTo>
                  <a:lnTo>
                    <a:pt x="73448" y="4132"/>
                  </a:lnTo>
                  <a:lnTo>
                    <a:pt x="52870" y="0"/>
                  </a:lnTo>
                  <a:lnTo>
                    <a:pt x="32291" y="4132"/>
                  </a:lnTo>
                  <a:lnTo>
                    <a:pt x="15486" y="15403"/>
                  </a:lnTo>
                  <a:lnTo>
                    <a:pt x="4155" y="32120"/>
                  </a:lnTo>
                  <a:lnTo>
                    <a:pt x="0" y="52590"/>
                  </a:lnTo>
                  <a:lnTo>
                    <a:pt x="4155" y="73068"/>
                  </a:lnTo>
                  <a:lnTo>
                    <a:pt x="15486" y="89788"/>
                  </a:lnTo>
                  <a:lnTo>
                    <a:pt x="32291" y="101061"/>
                  </a:lnTo>
                  <a:lnTo>
                    <a:pt x="52870" y="105194"/>
                  </a:lnTo>
                  <a:close/>
                </a:path>
              </a:pathLst>
            </a:custGeom>
            <a:ln w="30873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object 95"/>
            <p:cNvSpPr/>
            <p:nvPr/>
          </p:nvSpPr>
          <p:spPr>
            <a:xfrm>
              <a:off x="1149781" y="4904452"/>
              <a:ext cx="195110" cy="1943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object 96"/>
            <p:cNvSpPr/>
            <p:nvPr/>
          </p:nvSpPr>
          <p:spPr>
            <a:xfrm>
              <a:off x="785602" y="5189366"/>
              <a:ext cx="208915" cy="135890"/>
            </a:xfrm>
            <a:custGeom>
              <a:avLst/>
              <a:gdLst/>
              <a:ahLst/>
              <a:cxnLst/>
              <a:rect l="l" t="t" r="r" b="b"/>
              <a:pathLst>
                <a:path w="208915" h="135889">
                  <a:moveTo>
                    <a:pt x="104368" y="0"/>
                  </a:moveTo>
                  <a:lnTo>
                    <a:pt x="63741" y="6529"/>
                  </a:lnTo>
                  <a:lnTo>
                    <a:pt x="30567" y="28732"/>
                  </a:lnTo>
                  <a:lnTo>
                    <a:pt x="8201" y="70524"/>
                  </a:lnTo>
                  <a:lnTo>
                    <a:pt x="0" y="135826"/>
                  </a:lnTo>
                  <a:lnTo>
                    <a:pt x="208737" y="135826"/>
                  </a:lnTo>
                  <a:lnTo>
                    <a:pt x="200535" y="72732"/>
                  </a:lnTo>
                  <a:lnTo>
                    <a:pt x="178169" y="30694"/>
                  </a:lnTo>
                  <a:lnTo>
                    <a:pt x="144995" y="7265"/>
                  </a:lnTo>
                  <a:lnTo>
                    <a:pt x="10436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7" name="object 97"/>
            <p:cNvSpPr/>
            <p:nvPr/>
          </p:nvSpPr>
          <p:spPr>
            <a:xfrm>
              <a:off x="785602" y="5189366"/>
              <a:ext cx="208915" cy="135890"/>
            </a:xfrm>
            <a:custGeom>
              <a:avLst/>
              <a:gdLst/>
              <a:ahLst/>
              <a:cxnLst/>
              <a:rect l="l" t="t" r="r" b="b"/>
              <a:pathLst>
                <a:path w="208915" h="135889">
                  <a:moveTo>
                    <a:pt x="0" y="135826"/>
                  </a:moveTo>
                  <a:lnTo>
                    <a:pt x="208737" y="135826"/>
                  </a:lnTo>
                  <a:lnTo>
                    <a:pt x="200535" y="72732"/>
                  </a:lnTo>
                  <a:lnTo>
                    <a:pt x="178169" y="30694"/>
                  </a:lnTo>
                  <a:lnTo>
                    <a:pt x="144995" y="7265"/>
                  </a:lnTo>
                  <a:lnTo>
                    <a:pt x="104368" y="0"/>
                  </a:lnTo>
                  <a:lnTo>
                    <a:pt x="63741" y="6529"/>
                  </a:lnTo>
                  <a:lnTo>
                    <a:pt x="30567" y="28732"/>
                  </a:lnTo>
                  <a:lnTo>
                    <a:pt x="8201" y="70524"/>
                  </a:lnTo>
                  <a:lnTo>
                    <a:pt x="0" y="135826"/>
                  </a:lnTo>
                  <a:close/>
                </a:path>
              </a:pathLst>
            </a:custGeom>
            <a:ln w="30873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8" name="object 98"/>
            <p:cNvSpPr/>
            <p:nvPr/>
          </p:nvSpPr>
          <p:spPr>
            <a:xfrm>
              <a:off x="1090292" y="5117191"/>
              <a:ext cx="314325" cy="208279"/>
            </a:xfrm>
            <a:custGeom>
              <a:avLst/>
              <a:gdLst/>
              <a:ahLst/>
              <a:cxnLst/>
              <a:rect l="l" t="t" r="r" b="b"/>
              <a:pathLst>
                <a:path w="314325" h="208279">
                  <a:moveTo>
                    <a:pt x="157048" y="0"/>
                  </a:moveTo>
                  <a:lnTo>
                    <a:pt x="87979" y="13248"/>
                  </a:lnTo>
                  <a:lnTo>
                    <a:pt x="34499" y="58964"/>
                  </a:lnTo>
                  <a:lnTo>
                    <a:pt x="15961" y="96795"/>
                  </a:lnTo>
                  <a:lnTo>
                    <a:pt x="4147" y="146101"/>
                  </a:lnTo>
                  <a:lnTo>
                    <a:pt x="0" y="208000"/>
                  </a:lnTo>
                  <a:lnTo>
                    <a:pt x="314083" y="208000"/>
                  </a:lnTo>
                  <a:lnTo>
                    <a:pt x="308474" y="139813"/>
                  </a:lnTo>
                  <a:lnTo>
                    <a:pt x="292643" y="86516"/>
                  </a:lnTo>
                  <a:lnTo>
                    <a:pt x="268089" y="46997"/>
                  </a:lnTo>
                  <a:lnTo>
                    <a:pt x="236307" y="20146"/>
                  </a:lnTo>
                  <a:lnTo>
                    <a:pt x="198794" y="4851"/>
                  </a:lnTo>
                  <a:lnTo>
                    <a:pt x="1570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9" name="object 99"/>
            <p:cNvSpPr/>
            <p:nvPr/>
          </p:nvSpPr>
          <p:spPr>
            <a:xfrm>
              <a:off x="1090292" y="5117191"/>
              <a:ext cx="314325" cy="208279"/>
            </a:xfrm>
            <a:custGeom>
              <a:avLst/>
              <a:gdLst/>
              <a:ahLst/>
              <a:cxnLst/>
              <a:rect l="l" t="t" r="r" b="b"/>
              <a:pathLst>
                <a:path w="314325" h="208279">
                  <a:moveTo>
                    <a:pt x="0" y="208000"/>
                  </a:moveTo>
                  <a:lnTo>
                    <a:pt x="314083" y="208000"/>
                  </a:lnTo>
                  <a:lnTo>
                    <a:pt x="308474" y="139813"/>
                  </a:lnTo>
                  <a:lnTo>
                    <a:pt x="292643" y="86516"/>
                  </a:lnTo>
                  <a:lnTo>
                    <a:pt x="268089" y="46997"/>
                  </a:lnTo>
                  <a:lnTo>
                    <a:pt x="236307" y="20146"/>
                  </a:lnTo>
                  <a:lnTo>
                    <a:pt x="198794" y="4851"/>
                  </a:lnTo>
                  <a:lnTo>
                    <a:pt x="157048" y="0"/>
                  </a:lnTo>
                  <a:lnTo>
                    <a:pt x="121036" y="3125"/>
                  </a:lnTo>
                  <a:lnTo>
                    <a:pt x="58820" y="31488"/>
                  </a:lnTo>
                  <a:lnTo>
                    <a:pt x="15961" y="96795"/>
                  </a:lnTo>
                  <a:lnTo>
                    <a:pt x="4147" y="146101"/>
                  </a:lnTo>
                  <a:lnTo>
                    <a:pt x="0" y="208000"/>
                  </a:lnTo>
                  <a:close/>
                </a:path>
              </a:pathLst>
            </a:custGeom>
            <a:ln w="30873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0" name="object 100"/>
            <p:cNvSpPr/>
            <p:nvPr/>
          </p:nvSpPr>
          <p:spPr>
            <a:xfrm>
              <a:off x="973645" y="4977862"/>
              <a:ext cx="163029" cy="16238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1" name="object 101"/>
            <p:cNvSpPr/>
            <p:nvPr/>
          </p:nvSpPr>
          <p:spPr>
            <a:xfrm>
              <a:off x="927002" y="5156777"/>
              <a:ext cx="256540" cy="168910"/>
            </a:xfrm>
            <a:custGeom>
              <a:avLst/>
              <a:gdLst/>
              <a:ahLst/>
              <a:cxnLst/>
              <a:rect l="l" t="t" r="r" b="b"/>
              <a:pathLst>
                <a:path w="256540" h="168910">
                  <a:moveTo>
                    <a:pt x="128155" y="0"/>
                  </a:moveTo>
                  <a:lnTo>
                    <a:pt x="87649" y="5078"/>
                  </a:lnTo>
                  <a:lnTo>
                    <a:pt x="52469" y="21970"/>
                  </a:lnTo>
                  <a:lnTo>
                    <a:pt x="24727" y="53165"/>
                  </a:lnTo>
                  <a:lnTo>
                    <a:pt x="6533" y="101151"/>
                  </a:lnTo>
                  <a:lnTo>
                    <a:pt x="0" y="168414"/>
                  </a:lnTo>
                  <a:lnTo>
                    <a:pt x="256311" y="168414"/>
                  </a:lnTo>
                  <a:lnTo>
                    <a:pt x="249777" y="103638"/>
                  </a:lnTo>
                  <a:lnTo>
                    <a:pt x="231584" y="55964"/>
                  </a:lnTo>
                  <a:lnTo>
                    <a:pt x="203842" y="23836"/>
                  </a:lnTo>
                  <a:lnTo>
                    <a:pt x="168662" y="5699"/>
                  </a:lnTo>
                  <a:lnTo>
                    <a:pt x="1281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927002" y="5156777"/>
              <a:ext cx="256540" cy="168910"/>
            </a:xfrm>
            <a:custGeom>
              <a:avLst/>
              <a:gdLst/>
              <a:ahLst/>
              <a:cxnLst/>
              <a:rect l="l" t="t" r="r" b="b"/>
              <a:pathLst>
                <a:path w="256540" h="168910">
                  <a:moveTo>
                    <a:pt x="0" y="168414"/>
                  </a:moveTo>
                  <a:lnTo>
                    <a:pt x="256311" y="168414"/>
                  </a:lnTo>
                  <a:lnTo>
                    <a:pt x="249777" y="103638"/>
                  </a:lnTo>
                  <a:lnTo>
                    <a:pt x="231584" y="55964"/>
                  </a:lnTo>
                  <a:lnTo>
                    <a:pt x="203842" y="23836"/>
                  </a:lnTo>
                  <a:lnTo>
                    <a:pt x="168662" y="5699"/>
                  </a:lnTo>
                  <a:lnTo>
                    <a:pt x="128155" y="0"/>
                  </a:lnTo>
                  <a:lnTo>
                    <a:pt x="87649" y="5078"/>
                  </a:lnTo>
                  <a:lnTo>
                    <a:pt x="52469" y="21970"/>
                  </a:lnTo>
                  <a:lnTo>
                    <a:pt x="24727" y="53165"/>
                  </a:lnTo>
                  <a:lnTo>
                    <a:pt x="6533" y="101151"/>
                  </a:lnTo>
                  <a:lnTo>
                    <a:pt x="0" y="168414"/>
                  </a:lnTo>
                  <a:close/>
                </a:path>
              </a:pathLst>
            </a:custGeom>
            <a:ln w="30873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3" name="object 103"/>
          <p:cNvGrpSpPr/>
          <p:nvPr/>
        </p:nvGrpSpPr>
        <p:grpSpPr>
          <a:xfrm>
            <a:off x="552589" y="5471998"/>
            <a:ext cx="751840" cy="696595"/>
            <a:chOff x="552589" y="5471998"/>
            <a:chExt cx="751840" cy="696595"/>
          </a:xfrm>
        </p:grpSpPr>
        <p:sp>
          <p:nvSpPr>
            <p:cNvPr id="104" name="object 104"/>
            <p:cNvSpPr/>
            <p:nvPr/>
          </p:nvSpPr>
          <p:spPr>
            <a:xfrm>
              <a:off x="552589" y="5471998"/>
              <a:ext cx="594791" cy="5947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692950" y="5690124"/>
              <a:ext cx="595630" cy="257810"/>
            </a:xfrm>
            <a:custGeom>
              <a:avLst/>
              <a:gdLst/>
              <a:ahLst/>
              <a:cxnLst/>
              <a:rect l="l" t="t" r="r" b="b"/>
              <a:pathLst>
                <a:path w="595630" h="257810">
                  <a:moveTo>
                    <a:pt x="571512" y="0"/>
                  </a:moveTo>
                  <a:lnTo>
                    <a:pt x="27203" y="0"/>
                  </a:lnTo>
                  <a:lnTo>
                    <a:pt x="16614" y="2137"/>
                  </a:lnTo>
                  <a:lnTo>
                    <a:pt x="7967" y="7967"/>
                  </a:lnTo>
                  <a:lnTo>
                    <a:pt x="2137" y="16614"/>
                  </a:lnTo>
                  <a:lnTo>
                    <a:pt x="0" y="27203"/>
                  </a:lnTo>
                  <a:lnTo>
                    <a:pt x="0" y="233667"/>
                  </a:lnTo>
                  <a:lnTo>
                    <a:pt x="1894" y="243055"/>
                  </a:lnTo>
                  <a:lnTo>
                    <a:pt x="7062" y="250721"/>
                  </a:lnTo>
                  <a:lnTo>
                    <a:pt x="14728" y="255889"/>
                  </a:lnTo>
                  <a:lnTo>
                    <a:pt x="24117" y="257784"/>
                  </a:lnTo>
                  <a:lnTo>
                    <a:pt x="571512" y="257784"/>
                  </a:lnTo>
                  <a:lnTo>
                    <a:pt x="580896" y="255889"/>
                  </a:lnTo>
                  <a:lnTo>
                    <a:pt x="588562" y="250721"/>
                  </a:lnTo>
                  <a:lnTo>
                    <a:pt x="593733" y="243055"/>
                  </a:lnTo>
                  <a:lnTo>
                    <a:pt x="595630" y="233667"/>
                  </a:lnTo>
                  <a:lnTo>
                    <a:pt x="595630" y="24117"/>
                  </a:lnTo>
                  <a:lnTo>
                    <a:pt x="593733" y="14728"/>
                  </a:lnTo>
                  <a:lnTo>
                    <a:pt x="588562" y="7062"/>
                  </a:lnTo>
                  <a:lnTo>
                    <a:pt x="580896" y="1894"/>
                  </a:lnTo>
                  <a:lnTo>
                    <a:pt x="571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692950" y="5690124"/>
              <a:ext cx="595630" cy="257810"/>
            </a:xfrm>
            <a:custGeom>
              <a:avLst/>
              <a:gdLst/>
              <a:ahLst/>
              <a:cxnLst/>
              <a:rect l="l" t="t" r="r" b="b"/>
              <a:pathLst>
                <a:path w="595630" h="257810">
                  <a:moveTo>
                    <a:pt x="27203" y="0"/>
                  </a:moveTo>
                  <a:lnTo>
                    <a:pt x="16614" y="2137"/>
                  </a:lnTo>
                  <a:lnTo>
                    <a:pt x="7967" y="7967"/>
                  </a:lnTo>
                  <a:lnTo>
                    <a:pt x="2137" y="16614"/>
                  </a:lnTo>
                  <a:lnTo>
                    <a:pt x="0" y="27203"/>
                  </a:lnTo>
                  <a:lnTo>
                    <a:pt x="0" y="233667"/>
                  </a:lnTo>
                  <a:lnTo>
                    <a:pt x="1894" y="243055"/>
                  </a:lnTo>
                  <a:lnTo>
                    <a:pt x="7062" y="250721"/>
                  </a:lnTo>
                  <a:lnTo>
                    <a:pt x="14728" y="255889"/>
                  </a:lnTo>
                  <a:lnTo>
                    <a:pt x="24117" y="257784"/>
                  </a:lnTo>
                  <a:lnTo>
                    <a:pt x="571512" y="257784"/>
                  </a:lnTo>
                  <a:lnTo>
                    <a:pt x="580896" y="255889"/>
                  </a:lnTo>
                  <a:lnTo>
                    <a:pt x="588562" y="250721"/>
                  </a:lnTo>
                  <a:lnTo>
                    <a:pt x="593733" y="243055"/>
                  </a:lnTo>
                  <a:lnTo>
                    <a:pt x="595630" y="233667"/>
                  </a:lnTo>
                  <a:lnTo>
                    <a:pt x="595630" y="24117"/>
                  </a:lnTo>
                  <a:lnTo>
                    <a:pt x="593733" y="14728"/>
                  </a:lnTo>
                  <a:lnTo>
                    <a:pt x="588562" y="7062"/>
                  </a:lnTo>
                  <a:lnTo>
                    <a:pt x="580896" y="1894"/>
                  </a:lnTo>
                  <a:lnTo>
                    <a:pt x="571512" y="0"/>
                  </a:lnTo>
                  <a:lnTo>
                    <a:pt x="27203" y="0"/>
                  </a:lnTo>
                  <a:close/>
                </a:path>
              </a:pathLst>
            </a:custGeom>
            <a:ln w="30873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852444" y="5832487"/>
              <a:ext cx="276860" cy="322580"/>
            </a:xfrm>
            <a:custGeom>
              <a:avLst/>
              <a:gdLst/>
              <a:ahLst/>
              <a:cxnLst/>
              <a:rect l="l" t="t" r="r" b="b"/>
              <a:pathLst>
                <a:path w="276859" h="322579">
                  <a:moveTo>
                    <a:pt x="255587" y="0"/>
                  </a:moveTo>
                  <a:lnTo>
                    <a:pt x="0" y="0"/>
                  </a:lnTo>
                  <a:lnTo>
                    <a:pt x="0" y="301180"/>
                  </a:lnTo>
                  <a:lnTo>
                    <a:pt x="1654" y="309378"/>
                  </a:lnTo>
                  <a:lnTo>
                    <a:pt x="6165" y="316071"/>
                  </a:lnTo>
                  <a:lnTo>
                    <a:pt x="12858" y="320582"/>
                  </a:lnTo>
                  <a:lnTo>
                    <a:pt x="21056" y="322237"/>
                  </a:lnTo>
                  <a:lnTo>
                    <a:pt x="255587" y="322237"/>
                  </a:lnTo>
                  <a:lnTo>
                    <a:pt x="263778" y="320582"/>
                  </a:lnTo>
                  <a:lnTo>
                    <a:pt x="270467" y="316071"/>
                  </a:lnTo>
                  <a:lnTo>
                    <a:pt x="274977" y="309378"/>
                  </a:lnTo>
                  <a:lnTo>
                    <a:pt x="276631" y="301180"/>
                  </a:lnTo>
                  <a:lnTo>
                    <a:pt x="276631" y="21056"/>
                  </a:lnTo>
                  <a:lnTo>
                    <a:pt x="274977" y="12858"/>
                  </a:lnTo>
                  <a:lnTo>
                    <a:pt x="270467" y="6165"/>
                  </a:lnTo>
                  <a:lnTo>
                    <a:pt x="263778" y="1654"/>
                  </a:lnTo>
                  <a:lnTo>
                    <a:pt x="255587" y="0"/>
                  </a:lnTo>
                  <a:close/>
                </a:path>
              </a:pathLst>
            </a:custGeom>
            <a:solidFill>
              <a:srgbClr val="FFFFFF">
                <a:alpha val="69999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852444" y="5832487"/>
              <a:ext cx="276860" cy="322580"/>
            </a:xfrm>
            <a:custGeom>
              <a:avLst/>
              <a:gdLst/>
              <a:ahLst/>
              <a:cxnLst/>
              <a:rect l="l" t="t" r="r" b="b"/>
              <a:pathLst>
                <a:path w="276859" h="322579">
                  <a:moveTo>
                    <a:pt x="0" y="0"/>
                  </a:moveTo>
                  <a:lnTo>
                    <a:pt x="0" y="301180"/>
                  </a:lnTo>
                  <a:lnTo>
                    <a:pt x="1654" y="309378"/>
                  </a:lnTo>
                  <a:lnTo>
                    <a:pt x="6165" y="316071"/>
                  </a:lnTo>
                  <a:lnTo>
                    <a:pt x="12858" y="320582"/>
                  </a:lnTo>
                  <a:lnTo>
                    <a:pt x="21056" y="322237"/>
                  </a:lnTo>
                  <a:lnTo>
                    <a:pt x="255587" y="322237"/>
                  </a:lnTo>
                  <a:lnTo>
                    <a:pt x="263778" y="320582"/>
                  </a:lnTo>
                  <a:lnTo>
                    <a:pt x="270467" y="316071"/>
                  </a:lnTo>
                  <a:lnTo>
                    <a:pt x="274977" y="309378"/>
                  </a:lnTo>
                  <a:lnTo>
                    <a:pt x="276631" y="301180"/>
                  </a:lnTo>
                  <a:lnTo>
                    <a:pt x="276631" y="21056"/>
                  </a:lnTo>
                  <a:lnTo>
                    <a:pt x="274977" y="12858"/>
                  </a:lnTo>
                  <a:lnTo>
                    <a:pt x="270467" y="6165"/>
                  </a:lnTo>
                  <a:lnTo>
                    <a:pt x="263778" y="1654"/>
                  </a:lnTo>
                  <a:lnTo>
                    <a:pt x="255587" y="0"/>
                  </a:lnTo>
                  <a:lnTo>
                    <a:pt x="0" y="0"/>
                  </a:lnTo>
                  <a:close/>
                </a:path>
              </a:pathLst>
            </a:custGeom>
            <a:ln w="26949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9" name="object 109"/>
          <p:cNvSpPr txBox="1"/>
          <p:nvPr/>
        </p:nvSpPr>
        <p:spPr>
          <a:xfrm>
            <a:off x="895912" y="5798039"/>
            <a:ext cx="170180" cy="3632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1200" cap="none" spc="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Netto OT"/>
                <a:ea typeface="+mn-ea"/>
                <a:cs typeface="Netto OT"/>
              </a:rPr>
              <a:t>C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tto OT"/>
              <a:ea typeface="+mn-ea"/>
              <a:cs typeface="Netto OT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799668" y="5534996"/>
            <a:ext cx="448309" cy="314960"/>
            <a:chOff x="799668" y="5534996"/>
            <a:chExt cx="448309" cy="314960"/>
          </a:xfrm>
        </p:grpSpPr>
        <p:sp>
          <p:nvSpPr>
            <p:cNvPr id="111" name="object 111"/>
            <p:cNvSpPr/>
            <p:nvPr/>
          </p:nvSpPr>
          <p:spPr>
            <a:xfrm>
              <a:off x="799668" y="5834453"/>
              <a:ext cx="382270" cy="0"/>
            </a:xfrm>
            <a:custGeom>
              <a:avLst/>
              <a:gdLst/>
              <a:ahLst/>
              <a:cxnLst/>
              <a:rect l="l" t="t" r="r" b="b"/>
              <a:pathLst>
                <a:path w="382269">
                  <a:moveTo>
                    <a:pt x="0" y="0"/>
                  </a:moveTo>
                  <a:lnTo>
                    <a:pt x="382193" y="0"/>
                  </a:lnTo>
                </a:path>
              </a:pathLst>
            </a:custGeom>
            <a:ln w="30873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2" name="object 112"/>
            <p:cNvSpPr/>
            <p:nvPr/>
          </p:nvSpPr>
          <p:spPr>
            <a:xfrm>
              <a:off x="824322" y="5550433"/>
              <a:ext cx="333375" cy="139700"/>
            </a:xfrm>
            <a:custGeom>
              <a:avLst/>
              <a:gdLst/>
              <a:ahLst/>
              <a:cxnLst/>
              <a:rect l="l" t="t" r="r" b="b"/>
              <a:pathLst>
                <a:path w="333375" h="139700">
                  <a:moveTo>
                    <a:pt x="308762" y="0"/>
                  </a:moveTo>
                  <a:lnTo>
                    <a:pt x="27203" y="0"/>
                  </a:lnTo>
                  <a:lnTo>
                    <a:pt x="16614" y="2137"/>
                  </a:lnTo>
                  <a:lnTo>
                    <a:pt x="7967" y="7967"/>
                  </a:lnTo>
                  <a:lnTo>
                    <a:pt x="2137" y="16614"/>
                  </a:lnTo>
                  <a:lnTo>
                    <a:pt x="0" y="27203"/>
                  </a:lnTo>
                  <a:lnTo>
                    <a:pt x="0" y="139090"/>
                  </a:lnTo>
                  <a:lnTo>
                    <a:pt x="332879" y="139090"/>
                  </a:lnTo>
                  <a:lnTo>
                    <a:pt x="332879" y="24117"/>
                  </a:lnTo>
                  <a:lnTo>
                    <a:pt x="330984" y="14728"/>
                  </a:lnTo>
                  <a:lnTo>
                    <a:pt x="325816" y="7062"/>
                  </a:lnTo>
                  <a:lnTo>
                    <a:pt x="318151" y="1894"/>
                  </a:lnTo>
                  <a:lnTo>
                    <a:pt x="30876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3" name="object 113"/>
            <p:cNvSpPr/>
            <p:nvPr/>
          </p:nvSpPr>
          <p:spPr>
            <a:xfrm>
              <a:off x="824322" y="5550433"/>
              <a:ext cx="333375" cy="139700"/>
            </a:xfrm>
            <a:custGeom>
              <a:avLst/>
              <a:gdLst/>
              <a:ahLst/>
              <a:cxnLst/>
              <a:rect l="l" t="t" r="r" b="b"/>
              <a:pathLst>
                <a:path w="333375" h="139700">
                  <a:moveTo>
                    <a:pt x="27203" y="0"/>
                  </a:moveTo>
                  <a:lnTo>
                    <a:pt x="16614" y="2137"/>
                  </a:lnTo>
                  <a:lnTo>
                    <a:pt x="7967" y="7967"/>
                  </a:lnTo>
                  <a:lnTo>
                    <a:pt x="2137" y="16614"/>
                  </a:lnTo>
                  <a:lnTo>
                    <a:pt x="0" y="27203"/>
                  </a:lnTo>
                  <a:lnTo>
                    <a:pt x="0" y="139090"/>
                  </a:lnTo>
                  <a:lnTo>
                    <a:pt x="332879" y="139090"/>
                  </a:lnTo>
                  <a:lnTo>
                    <a:pt x="332879" y="24117"/>
                  </a:lnTo>
                  <a:lnTo>
                    <a:pt x="330984" y="14728"/>
                  </a:lnTo>
                  <a:lnTo>
                    <a:pt x="325816" y="7062"/>
                  </a:lnTo>
                  <a:lnTo>
                    <a:pt x="318151" y="1894"/>
                  </a:lnTo>
                  <a:lnTo>
                    <a:pt x="308762" y="0"/>
                  </a:lnTo>
                  <a:lnTo>
                    <a:pt x="27203" y="0"/>
                  </a:lnTo>
                  <a:close/>
                </a:path>
              </a:pathLst>
            </a:custGeom>
            <a:ln w="30873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4" name="object 114"/>
            <p:cNvSpPr/>
            <p:nvPr/>
          </p:nvSpPr>
          <p:spPr>
            <a:xfrm>
              <a:off x="1195150" y="5736135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09" h="41910">
                  <a:moveTo>
                    <a:pt x="20866" y="0"/>
                  </a:moveTo>
                  <a:lnTo>
                    <a:pt x="12746" y="1640"/>
                  </a:lnTo>
                  <a:lnTo>
                    <a:pt x="6113" y="6113"/>
                  </a:lnTo>
                  <a:lnTo>
                    <a:pt x="1640" y="12746"/>
                  </a:lnTo>
                  <a:lnTo>
                    <a:pt x="0" y="20866"/>
                  </a:lnTo>
                  <a:lnTo>
                    <a:pt x="1640" y="28991"/>
                  </a:lnTo>
                  <a:lnTo>
                    <a:pt x="6113" y="35623"/>
                  </a:lnTo>
                  <a:lnTo>
                    <a:pt x="12746" y="40093"/>
                  </a:lnTo>
                  <a:lnTo>
                    <a:pt x="20866" y="41732"/>
                  </a:lnTo>
                  <a:lnTo>
                    <a:pt x="28985" y="40093"/>
                  </a:lnTo>
                  <a:lnTo>
                    <a:pt x="35618" y="35623"/>
                  </a:lnTo>
                  <a:lnTo>
                    <a:pt x="40091" y="28991"/>
                  </a:lnTo>
                  <a:lnTo>
                    <a:pt x="41732" y="20866"/>
                  </a:lnTo>
                  <a:lnTo>
                    <a:pt x="40091" y="12746"/>
                  </a:lnTo>
                  <a:lnTo>
                    <a:pt x="35618" y="6113"/>
                  </a:lnTo>
                  <a:lnTo>
                    <a:pt x="28985" y="1640"/>
                  </a:lnTo>
                  <a:lnTo>
                    <a:pt x="208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5" name="object 115"/>
            <p:cNvSpPr/>
            <p:nvPr/>
          </p:nvSpPr>
          <p:spPr>
            <a:xfrm>
              <a:off x="1195150" y="5736135"/>
              <a:ext cx="41910" cy="41910"/>
            </a:xfrm>
            <a:custGeom>
              <a:avLst/>
              <a:gdLst/>
              <a:ahLst/>
              <a:cxnLst/>
              <a:rect l="l" t="t" r="r" b="b"/>
              <a:pathLst>
                <a:path w="41909" h="41910">
                  <a:moveTo>
                    <a:pt x="20866" y="41732"/>
                  </a:moveTo>
                  <a:lnTo>
                    <a:pt x="28985" y="40093"/>
                  </a:lnTo>
                  <a:lnTo>
                    <a:pt x="35618" y="35623"/>
                  </a:lnTo>
                  <a:lnTo>
                    <a:pt x="40091" y="28991"/>
                  </a:lnTo>
                  <a:lnTo>
                    <a:pt x="41732" y="20866"/>
                  </a:lnTo>
                  <a:lnTo>
                    <a:pt x="40091" y="12746"/>
                  </a:lnTo>
                  <a:lnTo>
                    <a:pt x="35618" y="6113"/>
                  </a:lnTo>
                  <a:lnTo>
                    <a:pt x="28985" y="1640"/>
                  </a:lnTo>
                  <a:lnTo>
                    <a:pt x="20866" y="0"/>
                  </a:lnTo>
                  <a:lnTo>
                    <a:pt x="12746" y="1640"/>
                  </a:lnTo>
                  <a:lnTo>
                    <a:pt x="6113" y="6113"/>
                  </a:lnTo>
                  <a:lnTo>
                    <a:pt x="1640" y="12746"/>
                  </a:lnTo>
                  <a:lnTo>
                    <a:pt x="0" y="20866"/>
                  </a:lnTo>
                  <a:lnTo>
                    <a:pt x="1640" y="28991"/>
                  </a:lnTo>
                  <a:lnTo>
                    <a:pt x="6113" y="35623"/>
                  </a:lnTo>
                  <a:lnTo>
                    <a:pt x="12746" y="40093"/>
                  </a:lnTo>
                  <a:lnTo>
                    <a:pt x="20866" y="41732"/>
                  </a:lnTo>
                  <a:close/>
                </a:path>
              </a:pathLst>
            </a:custGeom>
            <a:ln w="21031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2057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3446899" y="1053572"/>
            <a:ext cx="3662679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Kinetic" panose="00000500000000000000" pitchFamily="50" charset="0"/>
                <a:cs typeface="Arial"/>
              </a:rPr>
              <a:t>Internet</a:t>
            </a:r>
            <a:r>
              <a:rPr sz="3200" spc="-85" dirty="0">
                <a:latin typeface="Arial"/>
                <a:cs typeface="Arial"/>
              </a:rPr>
              <a:t> </a:t>
            </a:r>
            <a:r>
              <a:rPr sz="3200" spc="-5" dirty="0">
                <a:latin typeface="Kinetic" panose="00000500000000000000" pitchFamily="50" charset="0"/>
                <a:cs typeface="Arial"/>
              </a:rPr>
              <a:t>Detectives</a:t>
            </a:r>
            <a:endParaRPr sz="3200" dirty="0">
              <a:latin typeface="Kinetic" panose="00000500000000000000" pitchFamily="50" charset="0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446898" y="1822072"/>
            <a:ext cx="7808705" cy="754053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Print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off/copy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one o</a:t>
            </a:r>
            <a:r>
              <a:rPr kumimoji="0" lang="en-GB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f</a:t>
            </a:r>
            <a:r>
              <a:rPr kumimoji="0" lang="en-GB" sz="1600" b="0" i="0" u="none" strike="noStrike" kern="1200" cap="none" spc="-5" normalizeH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the 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‘Detective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’ 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sheets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lang="en-GB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on 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Slide 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8.</a:t>
            </a:r>
            <a:r>
              <a:rPr kumimoji="0" lang="en-GB" sz="1600" b="0" i="0" u="none" strike="noStrike" kern="1200" cap="none" spc="-5" normalizeH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You are going to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become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detective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to see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how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many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of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activities 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y</a:t>
            </a: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ou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can complete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on </a:t>
            </a:r>
            <a:r>
              <a:rPr lang="en-GB" sz="1600" noProof="0" dirty="0" smtClean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your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card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. 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When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you have 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carried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out an online action </a:t>
            </a:r>
            <a:r>
              <a:rPr lang="en-GB" sz="1600" spc="-5" dirty="0" smtClean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from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 sheet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,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you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can cross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it off/colour it in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3493999" y="925400"/>
            <a:ext cx="7761605" cy="0"/>
          </a:xfrm>
          <a:custGeom>
            <a:avLst/>
            <a:gdLst/>
            <a:ahLst/>
            <a:cxnLst/>
            <a:rect l="l" t="t" r="r" b="b"/>
            <a:pathLst>
              <a:path w="7761605">
                <a:moveTo>
                  <a:pt x="0" y="0"/>
                </a:moveTo>
                <a:lnTo>
                  <a:pt x="7761198" y="0"/>
                </a:lnTo>
              </a:path>
            </a:pathLst>
          </a:custGeom>
          <a:ln w="50800">
            <a:solidFill>
              <a:srgbClr val="3F3F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30906" y="175360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697" y="0"/>
                </a:lnTo>
              </a:path>
            </a:pathLst>
          </a:custGeom>
          <a:ln w="50800">
            <a:solidFill>
              <a:srgbClr val="3F3F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71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4"/>
          <p:cNvSpPr/>
          <p:nvPr/>
        </p:nvSpPr>
        <p:spPr>
          <a:xfrm>
            <a:off x="2561522" y="434968"/>
            <a:ext cx="9100820" cy="5988685"/>
          </a:xfrm>
          <a:custGeom>
            <a:avLst/>
            <a:gdLst/>
            <a:ahLst/>
            <a:cxnLst/>
            <a:rect l="l" t="t" r="r" b="b"/>
            <a:pathLst>
              <a:path w="9100820" h="5988685">
                <a:moveTo>
                  <a:pt x="212788" y="0"/>
                </a:moveTo>
                <a:lnTo>
                  <a:pt x="163996" y="5619"/>
                </a:lnTo>
                <a:lnTo>
                  <a:pt x="119206" y="21627"/>
                </a:lnTo>
                <a:lnTo>
                  <a:pt x="79697" y="46745"/>
                </a:lnTo>
                <a:lnTo>
                  <a:pt x="46745" y="79697"/>
                </a:lnTo>
                <a:lnTo>
                  <a:pt x="21627" y="119206"/>
                </a:lnTo>
                <a:lnTo>
                  <a:pt x="5619" y="163996"/>
                </a:lnTo>
                <a:lnTo>
                  <a:pt x="0" y="212788"/>
                </a:lnTo>
                <a:lnTo>
                  <a:pt x="0" y="5775274"/>
                </a:lnTo>
                <a:lnTo>
                  <a:pt x="5619" y="5824066"/>
                </a:lnTo>
                <a:lnTo>
                  <a:pt x="21627" y="5868855"/>
                </a:lnTo>
                <a:lnTo>
                  <a:pt x="46745" y="5908365"/>
                </a:lnTo>
                <a:lnTo>
                  <a:pt x="79697" y="5941317"/>
                </a:lnTo>
                <a:lnTo>
                  <a:pt x="119206" y="5966435"/>
                </a:lnTo>
                <a:lnTo>
                  <a:pt x="163996" y="5982443"/>
                </a:lnTo>
                <a:lnTo>
                  <a:pt x="212788" y="5988062"/>
                </a:lnTo>
                <a:lnTo>
                  <a:pt x="8887764" y="5988062"/>
                </a:lnTo>
                <a:lnTo>
                  <a:pt x="8936557" y="5982443"/>
                </a:lnTo>
                <a:lnTo>
                  <a:pt x="8981346" y="5966435"/>
                </a:lnTo>
                <a:lnTo>
                  <a:pt x="9020855" y="5941317"/>
                </a:lnTo>
                <a:lnTo>
                  <a:pt x="9053807" y="5908365"/>
                </a:lnTo>
                <a:lnTo>
                  <a:pt x="9078926" y="5868855"/>
                </a:lnTo>
                <a:lnTo>
                  <a:pt x="9094933" y="5824066"/>
                </a:lnTo>
                <a:lnTo>
                  <a:pt x="9100553" y="5775274"/>
                </a:lnTo>
                <a:lnTo>
                  <a:pt x="9100553" y="212788"/>
                </a:lnTo>
                <a:lnTo>
                  <a:pt x="9094933" y="163996"/>
                </a:lnTo>
                <a:lnTo>
                  <a:pt x="9078926" y="119206"/>
                </a:lnTo>
                <a:lnTo>
                  <a:pt x="9053807" y="79697"/>
                </a:lnTo>
                <a:lnTo>
                  <a:pt x="9020855" y="46745"/>
                </a:lnTo>
                <a:lnTo>
                  <a:pt x="8981346" y="21627"/>
                </a:lnTo>
                <a:lnTo>
                  <a:pt x="8936557" y="5619"/>
                </a:lnTo>
                <a:lnTo>
                  <a:pt x="8887764" y="0"/>
                </a:lnTo>
                <a:lnTo>
                  <a:pt x="212788" y="0"/>
                </a:lnTo>
                <a:close/>
              </a:path>
            </a:pathLst>
          </a:custGeom>
          <a:ln w="93840">
            <a:solidFill>
              <a:srgbClr val="3F3F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979297" y="1930035"/>
            <a:ext cx="2529205" cy="9931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80670" marR="297815" lvl="0" indent="0" algn="ctr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Find a fact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you 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didn’t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know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before  (Remember to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make  sure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it’s</a:t>
            </a:r>
            <a:r>
              <a:rPr kumimoji="0" sz="1600" b="1" i="0" u="none" strike="noStrike" kern="1200" cap="none" spc="-5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reliable!)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5842675" y="1930035"/>
            <a:ext cx="2529205" cy="9931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50495" marR="156845" lvl="0" indent="0" algn="ctr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Think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about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how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being  online is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making you 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feel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and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tell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someone  you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trust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691480" y="2050685"/>
            <a:ext cx="2529205" cy="7518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35280" marR="322580" lvl="0" indent="0" algn="ctr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Check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3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sources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to 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see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if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something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is 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reliable/true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979297" y="3414321"/>
            <a:ext cx="2529205" cy="9931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37185" marR="353695" lvl="0" indent="-635" algn="ctr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Find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an article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or 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video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online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where  a person is giving  their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opinion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842675" y="3534971"/>
            <a:ext cx="2529205" cy="7518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32434" marR="440055" lvl="0" indent="0" algn="ctr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Share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something 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useful online to  friends/family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691480" y="3534971"/>
            <a:ext cx="2529205" cy="7518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307340" marR="294640" lvl="0" indent="0" algn="ctr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Use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search  engine and spot</a:t>
            </a:r>
            <a:r>
              <a:rPr kumimoji="0" sz="1600" b="1" i="0" u="none" strike="noStrike" kern="1200" cap="none" spc="-9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 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sponsored</a:t>
            </a:r>
            <a:r>
              <a:rPr kumimoji="0" sz="1600" b="1" i="0" u="none" strike="noStrike" kern="1200" cap="none" spc="-4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results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979297" y="5148907"/>
            <a:ext cx="252920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10845" marR="415925" lvl="0" indent="-11430" algn="l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Laugh out loud</a:t>
            </a:r>
            <a:r>
              <a:rPr kumimoji="0" sz="1600" b="1" i="0" u="none" strike="noStrike" kern="1200" cap="none" spc="-10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at  something</a:t>
            </a:r>
            <a:r>
              <a:rPr kumimoji="0" sz="1600" b="1" i="0" u="none" strike="noStrike" kern="1200" cap="none" spc="-8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online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842675" y="5148907"/>
            <a:ext cx="252920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488950" marR="263525" lvl="0" indent="-231775" algn="l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Find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an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image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which  has been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edited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691480" y="4907607"/>
            <a:ext cx="2529205" cy="9931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98425" marR="83820" lvl="0" indent="-1270" algn="ctr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Spend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some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time 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researching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 topic 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you’re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interested in</a:t>
            </a:r>
            <a:r>
              <a:rPr kumimoji="0" sz="1600" b="1" i="0" u="none" strike="noStrike" kern="1200" cap="none" spc="-9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with  </a:t>
            </a: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an adult you</a:t>
            </a:r>
            <a:r>
              <a:rPr kumimoji="0" sz="1600" b="1" i="0" u="none" strike="noStrike" kern="1200" cap="none" spc="-3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1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trust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6319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3446899" y="1053572"/>
            <a:ext cx="49256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Online </a:t>
            </a:r>
            <a:r>
              <a:rPr sz="3200" spc="-5" dirty="0">
                <a:latin typeface="Arial"/>
                <a:cs typeface="Arial"/>
              </a:rPr>
              <a:t>Choices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Compass</a:t>
            </a:r>
            <a:endParaRPr sz="32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3446899" y="1822072"/>
            <a:ext cx="7741284" cy="192168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141605" lvl="0" indent="0" algn="l" defTabSz="914400" rtl="0" eaLnBrk="1" fontAlgn="auto" latinLnBrk="0" hangingPunct="1">
              <a:lnSpc>
                <a:spcPts val="190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Print </a:t>
            </a:r>
            <a:r>
              <a:rPr kumimoji="0" sz="16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off</a:t>
            </a:r>
            <a:r>
              <a:rPr kumimoji="0" lang="en-GB" sz="16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/write out</a:t>
            </a:r>
            <a:r>
              <a:rPr kumimoji="0" sz="1600" b="0" i="0" u="none" strike="noStrike" kern="1200" cap="none" spc="-1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 compass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points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(Slides </a:t>
            </a:r>
            <a:r>
              <a:rPr lang="en-GB" sz="1600" spc="-5" dirty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7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-</a:t>
            </a:r>
            <a:r>
              <a:rPr kumimoji="0" lang="en-GB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9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)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and put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them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up around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 room.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Read  aloud each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scenario (Slide </a:t>
            </a:r>
            <a:r>
              <a:rPr lang="en-GB" sz="1600" spc="-45" dirty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6</a:t>
            </a:r>
            <a:r>
              <a:rPr kumimoji="0" sz="1600" b="0" i="0" u="none" strike="noStrike" kern="1200" cap="none" spc="-4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) 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and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move to the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point which best 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suits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how </a:t>
            </a:r>
            <a:r>
              <a:rPr lang="en-GB" sz="1600" dirty="0" smtClean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you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feel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about it. Discuss </a:t>
            </a:r>
            <a:r>
              <a:rPr lang="en-GB" sz="1600" noProof="0" dirty="0" smtClean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your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reactions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to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 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scenarios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with an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adult</a:t>
            </a:r>
            <a:r>
              <a:rPr lang="en-GB" sz="1600" dirty="0" smtClean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. Are there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any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methods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you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already use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for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questioning what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to trust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online, and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strategies for seeking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help.  </a:t>
            </a:r>
            <a:r>
              <a:rPr lang="en-GB" sz="1600" spc="-5" dirty="0" smtClean="0">
                <a:solidFill>
                  <a:srgbClr val="FF0000"/>
                </a:solidFill>
                <a:latin typeface="Kinetic" panose="00000500000000000000" pitchFamily="50" charset="0"/>
                <a:cs typeface="Arial"/>
              </a:rPr>
              <a:t>It is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important </a:t>
            </a:r>
            <a:r>
              <a:rPr kumimoji="0" lang="en-GB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to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speak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to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an adult if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something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ever worries or 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upsets </a:t>
            </a:r>
            <a:r>
              <a:rPr lang="en-GB" sz="1600" dirty="0" smtClean="0">
                <a:solidFill>
                  <a:srgbClr val="FF0000"/>
                </a:solidFill>
                <a:latin typeface="Kinetic" panose="00000500000000000000" pitchFamily="50" charset="0"/>
                <a:cs typeface="Arial"/>
              </a:rPr>
              <a:t>you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online.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ts val="1900"/>
              </a:lnSpc>
              <a:spcBef>
                <a:spcPts val="14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Alternative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: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Print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off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 scenarios and compass points and </a:t>
            </a:r>
            <a:r>
              <a:rPr kumimoji="0" sz="16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sort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them </a:t>
            </a:r>
            <a:r>
              <a:rPr kumimoji="0" sz="1600" b="0" i="0" u="none" strike="noStrike" kern="1200" cap="none" spc="-5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by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placing the scenario under the compass point that bests suits how </a:t>
            </a:r>
            <a:r>
              <a:rPr lang="en-GB" sz="1600" spc="-10" noProof="0" dirty="0" smtClean="0">
                <a:solidFill>
                  <a:srgbClr val="3F3F3E"/>
                </a:solidFill>
                <a:latin typeface="Kinetic" panose="00000500000000000000" pitchFamily="50" charset="0"/>
                <a:cs typeface="Arial"/>
              </a:rPr>
              <a:t>you</a:t>
            </a:r>
            <a:r>
              <a:rPr kumimoji="0" sz="1600" b="0" i="0" u="none" strike="noStrike" kern="1200" cap="none" spc="-10" normalizeH="0" baseline="0" noProof="0" dirty="0" smtClean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feel about</a:t>
            </a:r>
            <a:r>
              <a:rPr kumimoji="0" sz="1600" b="0" i="0" u="none" strike="noStrike" kern="1200" cap="none" spc="-13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3F3F3E"/>
                </a:solidFill>
                <a:effectLst/>
                <a:uLnTx/>
                <a:uFillTx/>
                <a:latin typeface="Kinetic" panose="00000500000000000000" pitchFamily="50" charset="0"/>
                <a:cs typeface="Arial"/>
              </a:rPr>
              <a:t>it.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Kinetic" panose="00000500000000000000" pitchFamily="50" charset="0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3493999" y="925400"/>
            <a:ext cx="7761605" cy="0"/>
          </a:xfrm>
          <a:custGeom>
            <a:avLst/>
            <a:gdLst/>
            <a:ahLst/>
            <a:cxnLst/>
            <a:rect l="l" t="t" r="r" b="b"/>
            <a:pathLst>
              <a:path w="7761605">
                <a:moveTo>
                  <a:pt x="0" y="0"/>
                </a:moveTo>
                <a:lnTo>
                  <a:pt x="7761198" y="0"/>
                </a:lnTo>
              </a:path>
            </a:pathLst>
          </a:custGeom>
          <a:ln w="50800">
            <a:solidFill>
              <a:srgbClr val="3F3F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30906" y="1753604"/>
            <a:ext cx="2052320" cy="0"/>
          </a:xfrm>
          <a:custGeom>
            <a:avLst/>
            <a:gdLst/>
            <a:ahLst/>
            <a:cxnLst/>
            <a:rect l="l" t="t" r="r" b="b"/>
            <a:pathLst>
              <a:path w="2052320">
                <a:moveTo>
                  <a:pt x="0" y="0"/>
                </a:moveTo>
                <a:lnTo>
                  <a:pt x="2051697" y="0"/>
                </a:lnTo>
              </a:path>
            </a:pathLst>
          </a:custGeom>
          <a:ln w="50800">
            <a:solidFill>
              <a:srgbClr val="3F3F3E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715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60"/>
          <p:cNvSpPr txBox="1">
            <a:spLocks noGrp="1"/>
          </p:cNvSpPr>
          <p:nvPr>
            <p:ph type="title"/>
          </p:nvPr>
        </p:nvSpPr>
        <p:spPr>
          <a:xfrm>
            <a:off x="3633593" y="514987"/>
            <a:ext cx="49256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Arial"/>
                <a:cs typeface="Arial"/>
              </a:rPr>
              <a:t>Online </a:t>
            </a:r>
            <a:r>
              <a:rPr sz="3200" spc="-5" dirty="0">
                <a:latin typeface="Arial"/>
                <a:cs typeface="Arial"/>
              </a:rPr>
              <a:t>Choices</a:t>
            </a:r>
            <a:r>
              <a:rPr sz="3200" spc="-9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Compass</a:t>
            </a:r>
            <a:endParaRPr sz="3200" dirty="0">
              <a:latin typeface="Arial"/>
              <a:cs typeface="Arial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C09C370-C655-DD40-9BE8-2902ADAA8130}"/>
              </a:ext>
            </a:extLst>
          </p:cNvPr>
          <p:cNvGrpSpPr/>
          <p:nvPr/>
        </p:nvGrpSpPr>
        <p:grpSpPr>
          <a:xfrm>
            <a:off x="734522" y="1579487"/>
            <a:ext cx="3308350" cy="2291715"/>
            <a:chOff x="734522" y="1579487"/>
            <a:chExt cx="3308350" cy="2291715"/>
          </a:xfrm>
        </p:grpSpPr>
        <p:sp>
          <p:nvSpPr>
            <p:cNvPr id="55" name="object 55"/>
            <p:cNvSpPr/>
            <p:nvPr/>
          </p:nvSpPr>
          <p:spPr>
            <a:xfrm>
              <a:off x="734522" y="1579487"/>
              <a:ext cx="3308350" cy="2291715"/>
            </a:xfrm>
            <a:custGeom>
              <a:avLst/>
              <a:gdLst/>
              <a:ahLst/>
              <a:cxnLst/>
              <a:rect l="l" t="t" r="r" b="b"/>
              <a:pathLst>
                <a:path w="3308350" h="2291715">
                  <a:moveTo>
                    <a:pt x="212788" y="0"/>
                  </a:moveTo>
                  <a:lnTo>
                    <a:pt x="163996" y="5619"/>
                  </a:lnTo>
                  <a:lnTo>
                    <a:pt x="119206" y="21627"/>
                  </a:lnTo>
                  <a:lnTo>
                    <a:pt x="79697" y="46745"/>
                  </a:lnTo>
                  <a:lnTo>
                    <a:pt x="46745" y="79697"/>
                  </a:lnTo>
                  <a:lnTo>
                    <a:pt x="21627" y="119206"/>
                  </a:lnTo>
                  <a:lnTo>
                    <a:pt x="5619" y="163996"/>
                  </a:lnTo>
                  <a:lnTo>
                    <a:pt x="0" y="212788"/>
                  </a:lnTo>
                  <a:lnTo>
                    <a:pt x="0" y="2078367"/>
                  </a:lnTo>
                  <a:lnTo>
                    <a:pt x="5619" y="2127160"/>
                  </a:lnTo>
                  <a:lnTo>
                    <a:pt x="21627" y="2171951"/>
                  </a:lnTo>
                  <a:lnTo>
                    <a:pt x="46745" y="2211463"/>
                  </a:lnTo>
                  <a:lnTo>
                    <a:pt x="79697" y="2244418"/>
                  </a:lnTo>
                  <a:lnTo>
                    <a:pt x="119206" y="2269539"/>
                  </a:lnTo>
                  <a:lnTo>
                    <a:pt x="163996" y="2285548"/>
                  </a:lnTo>
                  <a:lnTo>
                    <a:pt x="212788" y="2291168"/>
                  </a:lnTo>
                  <a:lnTo>
                    <a:pt x="3095371" y="2291168"/>
                  </a:lnTo>
                  <a:lnTo>
                    <a:pt x="3144159" y="2285548"/>
                  </a:lnTo>
                  <a:lnTo>
                    <a:pt x="3188947" y="2269539"/>
                  </a:lnTo>
                  <a:lnTo>
                    <a:pt x="3228456" y="2244418"/>
                  </a:lnTo>
                  <a:lnTo>
                    <a:pt x="3261410" y="2211463"/>
                  </a:lnTo>
                  <a:lnTo>
                    <a:pt x="3286530" y="2171951"/>
                  </a:lnTo>
                  <a:lnTo>
                    <a:pt x="3302539" y="2127160"/>
                  </a:lnTo>
                  <a:lnTo>
                    <a:pt x="3308159" y="2078367"/>
                  </a:lnTo>
                  <a:lnTo>
                    <a:pt x="3308159" y="212788"/>
                  </a:lnTo>
                  <a:lnTo>
                    <a:pt x="3302539" y="163996"/>
                  </a:lnTo>
                  <a:lnTo>
                    <a:pt x="3286530" y="119206"/>
                  </a:lnTo>
                  <a:lnTo>
                    <a:pt x="3261410" y="79697"/>
                  </a:lnTo>
                  <a:lnTo>
                    <a:pt x="3228456" y="46745"/>
                  </a:lnTo>
                  <a:lnTo>
                    <a:pt x="3188947" y="21627"/>
                  </a:lnTo>
                  <a:lnTo>
                    <a:pt x="3144159" y="5619"/>
                  </a:lnTo>
                  <a:lnTo>
                    <a:pt x="3095371" y="0"/>
                  </a:lnTo>
                  <a:lnTo>
                    <a:pt x="212788" y="0"/>
                  </a:lnTo>
                  <a:close/>
                </a:path>
              </a:pathLst>
            </a:custGeom>
            <a:ln w="93840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bject 61"/>
            <p:cNvSpPr txBox="1"/>
            <p:nvPr/>
          </p:nvSpPr>
          <p:spPr>
            <a:xfrm>
              <a:off x="1069446" y="1722282"/>
              <a:ext cx="2643505" cy="1887855"/>
            </a:xfrm>
            <a:prstGeom prst="rect">
              <a:avLst/>
            </a:prstGeom>
          </p:spPr>
          <p:txBody>
            <a:bodyPr vert="horz" wrap="square" lIns="0" tIns="12065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Scenario</a:t>
              </a:r>
              <a:r>
                <a:rPr kumimoji="0" sz="2100" b="1" i="0" u="none" strike="noStrike" kern="1200" cap="none" spc="-1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</a:t>
              </a:r>
              <a:endPara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065" marR="5080" lvl="0" indent="-635" algn="ctr" defTabSz="914400" rtl="0" eaLnBrk="1" fontAlgn="auto" latinLnBrk="0" hangingPunct="1">
                <a:lnSpc>
                  <a:spcPts val="2100"/>
                </a:lnSpc>
                <a:spcBef>
                  <a:spcPts val="8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6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You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share a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link with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your  friends to a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website</a:t>
              </a:r>
              <a:r>
                <a:rPr kumimoji="0" sz="1800" b="0" i="0" u="none" strike="noStrike" kern="1200" cap="none" spc="-10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which  has information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that</a:t>
              </a:r>
              <a:r>
                <a:rPr kumimoji="0" sz="1800" b="0" i="0" u="none" strike="noStrike" kern="1200" cap="none" spc="-9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could 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upset people or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cause 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offense.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0874812-9F87-0440-AAFF-7F986AFB54D8}"/>
              </a:ext>
            </a:extLst>
          </p:cNvPr>
          <p:cNvGrpSpPr/>
          <p:nvPr/>
        </p:nvGrpSpPr>
        <p:grpSpPr>
          <a:xfrm>
            <a:off x="2572519" y="4201709"/>
            <a:ext cx="3308350" cy="2291715"/>
            <a:chOff x="2572519" y="4201709"/>
            <a:chExt cx="3308350" cy="2291715"/>
          </a:xfrm>
        </p:grpSpPr>
        <p:sp>
          <p:nvSpPr>
            <p:cNvPr id="59" name="object 59"/>
            <p:cNvSpPr/>
            <p:nvPr/>
          </p:nvSpPr>
          <p:spPr>
            <a:xfrm>
              <a:off x="2572519" y="4201709"/>
              <a:ext cx="3308350" cy="2291715"/>
            </a:xfrm>
            <a:custGeom>
              <a:avLst/>
              <a:gdLst/>
              <a:ahLst/>
              <a:cxnLst/>
              <a:rect l="l" t="t" r="r" b="b"/>
              <a:pathLst>
                <a:path w="3308350" h="2291715">
                  <a:moveTo>
                    <a:pt x="212788" y="0"/>
                  </a:moveTo>
                  <a:lnTo>
                    <a:pt x="163996" y="5619"/>
                  </a:lnTo>
                  <a:lnTo>
                    <a:pt x="119206" y="21627"/>
                  </a:lnTo>
                  <a:lnTo>
                    <a:pt x="79697" y="46745"/>
                  </a:lnTo>
                  <a:lnTo>
                    <a:pt x="46745" y="79697"/>
                  </a:lnTo>
                  <a:lnTo>
                    <a:pt x="21627" y="119206"/>
                  </a:lnTo>
                  <a:lnTo>
                    <a:pt x="5619" y="163996"/>
                  </a:lnTo>
                  <a:lnTo>
                    <a:pt x="0" y="212788"/>
                  </a:lnTo>
                  <a:lnTo>
                    <a:pt x="0" y="2078367"/>
                  </a:lnTo>
                  <a:lnTo>
                    <a:pt x="5619" y="2127160"/>
                  </a:lnTo>
                  <a:lnTo>
                    <a:pt x="21627" y="2171951"/>
                  </a:lnTo>
                  <a:lnTo>
                    <a:pt x="46745" y="2211463"/>
                  </a:lnTo>
                  <a:lnTo>
                    <a:pt x="79697" y="2244418"/>
                  </a:lnTo>
                  <a:lnTo>
                    <a:pt x="119206" y="2269539"/>
                  </a:lnTo>
                  <a:lnTo>
                    <a:pt x="163996" y="2285548"/>
                  </a:lnTo>
                  <a:lnTo>
                    <a:pt x="212788" y="2291168"/>
                  </a:lnTo>
                  <a:lnTo>
                    <a:pt x="3095371" y="2291168"/>
                  </a:lnTo>
                  <a:lnTo>
                    <a:pt x="3144159" y="2285548"/>
                  </a:lnTo>
                  <a:lnTo>
                    <a:pt x="3188947" y="2269539"/>
                  </a:lnTo>
                  <a:lnTo>
                    <a:pt x="3228456" y="2244418"/>
                  </a:lnTo>
                  <a:lnTo>
                    <a:pt x="3261410" y="2211463"/>
                  </a:lnTo>
                  <a:lnTo>
                    <a:pt x="3286530" y="2171951"/>
                  </a:lnTo>
                  <a:lnTo>
                    <a:pt x="3302539" y="2127160"/>
                  </a:lnTo>
                  <a:lnTo>
                    <a:pt x="3308159" y="2078367"/>
                  </a:lnTo>
                  <a:lnTo>
                    <a:pt x="3308159" y="212788"/>
                  </a:lnTo>
                  <a:lnTo>
                    <a:pt x="3302539" y="163996"/>
                  </a:lnTo>
                  <a:lnTo>
                    <a:pt x="3286530" y="119206"/>
                  </a:lnTo>
                  <a:lnTo>
                    <a:pt x="3261410" y="79697"/>
                  </a:lnTo>
                  <a:lnTo>
                    <a:pt x="3228456" y="46745"/>
                  </a:lnTo>
                  <a:lnTo>
                    <a:pt x="3188947" y="21627"/>
                  </a:lnTo>
                  <a:lnTo>
                    <a:pt x="3144159" y="5619"/>
                  </a:lnTo>
                  <a:lnTo>
                    <a:pt x="3095371" y="0"/>
                  </a:lnTo>
                  <a:lnTo>
                    <a:pt x="212788" y="0"/>
                  </a:lnTo>
                  <a:close/>
                </a:path>
              </a:pathLst>
            </a:custGeom>
            <a:ln w="93840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 txBox="1"/>
            <p:nvPr/>
          </p:nvSpPr>
          <p:spPr>
            <a:xfrm>
              <a:off x="2834593" y="4356954"/>
              <a:ext cx="2762250" cy="1887855"/>
            </a:xfrm>
            <a:prstGeom prst="rect">
              <a:avLst/>
            </a:prstGeom>
          </p:spPr>
          <p:txBody>
            <a:bodyPr vert="horz" wrap="square" lIns="0" tIns="12065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Scenario</a:t>
              </a:r>
              <a:r>
                <a:rPr kumimoji="0" sz="2100" b="1" i="0" u="none" strike="noStrike" kern="1200" cap="none" spc="-1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</a:t>
              </a:r>
              <a:endPara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5080" lvl="0" indent="0" algn="ctr" defTabSz="914400" rtl="0" eaLnBrk="1" fontAlgn="auto" latinLnBrk="0" hangingPunct="1">
                <a:lnSpc>
                  <a:spcPts val="2100"/>
                </a:lnSpc>
                <a:spcBef>
                  <a:spcPts val="8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Someone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your class  shares something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online 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that you know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is not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true.  </a:t>
              </a:r>
              <a:r>
                <a:rPr kumimoji="0" sz="1800" b="0" i="0" u="none" strike="noStrike" kern="1200" cap="none" spc="-6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You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decide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to call them</a:t>
              </a:r>
              <a:r>
                <a:rPr kumimoji="0" sz="1800" b="0" i="0" u="none" strike="noStrike" kern="1200" cap="none" spc="-3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out  publicly on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their</a:t>
              </a:r>
              <a:r>
                <a:rPr kumimoji="0" sz="1800" b="0" i="0" u="none" strike="noStrike" kern="1200" cap="none" spc="-3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post.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9D5880E-6F2C-1A44-9F85-CD06753AB11B}"/>
              </a:ext>
            </a:extLst>
          </p:cNvPr>
          <p:cNvGrpSpPr/>
          <p:nvPr/>
        </p:nvGrpSpPr>
        <p:grpSpPr>
          <a:xfrm>
            <a:off x="6312525" y="4201709"/>
            <a:ext cx="3308350" cy="2291715"/>
            <a:chOff x="6312525" y="4201709"/>
            <a:chExt cx="3308350" cy="2291715"/>
          </a:xfrm>
        </p:grpSpPr>
        <p:sp>
          <p:nvSpPr>
            <p:cNvPr id="58" name="object 58"/>
            <p:cNvSpPr/>
            <p:nvPr/>
          </p:nvSpPr>
          <p:spPr>
            <a:xfrm>
              <a:off x="6312525" y="4201709"/>
              <a:ext cx="3308350" cy="2291715"/>
            </a:xfrm>
            <a:custGeom>
              <a:avLst/>
              <a:gdLst/>
              <a:ahLst/>
              <a:cxnLst/>
              <a:rect l="l" t="t" r="r" b="b"/>
              <a:pathLst>
                <a:path w="3308350" h="2291715">
                  <a:moveTo>
                    <a:pt x="212788" y="0"/>
                  </a:moveTo>
                  <a:lnTo>
                    <a:pt x="163996" y="5619"/>
                  </a:lnTo>
                  <a:lnTo>
                    <a:pt x="119206" y="21627"/>
                  </a:lnTo>
                  <a:lnTo>
                    <a:pt x="79697" y="46745"/>
                  </a:lnTo>
                  <a:lnTo>
                    <a:pt x="46745" y="79697"/>
                  </a:lnTo>
                  <a:lnTo>
                    <a:pt x="21627" y="119206"/>
                  </a:lnTo>
                  <a:lnTo>
                    <a:pt x="5619" y="163996"/>
                  </a:lnTo>
                  <a:lnTo>
                    <a:pt x="0" y="212788"/>
                  </a:lnTo>
                  <a:lnTo>
                    <a:pt x="0" y="2078367"/>
                  </a:lnTo>
                  <a:lnTo>
                    <a:pt x="5619" y="2127160"/>
                  </a:lnTo>
                  <a:lnTo>
                    <a:pt x="21627" y="2171951"/>
                  </a:lnTo>
                  <a:lnTo>
                    <a:pt x="46745" y="2211463"/>
                  </a:lnTo>
                  <a:lnTo>
                    <a:pt x="79697" y="2244418"/>
                  </a:lnTo>
                  <a:lnTo>
                    <a:pt x="119206" y="2269539"/>
                  </a:lnTo>
                  <a:lnTo>
                    <a:pt x="163996" y="2285548"/>
                  </a:lnTo>
                  <a:lnTo>
                    <a:pt x="212788" y="2291168"/>
                  </a:lnTo>
                  <a:lnTo>
                    <a:pt x="3095371" y="2291168"/>
                  </a:lnTo>
                  <a:lnTo>
                    <a:pt x="3144159" y="2285548"/>
                  </a:lnTo>
                  <a:lnTo>
                    <a:pt x="3188947" y="2269539"/>
                  </a:lnTo>
                  <a:lnTo>
                    <a:pt x="3228456" y="2244418"/>
                  </a:lnTo>
                  <a:lnTo>
                    <a:pt x="3261410" y="2211463"/>
                  </a:lnTo>
                  <a:lnTo>
                    <a:pt x="3286530" y="2171951"/>
                  </a:lnTo>
                  <a:lnTo>
                    <a:pt x="3302539" y="2127160"/>
                  </a:lnTo>
                  <a:lnTo>
                    <a:pt x="3308159" y="2078367"/>
                  </a:lnTo>
                  <a:lnTo>
                    <a:pt x="3308159" y="212788"/>
                  </a:lnTo>
                  <a:lnTo>
                    <a:pt x="3302539" y="163996"/>
                  </a:lnTo>
                  <a:lnTo>
                    <a:pt x="3286530" y="119206"/>
                  </a:lnTo>
                  <a:lnTo>
                    <a:pt x="3261410" y="79697"/>
                  </a:lnTo>
                  <a:lnTo>
                    <a:pt x="3228456" y="46745"/>
                  </a:lnTo>
                  <a:lnTo>
                    <a:pt x="3188947" y="21627"/>
                  </a:lnTo>
                  <a:lnTo>
                    <a:pt x="3144159" y="5619"/>
                  </a:lnTo>
                  <a:lnTo>
                    <a:pt x="3095371" y="0"/>
                  </a:lnTo>
                  <a:lnTo>
                    <a:pt x="212788" y="0"/>
                  </a:lnTo>
                  <a:close/>
                </a:path>
              </a:pathLst>
            </a:custGeom>
            <a:ln w="93840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bject 63"/>
            <p:cNvSpPr txBox="1"/>
            <p:nvPr/>
          </p:nvSpPr>
          <p:spPr>
            <a:xfrm>
              <a:off x="6477331" y="4356954"/>
              <a:ext cx="2974340" cy="1887855"/>
            </a:xfrm>
            <a:prstGeom prst="rect">
              <a:avLst/>
            </a:prstGeom>
          </p:spPr>
          <p:txBody>
            <a:bodyPr vert="horz" wrap="square" lIns="0" tIns="12065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Scenario</a:t>
              </a:r>
              <a:r>
                <a:rPr kumimoji="0" sz="2100" b="1" i="0" u="none" strike="noStrike" kern="1200" cap="none" spc="-10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</a:t>
              </a:r>
              <a:endPara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5080" lvl="0" indent="-1905" algn="ctr" defTabSz="914400" rtl="0" eaLnBrk="1" fontAlgn="auto" latinLnBrk="0" hangingPunct="1">
                <a:lnSpc>
                  <a:spcPts val="2100"/>
                </a:lnSpc>
                <a:spcBef>
                  <a:spcPts val="8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6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You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are playing an online  game and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pop up appears. 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 tells you that you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have</a:t>
              </a:r>
              <a:r>
                <a:rPr kumimoji="0" sz="1800" b="0" i="0" u="none" strike="noStrike" kern="1200" cap="none" spc="-10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won  lots of </a:t>
              </a:r>
              <a:r>
                <a:rPr kumimoji="0" sz="1800" b="0" i="0" u="none" strike="noStrike" kern="1200" cap="none" spc="-2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money.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All you must 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do is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click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on</a:t>
              </a:r>
              <a:r>
                <a:rPr kumimoji="0" sz="1800" b="0" i="0" u="none" strike="noStrike" kern="1200" cap="none" spc="-3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it.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D83852B-4CC3-814D-8031-9BCD463C4FFE}"/>
              </a:ext>
            </a:extLst>
          </p:cNvPr>
          <p:cNvGrpSpPr/>
          <p:nvPr/>
        </p:nvGrpSpPr>
        <p:grpSpPr>
          <a:xfrm>
            <a:off x="4442522" y="1579487"/>
            <a:ext cx="3308350" cy="2291715"/>
            <a:chOff x="4442522" y="1579487"/>
            <a:chExt cx="3308350" cy="2291715"/>
          </a:xfrm>
        </p:grpSpPr>
        <p:sp>
          <p:nvSpPr>
            <p:cNvPr id="56" name="object 56"/>
            <p:cNvSpPr/>
            <p:nvPr/>
          </p:nvSpPr>
          <p:spPr>
            <a:xfrm>
              <a:off x="4442522" y="1579487"/>
              <a:ext cx="3308350" cy="2291715"/>
            </a:xfrm>
            <a:custGeom>
              <a:avLst/>
              <a:gdLst/>
              <a:ahLst/>
              <a:cxnLst/>
              <a:rect l="l" t="t" r="r" b="b"/>
              <a:pathLst>
                <a:path w="3308350" h="2291715">
                  <a:moveTo>
                    <a:pt x="212788" y="0"/>
                  </a:moveTo>
                  <a:lnTo>
                    <a:pt x="163996" y="5619"/>
                  </a:lnTo>
                  <a:lnTo>
                    <a:pt x="119206" y="21627"/>
                  </a:lnTo>
                  <a:lnTo>
                    <a:pt x="79697" y="46745"/>
                  </a:lnTo>
                  <a:lnTo>
                    <a:pt x="46745" y="79697"/>
                  </a:lnTo>
                  <a:lnTo>
                    <a:pt x="21627" y="119206"/>
                  </a:lnTo>
                  <a:lnTo>
                    <a:pt x="5619" y="163996"/>
                  </a:lnTo>
                  <a:lnTo>
                    <a:pt x="0" y="212788"/>
                  </a:lnTo>
                  <a:lnTo>
                    <a:pt x="0" y="2078367"/>
                  </a:lnTo>
                  <a:lnTo>
                    <a:pt x="5619" y="2127160"/>
                  </a:lnTo>
                  <a:lnTo>
                    <a:pt x="21627" y="2171951"/>
                  </a:lnTo>
                  <a:lnTo>
                    <a:pt x="46745" y="2211463"/>
                  </a:lnTo>
                  <a:lnTo>
                    <a:pt x="79697" y="2244418"/>
                  </a:lnTo>
                  <a:lnTo>
                    <a:pt x="119206" y="2269539"/>
                  </a:lnTo>
                  <a:lnTo>
                    <a:pt x="163996" y="2285548"/>
                  </a:lnTo>
                  <a:lnTo>
                    <a:pt x="212788" y="2291168"/>
                  </a:lnTo>
                  <a:lnTo>
                    <a:pt x="3095371" y="2291168"/>
                  </a:lnTo>
                  <a:lnTo>
                    <a:pt x="3144159" y="2285548"/>
                  </a:lnTo>
                  <a:lnTo>
                    <a:pt x="3188947" y="2269539"/>
                  </a:lnTo>
                  <a:lnTo>
                    <a:pt x="3228456" y="2244418"/>
                  </a:lnTo>
                  <a:lnTo>
                    <a:pt x="3261410" y="2211463"/>
                  </a:lnTo>
                  <a:lnTo>
                    <a:pt x="3286530" y="2171951"/>
                  </a:lnTo>
                  <a:lnTo>
                    <a:pt x="3302539" y="2127160"/>
                  </a:lnTo>
                  <a:lnTo>
                    <a:pt x="3308159" y="2078367"/>
                  </a:lnTo>
                  <a:lnTo>
                    <a:pt x="3308159" y="212788"/>
                  </a:lnTo>
                  <a:lnTo>
                    <a:pt x="3302539" y="163996"/>
                  </a:lnTo>
                  <a:lnTo>
                    <a:pt x="3286530" y="119206"/>
                  </a:lnTo>
                  <a:lnTo>
                    <a:pt x="3261410" y="79697"/>
                  </a:lnTo>
                  <a:lnTo>
                    <a:pt x="3228456" y="46745"/>
                  </a:lnTo>
                  <a:lnTo>
                    <a:pt x="3188947" y="21627"/>
                  </a:lnTo>
                  <a:lnTo>
                    <a:pt x="3144159" y="5619"/>
                  </a:lnTo>
                  <a:lnTo>
                    <a:pt x="3095371" y="0"/>
                  </a:lnTo>
                  <a:lnTo>
                    <a:pt x="212788" y="0"/>
                  </a:lnTo>
                  <a:close/>
                </a:path>
              </a:pathLst>
            </a:custGeom>
            <a:ln w="93840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object 64"/>
            <p:cNvSpPr txBox="1"/>
            <p:nvPr/>
          </p:nvSpPr>
          <p:spPr>
            <a:xfrm>
              <a:off x="4660507" y="1722282"/>
              <a:ext cx="2872105" cy="1887855"/>
            </a:xfrm>
            <a:prstGeom prst="rect">
              <a:avLst/>
            </a:prstGeom>
          </p:spPr>
          <p:txBody>
            <a:bodyPr vert="horz" wrap="square" lIns="0" tIns="12065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Scenario</a:t>
              </a:r>
              <a:r>
                <a:rPr kumimoji="0" sz="2100" b="1" i="0" u="none" strike="noStrike" kern="1200" cap="none" spc="-1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</a:t>
              </a:r>
              <a:endPara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5080" lvl="0" indent="0" algn="ctr" defTabSz="914400" rtl="0" eaLnBrk="1" fontAlgn="auto" latinLnBrk="0" hangingPunct="1">
                <a:lnSpc>
                  <a:spcPts val="2100"/>
                </a:lnSpc>
                <a:spcBef>
                  <a:spcPts val="8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Someone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your class  shares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 article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that you  know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is not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true. </a:t>
              </a:r>
              <a:r>
                <a:rPr kumimoji="0" sz="1800" b="0" i="0" u="none" strike="noStrike" kern="1200" cap="none" spc="-6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You</a:t>
              </a:r>
              <a:r>
                <a:rPr kumimoji="0" sz="1800" b="0" i="0" u="none" strike="noStrike" kern="1200" cap="none" spc="-12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decide 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to message them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privately  and let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them</a:t>
              </a:r>
              <a:r>
                <a:rPr kumimoji="0" sz="1800" b="0" i="0" u="none" strike="noStrike" kern="1200" cap="none" spc="-3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2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know.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3182141-43F4-B843-8509-F0F97C4BA003}"/>
              </a:ext>
            </a:extLst>
          </p:cNvPr>
          <p:cNvGrpSpPr/>
          <p:nvPr/>
        </p:nvGrpSpPr>
        <p:grpSpPr>
          <a:xfrm>
            <a:off x="8150521" y="1579487"/>
            <a:ext cx="3308350" cy="2291715"/>
            <a:chOff x="8150521" y="1579487"/>
            <a:chExt cx="3308350" cy="2291715"/>
          </a:xfrm>
        </p:grpSpPr>
        <p:sp>
          <p:nvSpPr>
            <p:cNvPr id="57" name="object 57"/>
            <p:cNvSpPr/>
            <p:nvPr/>
          </p:nvSpPr>
          <p:spPr>
            <a:xfrm>
              <a:off x="8150521" y="1579487"/>
              <a:ext cx="3308350" cy="2291715"/>
            </a:xfrm>
            <a:custGeom>
              <a:avLst/>
              <a:gdLst/>
              <a:ahLst/>
              <a:cxnLst/>
              <a:rect l="l" t="t" r="r" b="b"/>
              <a:pathLst>
                <a:path w="3308350" h="2291715">
                  <a:moveTo>
                    <a:pt x="212788" y="0"/>
                  </a:moveTo>
                  <a:lnTo>
                    <a:pt x="163996" y="5619"/>
                  </a:lnTo>
                  <a:lnTo>
                    <a:pt x="119206" y="21627"/>
                  </a:lnTo>
                  <a:lnTo>
                    <a:pt x="79697" y="46745"/>
                  </a:lnTo>
                  <a:lnTo>
                    <a:pt x="46745" y="79697"/>
                  </a:lnTo>
                  <a:lnTo>
                    <a:pt x="21627" y="119206"/>
                  </a:lnTo>
                  <a:lnTo>
                    <a:pt x="5619" y="163996"/>
                  </a:lnTo>
                  <a:lnTo>
                    <a:pt x="0" y="212788"/>
                  </a:lnTo>
                  <a:lnTo>
                    <a:pt x="0" y="2078367"/>
                  </a:lnTo>
                  <a:lnTo>
                    <a:pt x="5619" y="2127160"/>
                  </a:lnTo>
                  <a:lnTo>
                    <a:pt x="21627" y="2171951"/>
                  </a:lnTo>
                  <a:lnTo>
                    <a:pt x="46745" y="2211463"/>
                  </a:lnTo>
                  <a:lnTo>
                    <a:pt x="79697" y="2244418"/>
                  </a:lnTo>
                  <a:lnTo>
                    <a:pt x="119206" y="2269539"/>
                  </a:lnTo>
                  <a:lnTo>
                    <a:pt x="163996" y="2285548"/>
                  </a:lnTo>
                  <a:lnTo>
                    <a:pt x="212788" y="2291168"/>
                  </a:lnTo>
                  <a:lnTo>
                    <a:pt x="3095371" y="2291168"/>
                  </a:lnTo>
                  <a:lnTo>
                    <a:pt x="3144159" y="2285548"/>
                  </a:lnTo>
                  <a:lnTo>
                    <a:pt x="3188947" y="2269539"/>
                  </a:lnTo>
                  <a:lnTo>
                    <a:pt x="3228456" y="2244418"/>
                  </a:lnTo>
                  <a:lnTo>
                    <a:pt x="3261410" y="2211463"/>
                  </a:lnTo>
                  <a:lnTo>
                    <a:pt x="3286530" y="2171951"/>
                  </a:lnTo>
                  <a:lnTo>
                    <a:pt x="3302539" y="2127160"/>
                  </a:lnTo>
                  <a:lnTo>
                    <a:pt x="3308159" y="2078367"/>
                  </a:lnTo>
                  <a:lnTo>
                    <a:pt x="3308159" y="212788"/>
                  </a:lnTo>
                  <a:lnTo>
                    <a:pt x="3302539" y="163996"/>
                  </a:lnTo>
                  <a:lnTo>
                    <a:pt x="3286530" y="119206"/>
                  </a:lnTo>
                  <a:lnTo>
                    <a:pt x="3261410" y="79697"/>
                  </a:lnTo>
                  <a:lnTo>
                    <a:pt x="3228456" y="46745"/>
                  </a:lnTo>
                  <a:lnTo>
                    <a:pt x="3188947" y="21627"/>
                  </a:lnTo>
                  <a:lnTo>
                    <a:pt x="3144159" y="5619"/>
                  </a:lnTo>
                  <a:lnTo>
                    <a:pt x="3095371" y="0"/>
                  </a:lnTo>
                  <a:lnTo>
                    <a:pt x="212788" y="0"/>
                  </a:lnTo>
                  <a:close/>
                </a:path>
              </a:pathLst>
            </a:custGeom>
            <a:ln w="93840">
              <a:solidFill>
                <a:srgbClr val="3F3F3E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bject 65"/>
            <p:cNvSpPr txBox="1"/>
            <p:nvPr/>
          </p:nvSpPr>
          <p:spPr>
            <a:xfrm>
              <a:off x="8353535" y="1722282"/>
              <a:ext cx="2896235" cy="1887855"/>
            </a:xfrm>
            <a:prstGeom prst="rect">
              <a:avLst/>
            </a:prstGeom>
          </p:spPr>
          <p:txBody>
            <a:bodyPr vert="horz" wrap="square" lIns="0" tIns="120650" rIns="0" bIns="0" rtlCol="0">
              <a:spAutoFit/>
            </a:bodyPr>
            <a:lstStyle/>
            <a:p>
              <a:pPr marL="127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9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Scenario</a:t>
              </a:r>
              <a:r>
                <a:rPr kumimoji="0" sz="2100" b="1" i="0" u="none" strike="noStrike" kern="1200" cap="none" spc="-1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</a:t>
              </a:r>
              <a:endParaRPr kumimoji="0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065" marR="5080" lvl="0" indent="1270" algn="ctr" defTabSz="914400" rtl="0" eaLnBrk="1" fontAlgn="auto" latinLnBrk="0" hangingPunct="1">
                <a:lnSpc>
                  <a:spcPts val="2100"/>
                </a:lnSpc>
                <a:spcBef>
                  <a:spcPts val="8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6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You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have been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chatting to  someone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online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for a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while  and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they start to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ask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you 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personal questions like</a:t>
              </a:r>
              <a:r>
                <a:rPr kumimoji="0" sz="1800" b="0" i="0" u="none" strike="noStrike" kern="1200" cap="none" spc="-9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what 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school you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go</a:t>
              </a:r>
              <a:r>
                <a:rPr kumimoji="0" sz="1800" b="0" i="0" u="none" strike="noStrike" kern="1200" cap="none" spc="-3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F3F3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to.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833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895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314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02573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822</Words>
  <Application>Microsoft Office PowerPoint</Application>
  <PresentationFormat>Widescreen</PresentationFormat>
  <Paragraphs>51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Kinetic</vt:lpstr>
      <vt:lpstr>Netto OT</vt:lpstr>
      <vt:lpstr>1_Office Theme</vt:lpstr>
      <vt:lpstr>2_Office Theme</vt:lpstr>
      <vt:lpstr>PowerPoint Presentation</vt:lpstr>
      <vt:lpstr>PowerPoint Presentation</vt:lpstr>
      <vt:lpstr>Internet Detectives</vt:lpstr>
      <vt:lpstr>PowerPoint Presentation</vt:lpstr>
      <vt:lpstr>Online Choices Compass</vt:lpstr>
      <vt:lpstr>Online Choices Compass</vt:lpstr>
      <vt:lpstr>PowerPoint Presentation</vt:lpstr>
      <vt:lpstr>PowerPoint Presentation</vt:lpstr>
      <vt:lpstr>PowerPoint Presentation</vt:lpstr>
      <vt:lpstr>Feelings</vt:lpstr>
      <vt:lpstr>Feelings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Baldry</dc:creator>
  <cp:lastModifiedBy>Helen Baldry</cp:lastModifiedBy>
  <cp:revision>4</cp:revision>
  <dcterms:created xsi:type="dcterms:W3CDTF">2021-02-08T12:43:09Z</dcterms:created>
  <dcterms:modified xsi:type="dcterms:W3CDTF">2021-02-08T13:02:28Z</dcterms:modified>
</cp:coreProperties>
</file>