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1" d="100"/>
          <a:sy n="81"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610FB3-D92B-4EC5-9A6B-3F8704514095}"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113006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610FB3-D92B-4EC5-9A6B-3F8704514095}"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386072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610FB3-D92B-4EC5-9A6B-3F8704514095}"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11992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610FB3-D92B-4EC5-9A6B-3F8704514095}"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58181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610FB3-D92B-4EC5-9A6B-3F8704514095}"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402305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610FB3-D92B-4EC5-9A6B-3F8704514095}" type="datetimeFigureOut">
              <a:rPr lang="en-GB" smtClean="0"/>
              <a:t>21/02/2021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3625992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610FB3-D92B-4EC5-9A6B-3F8704514095}" type="datetimeFigureOut">
              <a:rPr lang="en-GB" smtClean="0"/>
              <a:t>21/02/2021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37897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610FB3-D92B-4EC5-9A6B-3F8704514095}" type="datetimeFigureOut">
              <a:rPr lang="en-GB" smtClean="0"/>
              <a:t>21/02/2021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247805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10FB3-D92B-4EC5-9A6B-3F8704514095}" type="datetimeFigureOut">
              <a:rPr lang="en-GB" smtClean="0"/>
              <a:t>21/02/2021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184408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610FB3-D92B-4EC5-9A6B-3F8704514095}" type="datetimeFigureOut">
              <a:rPr lang="en-GB" smtClean="0"/>
              <a:t>21/02/2021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315580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610FB3-D92B-4EC5-9A6B-3F8704514095}" type="datetimeFigureOut">
              <a:rPr lang="en-GB" smtClean="0"/>
              <a:t>21/02/2021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152ECF-0530-46E4-9DF3-019C2CDA024B}" type="slidenum">
              <a:rPr lang="en-GB" smtClean="0"/>
              <a:t>‹#›</a:t>
            </a:fld>
            <a:endParaRPr lang="en-GB"/>
          </a:p>
        </p:txBody>
      </p:sp>
    </p:spTree>
    <p:extLst>
      <p:ext uri="{BB962C8B-B14F-4D97-AF65-F5344CB8AC3E}">
        <p14:creationId xmlns:p14="http://schemas.microsoft.com/office/powerpoint/2010/main" val="275449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10FB3-D92B-4EC5-9A6B-3F8704514095}" type="datetimeFigureOut">
              <a:rPr lang="en-GB" smtClean="0"/>
              <a:t>21/02/2021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52ECF-0530-46E4-9DF3-019C2CDA024B}" type="slidenum">
              <a:rPr lang="en-GB" smtClean="0"/>
              <a:t>‹#›</a:t>
            </a:fld>
            <a:endParaRPr lang="en-GB"/>
          </a:p>
        </p:txBody>
      </p:sp>
    </p:spTree>
    <p:extLst>
      <p:ext uri="{BB962C8B-B14F-4D97-AF65-F5344CB8AC3E}">
        <p14:creationId xmlns:p14="http://schemas.microsoft.com/office/powerpoint/2010/main" val="3053942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lingsprimaryblogs.net/wp-content/uploads/2021/02/Geography-lesson-1-final.pptx"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lingsprimaryblogs.net/wp-content/uploads/2021/02/Mountains-worksheet-.doc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meo.com/49734367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sources.whiterosemaths.com/wp-content/uploads/2019/09/Y2-Autumn-Block-3-WO1-Count-money-pence-2019.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qnfWj0unOAw&amp;feature=emb_log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dirty="0" smtClean="0">
                <a:solidFill>
                  <a:srgbClr val="C00000"/>
                </a:solidFill>
              </a:rPr>
              <a:t>Monday 22</a:t>
            </a:r>
            <a:r>
              <a:rPr lang="en-GB" sz="8000" baseline="30000" dirty="0" smtClean="0">
                <a:solidFill>
                  <a:srgbClr val="C00000"/>
                </a:solidFill>
              </a:rPr>
              <a:t>nd</a:t>
            </a:r>
            <a:r>
              <a:rPr lang="en-GB" sz="8000" dirty="0" smtClean="0">
                <a:solidFill>
                  <a:srgbClr val="C00000"/>
                </a:solidFill>
              </a:rPr>
              <a:t> February</a:t>
            </a:r>
            <a:endParaRPr lang="en-GB" sz="8000" dirty="0">
              <a:solidFill>
                <a:srgbClr val="C00000"/>
              </a:solidFill>
            </a:endParaRPr>
          </a:p>
        </p:txBody>
      </p:sp>
      <p:sp>
        <p:nvSpPr>
          <p:cNvPr id="3" name="Subtitle 2"/>
          <p:cNvSpPr>
            <a:spLocks noGrp="1"/>
          </p:cNvSpPr>
          <p:nvPr>
            <p:ph type="subTitle" idx="1"/>
          </p:nvPr>
        </p:nvSpPr>
        <p:spPr/>
        <p:txBody>
          <a:bodyPr>
            <a:normAutofit/>
          </a:bodyPr>
          <a:lstStyle/>
          <a:p>
            <a:r>
              <a:rPr lang="en-GB" sz="6600" dirty="0" smtClean="0">
                <a:solidFill>
                  <a:srgbClr val="002060"/>
                </a:solidFill>
              </a:rPr>
              <a:t>Welcome back!</a:t>
            </a:r>
            <a:endParaRPr lang="en-GB" sz="6600" dirty="0">
              <a:solidFill>
                <a:srgbClr val="002060"/>
              </a:solidFill>
            </a:endParaRPr>
          </a:p>
        </p:txBody>
      </p:sp>
    </p:spTree>
    <p:extLst>
      <p:ext uri="{BB962C8B-B14F-4D97-AF65-F5344CB8AC3E}">
        <p14:creationId xmlns:p14="http://schemas.microsoft.com/office/powerpoint/2010/main" val="398339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0031" y="0"/>
            <a:ext cx="10200904" cy="7089075"/>
          </a:xfrm>
          <a:prstGeom prst="rect">
            <a:avLst/>
          </a:prstGeom>
        </p:spPr>
      </p:pic>
    </p:spTree>
    <p:extLst>
      <p:ext uri="{BB962C8B-B14F-4D97-AF65-F5344CB8AC3E}">
        <p14:creationId xmlns:p14="http://schemas.microsoft.com/office/powerpoint/2010/main" val="210621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ingsprimaryblogs.net/wp-content/uploads/2021/02/mounta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94" y="368154"/>
            <a:ext cx="7279447" cy="40850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ingsprimaryblogs.net/wp-content/uploads/2021/02/mounta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752975"/>
            <a:ext cx="4514850" cy="2533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0794" y="5132510"/>
            <a:ext cx="2693943" cy="369332"/>
          </a:xfrm>
          <a:prstGeom prst="rect">
            <a:avLst/>
          </a:prstGeom>
        </p:spPr>
        <p:txBody>
          <a:bodyPr wrap="none">
            <a:spAutoFit/>
          </a:bodyPr>
          <a:lstStyle/>
          <a:p>
            <a:r>
              <a:rPr lang="en-GB" dirty="0" smtClean="0">
                <a:hlinkClick r:id="rId3"/>
              </a:rPr>
              <a:t>Geography- lesson 1 (final)</a:t>
            </a:r>
            <a:endParaRPr lang="en-GB" dirty="0"/>
          </a:p>
        </p:txBody>
      </p:sp>
      <p:sp>
        <p:nvSpPr>
          <p:cNvPr id="4" name="Rectangle 3"/>
          <p:cNvSpPr/>
          <p:nvPr/>
        </p:nvSpPr>
        <p:spPr>
          <a:xfrm>
            <a:off x="770794" y="5690651"/>
            <a:ext cx="2232534" cy="369332"/>
          </a:xfrm>
          <a:prstGeom prst="rect">
            <a:avLst/>
          </a:prstGeom>
        </p:spPr>
        <p:txBody>
          <a:bodyPr wrap="none">
            <a:spAutoFit/>
          </a:bodyPr>
          <a:lstStyle/>
          <a:p>
            <a:r>
              <a:rPr lang="en-GB" dirty="0" smtClean="0">
                <a:hlinkClick r:id="rId4"/>
              </a:rPr>
              <a:t>Mountains worksheet</a:t>
            </a:r>
            <a:endParaRPr lang="en-GB" dirty="0"/>
          </a:p>
        </p:txBody>
      </p:sp>
    </p:spTree>
    <p:extLst>
      <p:ext uri="{BB962C8B-B14F-4D97-AF65-F5344CB8AC3E}">
        <p14:creationId xmlns:p14="http://schemas.microsoft.com/office/powerpoint/2010/main" val="108516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8934" y="71873"/>
            <a:ext cx="11102635" cy="6697062"/>
          </a:xfrm>
          <a:prstGeom prst="rect">
            <a:avLst/>
          </a:prstGeom>
        </p:spPr>
      </p:pic>
    </p:spTree>
    <p:extLst>
      <p:ext uri="{BB962C8B-B14F-4D97-AF65-F5344CB8AC3E}">
        <p14:creationId xmlns:p14="http://schemas.microsoft.com/office/powerpoint/2010/main" val="345220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288"/>
            <a:ext cx="12077204" cy="2031325"/>
          </a:xfrm>
          <a:prstGeom prst="rect">
            <a:avLst/>
          </a:prstGeom>
        </p:spPr>
        <p:txBody>
          <a:bodyPr wrap="square">
            <a:spAutoFit/>
          </a:bodyPr>
          <a:lstStyle/>
          <a:p>
            <a:r>
              <a:rPr lang="en-US" b="1" dirty="0" smtClean="0">
                <a:latin typeface="Kinetic" panose="00000500000000000000" pitchFamily="50" charset="0"/>
              </a:rPr>
              <a:t>ENGLISH/READING:</a:t>
            </a:r>
            <a:endParaRPr lang="en-US" dirty="0" smtClean="0">
              <a:latin typeface="Kinetic" panose="00000500000000000000" pitchFamily="50" charset="0"/>
            </a:endParaRPr>
          </a:p>
          <a:p>
            <a:r>
              <a:rPr lang="en-US" dirty="0" smtClean="0">
                <a:latin typeface="Kinetic" panose="00000500000000000000" pitchFamily="50" charset="0"/>
              </a:rPr>
              <a:t>Here is a 'chopped up' sentence. </a:t>
            </a:r>
          </a:p>
          <a:p>
            <a:r>
              <a:rPr lang="en-US" dirty="0" smtClean="0">
                <a:latin typeface="Kinetic" panose="00000500000000000000" pitchFamily="50" charset="0"/>
              </a:rPr>
              <a:t>You should be familiar with this as we have done this a number of times in class. Look and read the words carefully and build the sentence. It would really help you if you can write out the words on paper and move them around to build a sentence. </a:t>
            </a:r>
          </a:p>
          <a:p>
            <a:r>
              <a:rPr lang="en-US" dirty="0" smtClean="0">
                <a:latin typeface="Kinetic" panose="00000500000000000000" pitchFamily="50" charset="0"/>
              </a:rPr>
              <a:t>The clue is that the sentence starts with a fronted adverbial for where - remember there is a comma to show the end of the fronted adverbial. Keep reading your sentence to check it makes sense. </a:t>
            </a:r>
          </a:p>
          <a:p>
            <a:r>
              <a:rPr lang="en-US" dirty="0" smtClean="0">
                <a:latin typeface="Kinetic" panose="00000500000000000000" pitchFamily="50" charset="0"/>
              </a:rPr>
              <a:t>Remember you can stroll your sentence as you build to help you - like we do in class.</a:t>
            </a:r>
            <a:endParaRPr lang="en-US" dirty="0">
              <a:latin typeface="Kinetic" panose="00000500000000000000" pitchFamily="50" charset="0"/>
            </a:endParaRPr>
          </a:p>
        </p:txBody>
      </p:sp>
      <p:pic>
        <p:nvPicPr>
          <p:cNvPr id="1026" name="Picture 2" descr="http://lingsprimaryblogs.net/wp-content/uploads/2021/02/chopped-up-sent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634" y="2176613"/>
            <a:ext cx="7468384" cy="46460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1829" y="3762291"/>
            <a:ext cx="2018805" cy="2585323"/>
          </a:xfrm>
          <a:prstGeom prst="rect">
            <a:avLst/>
          </a:prstGeom>
        </p:spPr>
        <p:txBody>
          <a:bodyPr wrap="square">
            <a:spAutoFit/>
          </a:bodyPr>
          <a:lstStyle/>
          <a:p>
            <a:r>
              <a:rPr lang="en-US" dirty="0" smtClean="0"/>
              <a:t>Now, write down 5 things you know are facts (the truth from the sentence) and 5 inferences (things that might be true from what you have read in the sentence).</a:t>
            </a:r>
            <a:endParaRPr lang="en-GB" dirty="0"/>
          </a:p>
        </p:txBody>
      </p:sp>
    </p:spTree>
    <p:extLst>
      <p:ext uri="{BB962C8B-B14F-4D97-AF65-F5344CB8AC3E}">
        <p14:creationId xmlns:p14="http://schemas.microsoft.com/office/powerpoint/2010/main" val="93101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9668"/>
            <a:ext cx="12192000" cy="2308324"/>
          </a:xfrm>
          <a:prstGeom prst="rect">
            <a:avLst/>
          </a:prstGeom>
        </p:spPr>
        <p:txBody>
          <a:bodyPr wrap="square">
            <a:spAutoFit/>
          </a:bodyPr>
          <a:lstStyle/>
          <a:p>
            <a:r>
              <a:rPr lang="en-US" b="1" dirty="0" smtClean="0">
                <a:latin typeface="Kinetic" panose="00000500000000000000" pitchFamily="50" charset="0"/>
              </a:rPr>
              <a:t>WRITING:</a:t>
            </a:r>
          </a:p>
          <a:p>
            <a:endParaRPr lang="en-US" dirty="0" smtClean="0">
              <a:latin typeface="Kinetic" panose="00000500000000000000" pitchFamily="50" charset="0"/>
            </a:endParaRPr>
          </a:p>
          <a:p>
            <a:r>
              <a:rPr lang="en-US" dirty="0" smtClean="0">
                <a:latin typeface="Kinetic" panose="00000500000000000000" pitchFamily="50" charset="0"/>
              </a:rPr>
              <a:t>Now you have your sentence from your reading session  - there are two adjectives in the sentence used to describe nouns  - </a:t>
            </a:r>
            <a:r>
              <a:rPr lang="en-US" b="1" u="sng" dirty="0" smtClean="0">
                <a:latin typeface="Kinetic" panose="00000500000000000000" pitchFamily="50" charset="0"/>
              </a:rPr>
              <a:t>glimmered</a:t>
            </a:r>
            <a:r>
              <a:rPr lang="en-US" dirty="0" smtClean="0">
                <a:latin typeface="Kinetic" panose="00000500000000000000" pitchFamily="50" charset="0"/>
              </a:rPr>
              <a:t> and </a:t>
            </a:r>
            <a:r>
              <a:rPr lang="en-US" b="1" u="sng" dirty="0" smtClean="0">
                <a:latin typeface="Kinetic" panose="00000500000000000000" pitchFamily="50" charset="0"/>
              </a:rPr>
              <a:t>sparkling</a:t>
            </a:r>
            <a:r>
              <a:rPr lang="en-US" dirty="0" smtClean="0">
                <a:latin typeface="Kinetic" panose="00000500000000000000" pitchFamily="50" charset="0"/>
              </a:rPr>
              <a:t>  - can you think of similar adjectives you could use?</a:t>
            </a:r>
          </a:p>
          <a:p>
            <a:endParaRPr lang="en-US" dirty="0" smtClean="0">
              <a:latin typeface="Kinetic" panose="00000500000000000000" pitchFamily="50" charset="0"/>
            </a:endParaRPr>
          </a:p>
          <a:p>
            <a:r>
              <a:rPr lang="en-US" dirty="0" smtClean="0">
                <a:latin typeface="Kinetic" panose="00000500000000000000" pitchFamily="50" charset="0"/>
              </a:rPr>
              <a:t>Also there is a </a:t>
            </a:r>
            <a:r>
              <a:rPr lang="en-US" b="1" dirty="0" smtClean="0">
                <a:latin typeface="Kinetic" panose="00000500000000000000" pitchFamily="50" charset="0"/>
              </a:rPr>
              <a:t>fronted adverbial</a:t>
            </a:r>
            <a:r>
              <a:rPr lang="en-US" dirty="0" smtClean="0">
                <a:latin typeface="Kinetic" panose="00000500000000000000" pitchFamily="50" charset="0"/>
              </a:rPr>
              <a:t> at the start of the sentence which describes where the story is set. Can you think of other fronted adverbials for where that would fit? The picture below could help you, you can use words like Near, Next to, By, In front of, In the background..... to help you.</a:t>
            </a:r>
            <a:endParaRPr lang="en-US" dirty="0">
              <a:latin typeface="Kinetic" panose="00000500000000000000" pitchFamily="50" charset="0"/>
            </a:endParaRPr>
          </a:p>
        </p:txBody>
      </p:sp>
      <p:pic>
        <p:nvPicPr>
          <p:cNvPr id="2050" name="Picture 2" descr="http://lingsprimaryblogs.net/wp-content/uploads/2021/02/pompeii--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6303" y="2332172"/>
            <a:ext cx="7634638" cy="4430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8941" y="3531921"/>
            <a:ext cx="3198421" cy="2031325"/>
          </a:xfrm>
          <a:prstGeom prst="rect">
            <a:avLst/>
          </a:prstGeom>
        </p:spPr>
        <p:txBody>
          <a:bodyPr wrap="square">
            <a:spAutoFit/>
          </a:bodyPr>
          <a:lstStyle/>
          <a:p>
            <a:r>
              <a:rPr lang="en-US" dirty="0" smtClean="0">
                <a:latin typeface="Kinetic" panose="00000500000000000000" pitchFamily="50" charset="0"/>
              </a:rPr>
              <a:t>Now use your sentence and write </a:t>
            </a:r>
            <a:r>
              <a:rPr lang="en-US" b="1" dirty="0" smtClean="0">
                <a:latin typeface="Kinetic" panose="00000500000000000000" pitchFamily="50" charset="0"/>
              </a:rPr>
              <a:t>five</a:t>
            </a:r>
            <a:r>
              <a:rPr lang="en-US" dirty="0" smtClean="0">
                <a:latin typeface="Kinetic" panose="00000500000000000000" pitchFamily="50" charset="0"/>
              </a:rPr>
              <a:t> sentences using different </a:t>
            </a:r>
            <a:r>
              <a:rPr lang="en-US" b="1" dirty="0" smtClean="0">
                <a:latin typeface="Kinetic" panose="00000500000000000000" pitchFamily="50" charset="0"/>
              </a:rPr>
              <a:t>fronted adverbial (remember comma)</a:t>
            </a:r>
            <a:r>
              <a:rPr lang="en-US" dirty="0" smtClean="0">
                <a:latin typeface="Kinetic" panose="00000500000000000000" pitchFamily="50" charset="0"/>
              </a:rPr>
              <a:t> and different adjectives for </a:t>
            </a:r>
            <a:r>
              <a:rPr lang="en-US" b="1" dirty="0" smtClean="0">
                <a:latin typeface="Kinetic" panose="00000500000000000000" pitchFamily="50" charset="0"/>
              </a:rPr>
              <a:t>glimmering</a:t>
            </a:r>
            <a:r>
              <a:rPr lang="en-US" dirty="0" smtClean="0">
                <a:latin typeface="Kinetic" panose="00000500000000000000" pitchFamily="50" charset="0"/>
              </a:rPr>
              <a:t> and </a:t>
            </a:r>
            <a:r>
              <a:rPr lang="en-US" b="1" dirty="0" smtClean="0">
                <a:latin typeface="Kinetic" panose="00000500000000000000" pitchFamily="50" charset="0"/>
              </a:rPr>
              <a:t>sparkling</a:t>
            </a:r>
            <a:r>
              <a:rPr lang="en-US" dirty="0" smtClean="0">
                <a:latin typeface="Kinetic" panose="00000500000000000000" pitchFamily="50" charset="0"/>
              </a:rPr>
              <a:t> for each sentence.</a:t>
            </a:r>
            <a:endParaRPr lang="en-GB" dirty="0">
              <a:latin typeface="Kinetic" panose="00000500000000000000" pitchFamily="50" charset="0"/>
            </a:endParaRPr>
          </a:p>
        </p:txBody>
      </p:sp>
    </p:spTree>
    <p:extLst>
      <p:ext uri="{BB962C8B-B14F-4D97-AF65-F5344CB8AC3E}">
        <p14:creationId xmlns:p14="http://schemas.microsoft.com/office/powerpoint/2010/main" val="168718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4395" y="118896"/>
            <a:ext cx="10628415" cy="6692491"/>
          </a:xfrm>
          <a:prstGeom prst="rect">
            <a:avLst/>
          </a:prstGeom>
        </p:spPr>
      </p:pic>
    </p:spTree>
    <p:extLst>
      <p:ext uri="{BB962C8B-B14F-4D97-AF65-F5344CB8AC3E}">
        <p14:creationId xmlns:p14="http://schemas.microsoft.com/office/powerpoint/2010/main" val="265702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199" y="6367545"/>
            <a:ext cx="3141758" cy="369332"/>
          </a:xfrm>
          <a:prstGeom prst="rect">
            <a:avLst/>
          </a:prstGeom>
        </p:spPr>
        <p:txBody>
          <a:bodyPr wrap="none">
            <a:spAutoFit/>
          </a:bodyPr>
          <a:lstStyle/>
          <a:p>
            <a:r>
              <a:rPr lang="en-GB" dirty="0" smtClean="0">
                <a:hlinkClick r:id="rId2"/>
              </a:rPr>
              <a:t>https://vimeo.com/497343674</a:t>
            </a:r>
            <a:r>
              <a:rPr lang="en-GB" dirty="0" smtClean="0"/>
              <a:t> </a:t>
            </a:r>
            <a:endParaRPr lang="en-GB" dirty="0"/>
          </a:p>
        </p:txBody>
      </p:sp>
      <p:pic>
        <p:nvPicPr>
          <p:cNvPr id="3" name="Picture 2"/>
          <p:cNvPicPr>
            <a:picLocks noChangeAspect="1"/>
          </p:cNvPicPr>
          <p:nvPr/>
        </p:nvPicPr>
        <p:blipFill>
          <a:blip r:embed="rId3"/>
          <a:stretch>
            <a:fillRect/>
          </a:stretch>
        </p:blipFill>
        <p:spPr>
          <a:xfrm>
            <a:off x="1389512" y="201881"/>
            <a:ext cx="8918270" cy="6115031"/>
          </a:xfrm>
          <a:prstGeom prst="rect">
            <a:avLst/>
          </a:prstGeom>
        </p:spPr>
      </p:pic>
    </p:spTree>
    <p:extLst>
      <p:ext uri="{BB962C8B-B14F-4D97-AF65-F5344CB8AC3E}">
        <p14:creationId xmlns:p14="http://schemas.microsoft.com/office/powerpoint/2010/main" val="212664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66795"/>
            <a:ext cx="8589818" cy="646331"/>
          </a:xfrm>
          <a:prstGeom prst="rect">
            <a:avLst/>
          </a:prstGeom>
        </p:spPr>
        <p:txBody>
          <a:bodyPr wrap="square">
            <a:spAutoFit/>
          </a:bodyPr>
          <a:lstStyle/>
          <a:p>
            <a:r>
              <a:rPr lang="en-GB" dirty="0" smtClean="0">
                <a:hlinkClick r:id="rId2"/>
              </a:rPr>
              <a:t>https://resources.whiterosemaths.com/wp-content/uploads/2019/09/Y2-Autumn-Block-3-WO1-Count-money-pence-2019.pdf</a:t>
            </a:r>
            <a:r>
              <a:rPr lang="en-GB" dirty="0" smtClean="0"/>
              <a:t> </a:t>
            </a:r>
            <a:endParaRPr lang="en-GB" dirty="0"/>
          </a:p>
        </p:txBody>
      </p:sp>
      <p:pic>
        <p:nvPicPr>
          <p:cNvPr id="3" name="Picture 2"/>
          <p:cNvPicPr>
            <a:picLocks noChangeAspect="1"/>
          </p:cNvPicPr>
          <p:nvPr/>
        </p:nvPicPr>
        <p:blipFill>
          <a:blip r:embed="rId3"/>
          <a:stretch>
            <a:fillRect/>
          </a:stretch>
        </p:blipFill>
        <p:spPr>
          <a:xfrm>
            <a:off x="1448789" y="113755"/>
            <a:ext cx="8419605" cy="6006410"/>
          </a:xfrm>
          <a:prstGeom prst="rect">
            <a:avLst/>
          </a:prstGeom>
        </p:spPr>
      </p:pic>
    </p:spTree>
    <p:extLst>
      <p:ext uri="{BB962C8B-B14F-4D97-AF65-F5344CB8AC3E}">
        <p14:creationId xmlns:p14="http://schemas.microsoft.com/office/powerpoint/2010/main" val="31551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532" y="3622"/>
            <a:ext cx="9714016" cy="6778934"/>
          </a:xfrm>
          <a:prstGeom prst="rect">
            <a:avLst/>
          </a:prstGeom>
        </p:spPr>
      </p:pic>
    </p:spTree>
    <p:extLst>
      <p:ext uri="{BB962C8B-B14F-4D97-AF65-F5344CB8AC3E}">
        <p14:creationId xmlns:p14="http://schemas.microsoft.com/office/powerpoint/2010/main" val="87180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ingsprimaryblogs.net/wp-content/uploads/2021/02/HANDWRITING-CHAR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32" y="544759"/>
            <a:ext cx="9668138" cy="583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03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046" y="6003414"/>
            <a:ext cx="8364188" cy="369332"/>
          </a:xfrm>
          <a:prstGeom prst="rect">
            <a:avLst/>
          </a:prstGeom>
        </p:spPr>
        <p:txBody>
          <a:bodyPr wrap="square">
            <a:spAutoFit/>
          </a:bodyPr>
          <a:lstStyle/>
          <a:p>
            <a:r>
              <a:rPr lang="en-GB" dirty="0" smtClean="0">
                <a:hlinkClick r:id="rId2"/>
              </a:rPr>
              <a:t>https://www.youtube.com/watch?v=qnfWj0unOAw&amp;feature=emb_logo</a:t>
            </a:r>
            <a:r>
              <a:rPr lang="en-GB" dirty="0" smtClean="0"/>
              <a:t> </a:t>
            </a:r>
            <a:endParaRPr lang="en-GB" dirty="0"/>
          </a:p>
        </p:txBody>
      </p:sp>
      <p:pic>
        <p:nvPicPr>
          <p:cNvPr id="3" name="Picture 2"/>
          <p:cNvPicPr>
            <a:picLocks noChangeAspect="1"/>
          </p:cNvPicPr>
          <p:nvPr/>
        </p:nvPicPr>
        <p:blipFill>
          <a:blip r:embed="rId3"/>
          <a:stretch>
            <a:fillRect/>
          </a:stretch>
        </p:blipFill>
        <p:spPr>
          <a:xfrm>
            <a:off x="186046" y="403762"/>
            <a:ext cx="9047873" cy="5177394"/>
          </a:xfrm>
          <a:prstGeom prst="rect">
            <a:avLst/>
          </a:prstGeom>
        </p:spPr>
      </p:pic>
      <p:sp>
        <p:nvSpPr>
          <p:cNvPr id="4" name="Rectangle 3"/>
          <p:cNvSpPr/>
          <p:nvPr/>
        </p:nvSpPr>
        <p:spPr>
          <a:xfrm>
            <a:off x="9233919" y="541179"/>
            <a:ext cx="2937164" cy="5355312"/>
          </a:xfrm>
          <a:prstGeom prst="rect">
            <a:avLst/>
          </a:prstGeom>
        </p:spPr>
        <p:txBody>
          <a:bodyPr wrap="square">
            <a:spAutoFit/>
          </a:bodyPr>
          <a:lstStyle/>
          <a:p>
            <a:r>
              <a:rPr lang="en-US" dirty="0" smtClean="0"/>
              <a:t>Watch the video about being kind online. Kindness is our value this week so it is important to be kind at home, in school and online.</a:t>
            </a:r>
          </a:p>
          <a:p>
            <a:r>
              <a:rPr lang="en-US" dirty="0" smtClean="0"/>
              <a:t>It is important that you treat your friends the same online as you would if you saw them face to face.</a:t>
            </a:r>
          </a:p>
          <a:p>
            <a:r>
              <a:rPr lang="en-US" dirty="0" smtClean="0"/>
              <a:t>Can you create your own Online Friendship Flower?  On each petal can you write a quality of what makes a good friend online?</a:t>
            </a:r>
          </a:p>
          <a:p>
            <a:r>
              <a:rPr lang="en-US" dirty="0" smtClean="0"/>
              <a:t>Try and draw 6 petals. Be as creative as you like and send us a picture to our email address.</a:t>
            </a:r>
          </a:p>
          <a:p>
            <a:r>
              <a:rPr lang="en-US" dirty="0" smtClean="0"/>
              <a:t> </a:t>
            </a:r>
            <a:endParaRPr lang="en-US" dirty="0"/>
          </a:p>
        </p:txBody>
      </p:sp>
    </p:spTree>
    <p:extLst>
      <p:ext uri="{BB962C8B-B14F-4D97-AF65-F5344CB8AC3E}">
        <p14:creationId xmlns:p14="http://schemas.microsoft.com/office/powerpoint/2010/main" val="2300809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275</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Kinetic</vt:lpstr>
      <vt:lpstr>Office Theme</vt:lpstr>
      <vt:lpstr>Monday 22nd February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22nd February</dc:title>
  <dc:creator>Dominique Beckwith</dc:creator>
  <cp:lastModifiedBy>Dominique Beckwith</cp:lastModifiedBy>
  <cp:revision>4</cp:revision>
  <dcterms:created xsi:type="dcterms:W3CDTF">2021-02-21T13:17:03Z</dcterms:created>
  <dcterms:modified xsi:type="dcterms:W3CDTF">2021-02-21T13:45:41Z</dcterms:modified>
</cp:coreProperties>
</file>