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8" r:id="rId4"/>
    <p:sldId id="267" r:id="rId5"/>
    <p:sldId id="269" r:id="rId6"/>
    <p:sldId id="270" r:id="rId7"/>
    <p:sldId id="260" r:id="rId8"/>
    <p:sldId id="257" r:id="rId9"/>
    <p:sldId id="258" r:id="rId10"/>
    <p:sldId id="259" r:id="rId11"/>
    <p:sldId id="262" r:id="rId12"/>
    <p:sldId id="271" r:id="rId13"/>
    <p:sldId id="261" r:id="rId14"/>
    <p:sldId id="266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87eWL0WAnyw&amp;feature=emb_logo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vimeo.com/485432791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Monday 1.2.21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14342" y="10181227"/>
            <a:ext cx="1273605" cy="42878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Remember it's there and tap into it...every day. Have a marvellous Monday!  | Marvelous, Calm artwork, Reme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091" y="3232742"/>
            <a:ext cx="2226363" cy="222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63319" y="3684896"/>
            <a:ext cx="1569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Kinetic" panose="00000500000000000000" pitchFamily="50" charset="0"/>
              </a:rPr>
              <a:t>Remember to mute yourselves!</a:t>
            </a:r>
            <a:endParaRPr lang="en-GB" dirty="0">
              <a:latin typeface="Kinet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858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20" y="368490"/>
            <a:ext cx="11191164" cy="595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3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809" y="832513"/>
            <a:ext cx="2674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Kinetic" panose="00000500000000000000" pitchFamily="50" charset="0"/>
              </a:rPr>
              <a:t>Handwriting</a:t>
            </a:r>
            <a:endParaRPr lang="en-GB" sz="2800" dirty="0">
              <a:latin typeface="Kinetic" panose="00000500000000000000" pitchFamily="50" charset="0"/>
            </a:endParaRPr>
          </a:p>
        </p:txBody>
      </p:sp>
      <p:pic>
        <p:nvPicPr>
          <p:cNvPr id="4098" name="Picture 2" descr="http://lingsprimaryblogs.net/wp-content/uploads/2021/01/handwriting-joins-chart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69" y="1355733"/>
            <a:ext cx="7533550" cy="45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39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698" y="55351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www.youtube.com/watch?v=87eWL0WAnyw&amp;feature=emb_logo</a:t>
            </a: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31" y="886322"/>
            <a:ext cx="7629525" cy="40481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23156" y="786725"/>
            <a:ext cx="304096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online safety video is about sharing videos and pictures. Discuss these parts of the story and decide which emoji you would place next to it.</a:t>
            </a:r>
          </a:p>
          <a:p>
            <a:pPr>
              <a:buFont typeface="+mj-lt"/>
              <a:buAutoNum type="arabicPeriod"/>
            </a:pPr>
            <a:r>
              <a:rPr lang="en-US" dirty="0"/>
              <a:t>Mo is playing with her friends.</a:t>
            </a:r>
          </a:p>
          <a:p>
            <a:pPr>
              <a:buFont typeface="+mj-lt"/>
              <a:buAutoNum type="arabicPeriod"/>
            </a:pPr>
            <a:r>
              <a:rPr lang="en-US" dirty="0"/>
              <a:t>Mo is taking silly pictures with Jessie and Tia.</a:t>
            </a:r>
          </a:p>
          <a:p>
            <a:pPr>
              <a:buFont typeface="+mj-lt"/>
              <a:buAutoNum type="arabicPeriod"/>
            </a:pPr>
            <a:r>
              <a:rPr lang="en-US" dirty="0"/>
              <a:t>Mo's picture is shared with people at school.</a:t>
            </a:r>
          </a:p>
          <a:p>
            <a:pPr>
              <a:buFont typeface="+mj-lt"/>
              <a:buAutoNum type="arabicPeriod"/>
            </a:pPr>
            <a:r>
              <a:rPr lang="en-US" dirty="0"/>
              <a:t>Miss Humphrey says she will help.</a:t>
            </a:r>
          </a:p>
          <a:p>
            <a:r>
              <a:rPr lang="en-US" dirty="0"/>
              <a:t>Thinking about Miss Humphrey, who are your trusted adults if something happened online which you needed to talk to someone about?</a:t>
            </a:r>
          </a:p>
        </p:txBody>
      </p:sp>
      <p:sp>
        <p:nvSpPr>
          <p:cNvPr id="5" name="Rectangle 4"/>
          <p:cNvSpPr/>
          <p:nvPr/>
        </p:nvSpPr>
        <p:spPr>
          <a:xfrm>
            <a:off x="793631" y="602059"/>
            <a:ext cx="154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/>
              <a:t>Online safety: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687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223" y="518615"/>
            <a:ext cx="5645058" cy="580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575" y="1421921"/>
            <a:ext cx="8623984" cy="482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275" y="846161"/>
            <a:ext cx="592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Kinetic" panose="00000500000000000000" pitchFamily="50" charset="0"/>
              </a:rPr>
              <a:t>Time to Talk:</a:t>
            </a:r>
            <a:endParaRPr lang="en-GB" b="1" dirty="0">
              <a:latin typeface="Kinet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3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hird Saturday&quot; Story-time Series Kick-off - National Steinbeck 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46" y="464025"/>
            <a:ext cx="11242429" cy="59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96372" y="2278964"/>
            <a:ext cx="36576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Kinetic" panose="00000500000000000000" pitchFamily="50" charset="0"/>
              </a:rPr>
              <a:t>With Miss Bowler!</a:t>
            </a:r>
            <a:endParaRPr lang="en-GB" dirty="0">
              <a:latin typeface="Kinet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88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19" y="441258"/>
            <a:ext cx="11204812" cy="591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9367" y="2429301"/>
            <a:ext cx="8338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Can you work out the country from the clues?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0903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853" y="627797"/>
            <a:ext cx="21290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b="1" dirty="0"/>
              <a:t>Reading:</a:t>
            </a:r>
            <a:endParaRPr lang="en-US" dirty="0"/>
          </a:p>
          <a:p>
            <a:r>
              <a:rPr lang="en-US" dirty="0"/>
              <a:t>Look's like we have had some visitors and it looks like, the play/ story has moved back into the magical forest. Read through the note and try answering the questions below.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973" y="731789"/>
            <a:ext cx="6782937" cy="547800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1778" y="41887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9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6979" y="791569"/>
            <a:ext cx="86117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dirty="0">
                <a:latin typeface="Kinetic" panose="00000500000000000000" pitchFamily="50" charset="0"/>
              </a:rPr>
              <a:t>Why does Oberon need a purple flower? (Think back to his argument with </a:t>
            </a:r>
            <a:r>
              <a:rPr lang="en-US" dirty="0" err="1">
                <a:latin typeface="Kinetic" panose="00000500000000000000" pitchFamily="50" charset="0"/>
              </a:rPr>
              <a:t>Titania</a:t>
            </a:r>
            <a:r>
              <a:rPr lang="en-US" dirty="0" smtClean="0">
                <a:latin typeface="Kinetic" panose="00000500000000000000" pitchFamily="50" charset="0"/>
              </a:rPr>
              <a:t>).</a:t>
            </a:r>
          </a:p>
          <a:p>
            <a:pPr>
              <a:buFont typeface="+mj-lt"/>
              <a:buAutoNum type="arabicPeriod"/>
            </a:pPr>
            <a:endParaRPr lang="en-US" dirty="0">
              <a:latin typeface="Kinetic" panose="00000500000000000000" pitchFamily="50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Kinetic" panose="00000500000000000000" pitchFamily="50" charset="0"/>
              </a:rPr>
              <a:t>Who do think the Athenian man was, who was having an argument with an Athenian lady</a:t>
            </a:r>
            <a:r>
              <a:rPr lang="en-US" dirty="0" smtClean="0">
                <a:latin typeface="Kinetic" panose="00000500000000000000" pitchFamily="50" charset="0"/>
              </a:rPr>
              <a:t>?</a:t>
            </a:r>
          </a:p>
          <a:p>
            <a:pPr>
              <a:buFont typeface="+mj-lt"/>
              <a:buAutoNum type="arabicPeriod"/>
            </a:pPr>
            <a:endParaRPr lang="en-US" dirty="0">
              <a:latin typeface="Kinetic" panose="00000500000000000000" pitchFamily="50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Kinetic" panose="00000500000000000000" pitchFamily="50" charset="0"/>
              </a:rPr>
              <a:t>Look at the last point, number 3, does Puck follow this order? (Think what we know he does</a:t>
            </a:r>
            <a:r>
              <a:rPr lang="en-US" dirty="0" smtClean="0">
                <a:latin typeface="Kinetic" panose="00000500000000000000" pitchFamily="50" charset="0"/>
              </a:rPr>
              <a:t>)</a:t>
            </a:r>
          </a:p>
          <a:p>
            <a:pPr>
              <a:buFont typeface="+mj-lt"/>
              <a:buAutoNum type="arabicPeriod"/>
            </a:pPr>
            <a:endParaRPr lang="en-US" dirty="0">
              <a:latin typeface="Kinetic" panose="00000500000000000000" pitchFamily="50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Kinetic" panose="00000500000000000000" pitchFamily="50" charset="0"/>
              </a:rPr>
              <a:t>If someone is Athenian, where are they from? (Look at the spelling and think where we have been for the last couple of weeks</a:t>
            </a:r>
            <a:r>
              <a:rPr lang="en-US" dirty="0" smtClean="0">
                <a:latin typeface="Kinetic" panose="00000500000000000000" pitchFamily="50" charset="0"/>
              </a:rPr>
              <a:t>).</a:t>
            </a:r>
          </a:p>
          <a:p>
            <a:pPr>
              <a:buFont typeface="+mj-lt"/>
              <a:buAutoNum type="arabicPeriod"/>
            </a:pPr>
            <a:endParaRPr lang="en-US" dirty="0">
              <a:latin typeface="Kinetic" panose="00000500000000000000" pitchFamily="50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Kinetic" panose="00000500000000000000" pitchFamily="50" charset="0"/>
              </a:rPr>
              <a:t>What do we know about Puck?</a:t>
            </a:r>
          </a:p>
        </p:txBody>
      </p:sp>
    </p:spTree>
    <p:extLst>
      <p:ext uri="{BB962C8B-B14F-4D97-AF65-F5344CB8AC3E}">
        <p14:creationId xmlns:p14="http://schemas.microsoft.com/office/powerpoint/2010/main" val="2175106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558" y="668740"/>
            <a:ext cx="85844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Writing:</a:t>
            </a:r>
            <a:endParaRPr lang="en-US" dirty="0"/>
          </a:p>
          <a:p>
            <a:r>
              <a:rPr lang="en-US" dirty="0"/>
              <a:t>Two worlds have collided (come together). The story of the lovers in Athens has moved into the magical forest. And the drama continues</a:t>
            </a:r>
            <a:r>
              <a:rPr lang="en-US" dirty="0" smtClean="0"/>
              <a:t>...</a:t>
            </a:r>
          </a:p>
          <a:p>
            <a:endParaRPr lang="en-US" dirty="0"/>
          </a:p>
          <a:p>
            <a:r>
              <a:rPr lang="en-US" dirty="0"/>
              <a:t>Please watch the news flash which has occurred in the forest. What has happened now?</a:t>
            </a:r>
          </a:p>
        </p:txBody>
      </p:sp>
      <p:pic>
        <p:nvPicPr>
          <p:cNvPr id="2050" name="Picture 2" descr="http://lingsprimaryblogs.net/wp-content/uploads/2021/01/BREAKING-N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885" y="2248421"/>
            <a:ext cx="2762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26925" y="210146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Can </a:t>
            </a:r>
            <a:r>
              <a:rPr lang="en-US" dirty="0"/>
              <a:t>you change these speech bubbles into </a:t>
            </a:r>
            <a:r>
              <a:rPr lang="en-US" b="1" dirty="0"/>
              <a:t>direct speech?</a:t>
            </a:r>
            <a:r>
              <a:rPr lang="en-US" dirty="0"/>
              <a:t> Direct speech uses: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speech marks to show when someone is talking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comma or an exclamation mark before you close speech marks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describe how the person said it. Don't just say said  - think how they said it.</a:t>
            </a:r>
          </a:p>
        </p:txBody>
      </p:sp>
      <p:pic>
        <p:nvPicPr>
          <p:cNvPr id="2054" name="Picture 6" descr="http://lingsprimaryblogs.net/wp-content/uploads/2021/01/speech-exam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675" y="4118775"/>
            <a:ext cx="4262650" cy="201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069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ingsprimaryblogs.net/wp-content/uploads/2021/01/speech-bubb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285" y="618969"/>
            <a:ext cx="7105034" cy="575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62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31" y="533412"/>
            <a:ext cx="3812843" cy="58009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899" y="573257"/>
            <a:ext cx="3836230" cy="576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8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297" y="5632692"/>
            <a:ext cx="3058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vimeo.com/485432791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749" y="739609"/>
            <a:ext cx="7448245" cy="489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2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10" y="448524"/>
            <a:ext cx="11150221" cy="589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92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125</TotalTime>
  <Words>302</Words>
  <Application>Microsoft Office PowerPoint</Application>
  <PresentationFormat>Widescreen</PresentationFormat>
  <Paragraphs>37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Garamond</vt:lpstr>
      <vt:lpstr>Kinetic</vt:lpstr>
      <vt:lpstr>Organic</vt:lpstr>
      <vt:lpstr>Monday 1.2.21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1.2.21</dc:title>
  <dc:creator>Dominique Beckwith</dc:creator>
  <cp:lastModifiedBy>Dominique Beckwith</cp:lastModifiedBy>
  <cp:revision>9</cp:revision>
  <dcterms:created xsi:type="dcterms:W3CDTF">2021-01-28T13:55:15Z</dcterms:created>
  <dcterms:modified xsi:type="dcterms:W3CDTF">2021-01-31T17:35:08Z</dcterms:modified>
</cp:coreProperties>
</file>