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433760-A112-4EEF-BA13-07FB48DD92A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400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433760-A112-4EEF-BA13-07FB48DD92A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290236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433760-A112-4EEF-BA13-07FB48DD92A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190575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433760-A112-4EEF-BA13-07FB48DD92A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2072438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433760-A112-4EEF-BA13-07FB48DD92AF}"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76855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433760-A112-4EEF-BA13-07FB48DD92AF}"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129261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433760-A112-4EEF-BA13-07FB48DD92AF}"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343071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433760-A112-4EEF-BA13-07FB48DD92AF}"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161970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33760-A112-4EEF-BA13-07FB48DD92AF}"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3722179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33760-A112-4EEF-BA13-07FB48DD92AF}"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87905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433760-A112-4EEF-BA13-07FB48DD92AF}"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19D3DB-93D9-4437-A2B8-A0C97859FF85}" type="slidenum">
              <a:rPr lang="en-GB" smtClean="0"/>
              <a:t>‹#›</a:t>
            </a:fld>
            <a:endParaRPr lang="en-GB"/>
          </a:p>
        </p:txBody>
      </p:sp>
    </p:spTree>
    <p:extLst>
      <p:ext uri="{BB962C8B-B14F-4D97-AF65-F5344CB8AC3E}">
        <p14:creationId xmlns:p14="http://schemas.microsoft.com/office/powerpoint/2010/main" val="23877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33760-A112-4EEF-BA13-07FB48DD92AF}" type="datetimeFigureOut">
              <a:rPr lang="en-GB" smtClean="0"/>
              <a:t>10/02/2021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9D3DB-93D9-4437-A2B8-A0C97859FF85}" type="slidenum">
              <a:rPr lang="en-GB" smtClean="0"/>
              <a:t>‹#›</a:t>
            </a:fld>
            <a:endParaRPr lang="en-GB"/>
          </a:p>
        </p:txBody>
      </p:sp>
    </p:spTree>
    <p:extLst>
      <p:ext uri="{BB962C8B-B14F-4D97-AF65-F5344CB8AC3E}">
        <p14:creationId xmlns:p14="http://schemas.microsoft.com/office/powerpoint/2010/main" val="3778161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Stock photo of Landscape of woodland tre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371703" y="5103222"/>
            <a:ext cx="5765681" cy="1015663"/>
          </a:xfrm>
          <a:prstGeom prst="rect">
            <a:avLst/>
          </a:prstGeom>
          <a:noFill/>
        </p:spPr>
        <p:txBody>
          <a:bodyPr wrap="none" rtlCol="0">
            <a:spAutoFit/>
          </a:bodyPr>
          <a:lstStyle/>
          <a:p>
            <a:r>
              <a:rPr lang="en-GB" sz="6000" b="1" dirty="0" smtClean="0">
                <a:solidFill>
                  <a:schemeClr val="bg1"/>
                </a:solidFill>
                <a:latin typeface="Kinetic" panose="00000500000000000000" pitchFamily="50" charset="0"/>
              </a:rPr>
              <a:t>English Lesson 1</a:t>
            </a:r>
            <a:endParaRPr lang="en-GB" sz="6000" b="1" dirty="0">
              <a:solidFill>
                <a:schemeClr val="bg1"/>
              </a:solidFill>
              <a:latin typeface="Kinetic" panose="00000500000000000000" pitchFamily="50" charset="0"/>
            </a:endParaRPr>
          </a:p>
        </p:txBody>
      </p:sp>
    </p:spTree>
    <p:extLst>
      <p:ext uri="{BB962C8B-B14F-4D97-AF65-F5344CB8AC3E}">
        <p14:creationId xmlns:p14="http://schemas.microsoft.com/office/powerpoint/2010/main" val="307102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Stock photo of Landscape of woodland tre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1255077"/>
          </a:xfrm>
          <a:solidFill>
            <a:schemeClr val="bg1"/>
          </a:solidFill>
        </p:spPr>
        <p:txBody>
          <a:bodyPr/>
          <a:lstStyle/>
          <a:p>
            <a:r>
              <a:rPr lang="en-GB" dirty="0" smtClean="0">
                <a:latin typeface="Kinetic" panose="00000500000000000000" pitchFamily="50" charset="0"/>
              </a:rPr>
              <a:t>Chopped up sentences.</a:t>
            </a:r>
            <a:endParaRPr lang="en-GB" dirty="0">
              <a:latin typeface="Kinetic" panose="00000500000000000000" pitchFamily="50" charset="0"/>
            </a:endParaRPr>
          </a:p>
        </p:txBody>
      </p:sp>
      <p:sp>
        <p:nvSpPr>
          <p:cNvPr id="3" name="Subtitle 2"/>
          <p:cNvSpPr>
            <a:spLocks noGrp="1"/>
          </p:cNvSpPr>
          <p:nvPr>
            <p:ph type="subTitle" idx="1"/>
          </p:nvPr>
        </p:nvSpPr>
        <p:spPr>
          <a:xfrm>
            <a:off x="1524000" y="2621280"/>
            <a:ext cx="9144000" cy="2636520"/>
          </a:xfrm>
          <a:solidFill>
            <a:schemeClr val="bg1"/>
          </a:solidFill>
        </p:spPr>
        <p:txBody>
          <a:bodyPr/>
          <a:lstStyle/>
          <a:p>
            <a:pPr algn="just"/>
            <a:endParaRPr lang="en-GB" dirty="0" smtClean="0">
              <a:latin typeface="Kinetic" panose="00000500000000000000" pitchFamily="50" charset="0"/>
            </a:endParaRPr>
          </a:p>
          <a:p>
            <a:pPr algn="just"/>
            <a:r>
              <a:rPr lang="en-GB" dirty="0" smtClean="0">
                <a:latin typeface="Kinetic" panose="00000500000000000000" pitchFamily="50" charset="0"/>
              </a:rPr>
              <a:t>Read the following words and try to put them into the correct sentence. The punctuation is missing too, can you decide what punctuation is needed and where it goes? There are two sentences to have a go at.</a:t>
            </a:r>
          </a:p>
          <a:p>
            <a:pPr algn="just"/>
            <a:endParaRPr lang="en-GB" dirty="0">
              <a:latin typeface="Kinetic" panose="00000500000000000000" pitchFamily="50" charset="0"/>
            </a:endParaRPr>
          </a:p>
          <a:p>
            <a:pPr algn="just"/>
            <a:r>
              <a:rPr lang="en-GB" dirty="0" smtClean="0">
                <a:latin typeface="Kinetic" panose="00000500000000000000" pitchFamily="50" charset="0"/>
              </a:rPr>
              <a:t>We will reveal the real sentences tomorrow!</a:t>
            </a:r>
          </a:p>
          <a:p>
            <a:pPr algn="just"/>
            <a:endParaRPr lang="en-GB" dirty="0">
              <a:latin typeface="Kinetic" panose="00000500000000000000" pitchFamily="50" charset="0"/>
            </a:endParaRPr>
          </a:p>
        </p:txBody>
      </p:sp>
    </p:spTree>
    <p:extLst>
      <p:ext uri="{BB962C8B-B14F-4D97-AF65-F5344CB8AC3E}">
        <p14:creationId xmlns:p14="http://schemas.microsoft.com/office/powerpoint/2010/main" val="3748753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Stock photo of Landscape of woodland tre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p:cNvSpPr/>
          <p:nvPr/>
        </p:nvSpPr>
        <p:spPr>
          <a:xfrm>
            <a:off x="888274" y="40059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it</a:t>
            </a:r>
            <a:endParaRPr lang="en-GB" b="1" dirty="0">
              <a:solidFill>
                <a:schemeClr val="tx1"/>
              </a:solidFill>
            </a:endParaRPr>
          </a:p>
        </p:txBody>
      </p:sp>
      <p:sp>
        <p:nvSpPr>
          <p:cNvPr id="7" name="Oval 6"/>
          <p:cNvSpPr/>
          <p:nvPr/>
        </p:nvSpPr>
        <p:spPr>
          <a:xfrm>
            <a:off x="4728754" y="225878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dream</a:t>
            </a:r>
            <a:endParaRPr lang="en-GB" sz="1400" b="1" dirty="0">
              <a:solidFill>
                <a:schemeClr val="tx1"/>
              </a:solidFill>
            </a:endParaRPr>
          </a:p>
        </p:txBody>
      </p:sp>
      <p:sp>
        <p:nvSpPr>
          <p:cNvPr id="8" name="Oval 7"/>
          <p:cNvSpPr/>
          <p:nvPr/>
        </p:nvSpPr>
        <p:spPr>
          <a:xfrm>
            <a:off x="2198914" y="272033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same</a:t>
            </a:r>
            <a:endParaRPr lang="en-GB" b="1" dirty="0">
              <a:solidFill>
                <a:schemeClr val="tx1"/>
              </a:solidFill>
            </a:endParaRPr>
          </a:p>
        </p:txBody>
      </p:sp>
      <p:sp>
        <p:nvSpPr>
          <p:cNvPr id="9" name="Oval 8"/>
          <p:cNvSpPr/>
          <p:nvPr/>
        </p:nvSpPr>
        <p:spPr>
          <a:xfrm>
            <a:off x="3479074" y="761999"/>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was</a:t>
            </a:r>
            <a:endParaRPr lang="en-GB" b="1" dirty="0">
              <a:solidFill>
                <a:schemeClr val="tx1"/>
              </a:solidFill>
            </a:endParaRPr>
          </a:p>
        </p:txBody>
      </p:sp>
      <p:sp>
        <p:nvSpPr>
          <p:cNvPr id="10" name="Oval 9"/>
          <p:cNvSpPr/>
          <p:nvPr/>
        </p:nvSpPr>
        <p:spPr>
          <a:xfrm>
            <a:off x="7258594" y="1600199"/>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the</a:t>
            </a:r>
            <a:endParaRPr lang="en-GB" b="1" dirty="0">
              <a:solidFill>
                <a:schemeClr val="tx1"/>
              </a:solidFill>
            </a:endParaRPr>
          </a:p>
        </p:txBody>
      </p:sp>
      <p:sp>
        <p:nvSpPr>
          <p:cNvPr id="11" name="Oval 10"/>
          <p:cNvSpPr/>
          <p:nvPr/>
        </p:nvSpPr>
        <p:spPr>
          <a:xfrm>
            <a:off x="7676605" y="3429000"/>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always</a:t>
            </a:r>
            <a:endParaRPr lang="en-GB" sz="1400" b="1" dirty="0">
              <a:solidFill>
                <a:schemeClr val="tx1"/>
              </a:solidFill>
            </a:endParaRPr>
          </a:p>
        </p:txBody>
      </p:sp>
      <p:sp>
        <p:nvSpPr>
          <p:cNvPr id="12" name="Oval 11"/>
          <p:cNvSpPr/>
          <p:nvPr/>
        </p:nvSpPr>
        <p:spPr>
          <a:xfrm>
            <a:off x="6156960" y="511410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the</a:t>
            </a:r>
            <a:endParaRPr lang="en-GB" b="1" dirty="0">
              <a:solidFill>
                <a:schemeClr val="tx1"/>
              </a:solidFill>
            </a:endParaRPr>
          </a:p>
        </p:txBody>
      </p:sp>
      <p:sp>
        <p:nvSpPr>
          <p:cNvPr id="13" name="Oval 12"/>
          <p:cNvSpPr/>
          <p:nvPr/>
        </p:nvSpPr>
        <p:spPr>
          <a:xfrm>
            <a:off x="9945188" y="182335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same</a:t>
            </a:r>
            <a:endParaRPr lang="en-GB" b="1" dirty="0">
              <a:solidFill>
                <a:schemeClr val="tx1"/>
              </a:solidFill>
            </a:endParaRPr>
          </a:p>
        </p:txBody>
      </p:sp>
      <p:sp>
        <p:nvSpPr>
          <p:cNvPr id="14" name="Oval 13"/>
          <p:cNvSpPr/>
          <p:nvPr/>
        </p:nvSpPr>
        <p:spPr>
          <a:xfrm>
            <a:off x="1589315" y="4859381"/>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dream</a:t>
            </a:r>
            <a:endParaRPr lang="en-GB" sz="1400" b="1" dirty="0">
              <a:solidFill>
                <a:schemeClr val="tx1"/>
              </a:solidFill>
            </a:endParaRPr>
          </a:p>
        </p:txBody>
      </p:sp>
      <p:sp>
        <p:nvSpPr>
          <p:cNvPr id="15" name="TextBox 14"/>
          <p:cNvSpPr txBox="1"/>
          <p:nvPr/>
        </p:nvSpPr>
        <p:spPr>
          <a:xfrm>
            <a:off x="8995953" y="3649979"/>
            <a:ext cx="3030583" cy="2308324"/>
          </a:xfrm>
          <a:prstGeom prst="rect">
            <a:avLst/>
          </a:prstGeom>
          <a:solidFill>
            <a:schemeClr val="bg1"/>
          </a:solidFill>
        </p:spPr>
        <p:txBody>
          <a:bodyPr wrap="square" rtlCol="0">
            <a:spAutoFit/>
          </a:bodyPr>
          <a:lstStyle/>
          <a:p>
            <a:pPr algn="just"/>
            <a:r>
              <a:rPr lang="en-GB" sz="2400" dirty="0" smtClean="0">
                <a:latin typeface="Kinetic" panose="00000500000000000000" pitchFamily="50" charset="0"/>
              </a:rPr>
              <a:t>What are the word classes you can see? Which is the verb? Are there any nouns? Adjectives? Determiners?</a:t>
            </a:r>
            <a:endParaRPr lang="en-GB" sz="2400" dirty="0">
              <a:latin typeface="Kinetic" panose="00000500000000000000" pitchFamily="50" charset="0"/>
            </a:endParaRPr>
          </a:p>
        </p:txBody>
      </p:sp>
    </p:spTree>
    <p:extLst>
      <p:ext uri="{BB962C8B-B14F-4D97-AF65-F5344CB8AC3E}">
        <p14:creationId xmlns:p14="http://schemas.microsoft.com/office/powerpoint/2010/main" val="367917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Stock photo of Landscape of woodland tre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Oval 5"/>
          <p:cNvSpPr/>
          <p:nvPr/>
        </p:nvSpPr>
        <p:spPr>
          <a:xfrm>
            <a:off x="888274" y="40059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seemed</a:t>
            </a:r>
            <a:endParaRPr lang="en-GB" sz="1200" b="1" dirty="0">
              <a:solidFill>
                <a:schemeClr val="tx1"/>
              </a:solidFill>
            </a:endParaRPr>
          </a:p>
        </p:txBody>
      </p:sp>
      <p:sp>
        <p:nvSpPr>
          <p:cNvPr id="7" name="Oval 6"/>
          <p:cNvSpPr/>
          <p:nvPr/>
        </p:nvSpPr>
        <p:spPr>
          <a:xfrm>
            <a:off x="4728754" y="225878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it</a:t>
            </a:r>
            <a:endParaRPr lang="en-GB" sz="1400" b="1" dirty="0">
              <a:solidFill>
                <a:schemeClr val="tx1"/>
              </a:solidFill>
            </a:endParaRPr>
          </a:p>
        </p:txBody>
      </p:sp>
      <p:sp>
        <p:nvSpPr>
          <p:cNvPr id="8" name="Oval 7"/>
          <p:cNvSpPr/>
          <p:nvPr/>
        </p:nvSpPr>
        <p:spPr>
          <a:xfrm>
            <a:off x="2198914" y="272033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always</a:t>
            </a:r>
            <a:endParaRPr lang="en-GB" sz="1400" b="1" dirty="0">
              <a:solidFill>
                <a:schemeClr val="tx1"/>
              </a:solidFill>
            </a:endParaRPr>
          </a:p>
        </p:txBody>
      </p:sp>
      <p:sp>
        <p:nvSpPr>
          <p:cNvPr id="9" name="Oval 8"/>
          <p:cNvSpPr/>
          <p:nvPr/>
        </p:nvSpPr>
        <p:spPr>
          <a:xfrm>
            <a:off x="3479074" y="761999"/>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Robin</a:t>
            </a:r>
            <a:endParaRPr lang="en-GB" sz="1400" b="1" dirty="0">
              <a:solidFill>
                <a:schemeClr val="tx1"/>
              </a:solidFill>
            </a:endParaRPr>
          </a:p>
        </p:txBody>
      </p:sp>
      <p:sp>
        <p:nvSpPr>
          <p:cNvPr id="10" name="Oval 9"/>
          <p:cNvSpPr/>
          <p:nvPr/>
        </p:nvSpPr>
        <p:spPr>
          <a:xfrm>
            <a:off x="7258594" y="1600199"/>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and</a:t>
            </a:r>
            <a:endParaRPr lang="en-GB" b="1" dirty="0">
              <a:solidFill>
                <a:schemeClr val="tx1"/>
              </a:solidFill>
            </a:endParaRPr>
          </a:p>
        </p:txBody>
      </p:sp>
      <p:sp>
        <p:nvSpPr>
          <p:cNvPr id="11" name="Oval 10"/>
          <p:cNvSpPr/>
          <p:nvPr/>
        </p:nvSpPr>
        <p:spPr>
          <a:xfrm>
            <a:off x="7676605" y="3429000"/>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a:t>
            </a:r>
            <a:endParaRPr lang="en-GB" sz="1400" b="1" dirty="0">
              <a:solidFill>
                <a:schemeClr val="tx1"/>
              </a:solidFill>
            </a:endParaRPr>
          </a:p>
        </p:txBody>
      </p:sp>
      <p:sp>
        <p:nvSpPr>
          <p:cNvPr id="12" name="Oval 11"/>
          <p:cNvSpPr/>
          <p:nvPr/>
        </p:nvSpPr>
        <p:spPr>
          <a:xfrm>
            <a:off x="6156960" y="511410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was</a:t>
            </a:r>
            <a:endParaRPr lang="en-GB" b="1" dirty="0">
              <a:solidFill>
                <a:schemeClr val="tx1"/>
              </a:solidFill>
            </a:endParaRPr>
          </a:p>
        </p:txBody>
      </p:sp>
      <p:sp>
        <p:nvSpPr>
          <p:cNvPr id="13" name="Oval 12"/>
          <p:cNvSpPr/>
          <p:nvPr/>
        </p:nvSpPr>
        <p:spPr>
          <a:xfrm>
            <a:off x="9945188" y="182335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dream</a:t>
            </a:r>
            <a:endParaRPr lang="en-GB" sz="1400" b="1" dirty="0">
              <a:solidFill>
                <a:schemeClr val="tx1"/>
              </a:solidFill>
            </a:endParaRPr>
          </a:p>
        </p:txBody>
      </p:sp>
      <p:sp>
        <p:nvSpPr>
          <p:cNvPr id="14" name="Oval 13"/>
          <p:cNvSpPr/>
          <p:nvPr/>
        </p:nvSpPr>
        <p:spPr>
          <a:xfrm>
            <a:off x="1589315" y="4859381"/>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knowing</a:t>
            </a:r>
            <a:endParaRPr lang="en-GB" sz="1100" b="1" dirty="0">
              <a:solidFill>
                <a:schemeClr val="tx1"/>
              </a:solidFill>
            </a:endParaRPr>
          </a:p>
        </p:txBody>
      </p:sp>
      <p:sp>
        <p:nvSpPr>
          <p:cNvPr id="15" name="TextBox 14"/>
          <p:cNvSpPr txBox="1"/>
          <p:nvPr/>
        </p:nvSpPr>
        <p:spPr>
          <a:xfrm>
            <a:off x="8995953" y="3649979"/>
            <a:ext cx="3030583" cy="2062103"/>
          </a:xfrm>
          <a:prstGeom prst="rect">
            <a:avLst/>
          </a:prstGeom>
          <a:solidFill>
            <a:schemeClr val="bg1"/>
          </a:solidFill>
        </p:spPr>
        <p:txBody>
          <a:bodyPr wrap="square" rtlCol="0">
            <a:spAutoFit/>
          </a:bodyPr>
          <a:lstStyle/>
          <a:p>
            <a:pPr algn="just"/>
            <a:r>
              <a:rPr lang="en-GB" sz="1600" dirty="0" smtClean="0">
                <a:latin typeface="Kinetic" panose="00000500000000000000" pitchFamily="50" charset="0"/>
              </a:rPr>
              <a:t>What are the word classes you can see? Which is the verb? Are there any nouns? Adjectives? Determiners? What punctuation is missing?</a:t>
            </a:r>
          </a:p>
          <a:p>
            <a:pPr algn="just"/>
            <a:endParaRPr lang="en-GB" sz="1600" dirty="0">
              <a:latin typeface="Kinetic" panose="00000500000000000000" pitchFamily="50" charset="0"/>
            </a:endParaRPr>
          </a:p>
          <a:p>
            <a:pPr algn="just"/>
            <a:r>
              <a:rPr lang="en-GB" sz="1600" dirty="0" smtClean="0">
                <a:latin typeface="Kinetic" panose="00000500000000000000" pitchFamily="50" charset="0"/>
              </a:rPr>
              <a:t>This is a more complex sentence so have a go.</a:t>
            </a:r>
            <a:endParaRPr lang="en-GB" sz="1600" dirty="0">
              <a:latin typeface="Kinetic" panose="00000500000000000000" pitchFamily="50" charset="0"/>
            </a:endParaRPr>
          </a:p>
        </p:txBody>
      </p:sp>
      <p:sp>
        <p:nvSpPr>
          <p:cNvPr id="16" name="Oval 15"/>
          <p:cNvSpPr/>
          <p:nvPr/>
        </p:nvSpPr>
        <p:spPr>
          <a:xfrm>
            <a:off x="3753394" y="372726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to</a:t>
            </a:r>
            <a:endParaRPr lang="en-GB" b="1" dirty="0">
              <a:solidFill>
                <a:schemeClr val="tx1"/>
              </a:solidFill>
            </a:endParaRPr>
          </a:p>
        </p:txBody>
      </p:sp>
      <p:sp>
        <p:nvSpPr>
          <p:cNvPr id="17" name="Oval 16"/>
          <p:cNvSpPr/>
          <p:nvPr/>
        </p:nvSpPr>
        <p:spPr>
          <a:xfrm>
            <a:off x="5244737" y="76199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know</a:t>
            </a:r>
            <a:endParaRPr lang="en-GB" sz="1600" b="1" dirty="0">
              <a:solidFill>
                <a:schemeClr val="tx1"/>
              </a:solidFill>
            </a:endParaRPr>
          </a:p>
        </p:txBody>
      </p:sp>
      <p:sp>
        <p:nvSpPr>
          <p:cNvPr id="18" name="Oval 17"/>
          <p:cNvSpPr/>
          <p:nvPr/>
        </p:nvSpPr>
        <p:spPr>
          <a:xfrm>
            <a:off x="8161020" y="40059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it</a:t>
            </a:r>
            <a:endParaRPr lang="en-GB" b="1" dirty="0">
              <a:solidFill>
                <a:schemeClr val="tx1"/>
              </a:solidFill>
            </a:endParaRPr>
          </a:p>
        </p:txBody>
      </p:sp>
      <p:sp>
        <p:nvSpPr>
          <p:cNvPr id="19" name="Oval 18"/>
          <p:cNvSpPr/>
          <p:nvPr/>
        </p:nvSpPr>
        <p:spPr>
          <a:xfrm>
            <a:off x="4317274" y="4979122"/>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even</a:t>
            </a:r>
            <a:endParaRPr lang="en-GB" b="1" dirty="0">
              <a:solidFill>
                <a:schemeClr val="tx1"/>
              </a:solidFill>
            </a:endParaRPr>
          </a:p>
        </p:txBody>
      </p:sp>
      <p:sp>
        <p:nvSpPr>
          <p:cNvPr id="20" name="Oval 19"/>
          <p:cNvSpPr/>
          <p:nvPr/>
        </p:nvSpPr>
        <p:spPr>
          <a:xfrm>
            <a:off x="5523411" y="3370216"/>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when</a:t>
            </a:r>
            <a:endParaRPr lang="en-GB" sz="1600" b="1" dirty="0">
              <a:solidFill>
                <a:schemeClr val="tx1"/>
              </a:solidFill>
            </a:endParaRPr>
          </a:p>
        </p:txBody>
      </p:sp>
      <p:sp>
        <p:nvSpPr>
          <p:cNvPr id="21" name="Oval 20"/>
          <p:cNvSpPr/>
          <p:nvPr/>
        </p:nvSpPr>
        <p:spPr>
          <a:xfrm>
            <a:off x="1172390" y="1670956"/>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he</a:t>
            </a:r>
            <a:endParaRPr lang="en-GB" b="1" dirty="0">
              <a:solidFill>
                <a:schemeClr val="tx1"/>
              </a:solidFill>
            </a:endParaRPr>
          </a:p>
        </p:txBody>
      </p:sp>
      <p:sp>
        <p:nvSpPr>
          <p:cNvPr id="22" name="Oval 21"/>
          <p:cNvSpPr/>
          <p:nvPr/>
        </p:nvSpPr>
        <p:spPr>
          <a:xfrm>
            <a:off x="7576456" y="4796246"/>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was</a:t>
            </a:r>
            <a:endParaRPr lang="en-GB" b="1" dirty="0">
              <a:solidFill>
                <a:schemeClr val="tx1"/>
              </a:solidFill>
            </a:endParaRPr>
          </a:p>
        </p:txBody>
      </p:sp>
      <p:sp>
        <p:nvSpPr>
          <p:cNvPr id="23" name="Oval 22"/>
          <p:cNvSpPr/>
          <p:nvPr/>
        </p:nvSpPr>
        <p:spPr>
          <a:xfrm>
            <a:off x="317863" y="3321771"/>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a:t>
            </a:r>
            <a:endParaRPr lang="en-GB" b="1" dirty="0">
              <a:solidFill>
                <a:schemeClr val="tx1"/>
              </a:solidFill>
            </a:endParaRPr>
          </a:p>
        </p:txBody>
      </p:sp>
      <p:sp>
        <p:nvSpPr>
          <p:cNvPr id="24" name="Oval 23"/>
          <p:cNvSpPr/>
          <p:nvPr/>
        </p:nvSpPr>
        <p:spPr>
          <a:xfrm>
            <a:off x="2965268" y="535032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it</a:t>
            </a:r>
            <a:endParaRPr lang="en-GB" b="1" dirty="0">
              <a:solidFill>
                <a:schemeClr val="tx1"/>
              </a:solidFill>
            </a:endParaRPr>
          </a:p>
        </p:txBody>
      </p:sp>
      <p:sp>
        <p:nvSpPr>
          <p:cNvPr id="25" name="Oval 24"/>
          <p:cNvSpPr/>
          <p:nvPr/>
        </p:nvSpPr>
        <p:spPr>
          <a:xfrm>
            <a:off x="3452948" y="1905544"/>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made</a:t>
            </a:r>
            <a:endParaRPr lang="en-GB" sz="1600" b="1" dirty="0">
              <a:solidFill>
                <a:schemeClr val="tx1"/>
              </a:solidFill>
            </a:endParaRPr>
          </a:p>
        </p:txBody>
      </p:sp>
      <p:sp>
        <p:nvSpPr>
          <p:cNvPr id="26" name="Oval 25"/>
          <p:cNvSpPr/>
          <p:nvPr/>
        </p:nvSpPr>
        <p:spPr>
          <a:xfrm>
            <a:off x="6388824" y="228490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it</a:t>
            </a:r>
            <a:endParaRPr lang="en-GB" b="1" dirty="0">
              <a:solidFill>
                <a:schemeClr val="tx1"/>
              </a:solidFill>
            </a:endParaRPr>
          </a:p>
        </p:txBody>
      </p:sp>
      <p:sp>
        <p:nvSpPr>
          <p:cNvPr id="27" name="Oval 26"/>
          <p:cNvSpPr/>
          <p:nvPr/>
        </p:nvSpPr>
        <p:spPr>
          <a:xfrm>
            <a:off x="2503715" y="3936272"/>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no</a:t>
            </a:r>
            <a:endParaRPr lang="en-GB" b="1" dirty="0">
              <a:solidFill>
                <a:schemeClr val="tx1"/>
              </a:solidFill>
            </a:endParaRPr>
          </a:p>
        </p:txBody>
      </p:sp>
      <p:sp>
        <p:nvSpPr>
          <p:cNvPr id="28" name="Oval 27"/>
          <p:cNvSpPr/>
          <p:nvPr/>
        </p:nvSpPr>
        <p:spPr>
          <a:xfrm>
            <a:off x="10023564" y="458283"/>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less</a:t>
            </a:r>
            <a:endParaRPr lang="en-GB" b="1" dirty="0">
              <a:solidFill>
                <a:schemeClr val="tx1"/>
              </a:solidFill>
            </a:endParaRPr>
          </a:p>
        </p:txBody>
      </p:sp>
      <p:sp>
        <p:nvSpPr>
          <p:cNvPr id="29" name="Oval 28"/>
          <p:cNvSpPr/>
          <p:nvPr/>
        </p:nvSpPr>
        <p:spPr>
          <a:xfrm>
            <a:off x="6658790" y="26669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smtClean="0">
                <a:solidFill>
                  <a:schemeClr val="tx1"/>
                </a:solidFill>
              </a:rPr>
              <a:t>terrifying</a:t>
            </a:r>
            <a:endParaRPr lang="en-GB" sz="1000" b="1" dirty="0">
              <a:solidFill>
                <a:schemeClr val="tx1"/>
              </a:solidFill>
            </a:endParaRPr>
          </a:p>
        </p:txBody>
      </p:sp>
      <p:sp>
        <p:nvSpPr>
          <p:cNvPr id="30" name="Oval 29"/>
          <p:cNvSpPr/>
          <p:nvPr/>
        </p:nvSpPr>
        <p:spPr>
          <a:xfrm>
            <a:off x="2278376" y="861605"/>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for</a:t>
            </a:r>
            <a:endParaRPr lang="en-GB" b="1" dirty="0">
              <a:solidFill>
                <a:schemeClr val="tx1"/>
              </a:solidFill>
            </a:endParaRPr>
          </a:p>
        </p:txBody>
      </p:sp>
      <p:sp>
        <p:nvSpPr>
          <p:cNvPr id="31" name="Oval 30"/>
          <p:cNvSpPr/>
          <p:nvPr/>
        </p:nvSpPr>
        <p:spPr>
          <a:xfrm>
            <a:off x="6601096" y="4036418"/>
            <a:ext cx="975360" cy="92310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him</a:t>
            </a:r>
            <a:endParaRPr lang="en-GB" b="1" dirty="0">
              <a:solidFill>
                <a:schemeClr val="tx1"/>
              </a:solidFill>
            </a:endParaRPr>
          </a:p>
        </p:txBody>
      </p:sp>
    </p:spTree>
    <p:extLst>
      <p:ext uri="{BB962C8B-B14F-4D97-AF65-F5344CB8AC3E}">
        <p14:creationId xmlns:p14="http://schemas.microsoft.com/office/powerpoint/2010/main" val="64303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37363"/>
          </a:xfrm>
        </p:spPr>
        <p:txBody>
          <a:bodyPr/>
          <a:lstStyle/>
          <a:p>
            <a:r>
              <a:rPr lang="en-GB" dirty="0" smtClean="0"/>
              <a:t>What do we know?</a:t>
            </a:r>
            <a:endParaRPr lang="en-GB" dirty="0"/>
          </a:p>
        </p:txBody>
      </p:sp>
      <p:sp>
        <p:nvSpPr>
          <p:cNvPr id="3" name="Subtitle 2"/>
          <p:cNvSpPr>
            <a:spLocks noGrp="1"/>
          </p:cNvSpPr>
          <p:nvPr>
            <p:ph type="subTitle" idx="1"/>
          </p:nvPr>
        </p:nvSpPr>
        <p:spPr>
          <a:xfrm>
            <a:off x="1524000" y="2159726"/>
            <a:ext cx="9144000" cy="3098074"/>
          </a:xfrm>
        </p:spPr>
        <p:txBody>
          <a:bodyPr/>
          <a:lstStyle/>
          <a:p>
            <a:pPr algn="just"/>
            <a:r>
              <a:rPr lang="en-GB" dirty="0" smtClean="0"/>
              <a:t>When you think you have made the sentences correctly you need to make some notes about what they tell us.</a:t>
            </a:r>
          </a:p>
          <a:p>
            <a:pPr algn="just"/>
            <a:r>
              <a:rPr lang="en-GB" dirty="0" smtClean="0"/>
              <a:t>What pieces of information have we been given in these two sentences? Do we have any questions about the story from the information we have retrieved?</a:t>
            </a:r>
          </a:p>
          <a:p>
            <a:pPr algn="just"/>
            <a:endParaRPr lang="en-GB" dirty="0"/>
          </a:p>
          <a:p>
            <a:pPr algn="just"/>
            <a:r>
              <a:rPr lang="en-GB" dirty="0" smtClean="0"/>
              <a:t>Jot down your thoughts/feelings/questions ready for the </a:t>
            </a:r>
            <a:r>
              <a:rPr lang="en-GB" smtClean="0"/>
              <a:t>next session.</a:t>
            </a:r>
            <a:endParaRPr lang="en-GB"/>
          </a:p>
        </p:txBody>
      </p:sp>
    </p:spTree>
    <p:extLst>
      <p:ext uri="{BB962C8B-B14F-4D97-AF65-F5344CB8AC3E}">
        <p14:creationId xmlns:p14="http://schemas.microsoft.com/office/powerpoint/2010/main" val="1962599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217</Words>
  <Application>Microsoft Office PowerPoint</Application>
  <PresentationFormat>Widescreen</PresentationFormat>
  <Paragraphs>49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Kinetic</vt:lpstr>
      <vt:lpstr>Office Theme</vt:lpstr>
      <vt:lpstr>PowerPoint Presentation</vt:lpstr>
      <vt:lpstr>Chopped up sentences.</vt:lpstr>
      <vt:lpstr>PowerPoint Presentation</vt:lpstr>
      <vt:lpstr>PowerPoint Presentation</vt:lpstr>
      <vt:lpstr>What do we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Baldry</dc:creator>
  <cp:lastModifiedBy>Helen Baldry</cp:lastModifiedBy>
  <cp:revision>10</cp:revision>
  <dcterms:created xsi:type="dcterms:W3CDTF">2021-02-03T11:35:40Z</dcterms:created>
  <dcterms:modified xsi:type="dcterms:W3CDTF">2021-02-10T09:19:00Z</dcterms:modified>
</cp:coreProperties>
</file>