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6" r:id="rId5"/>
    <p:sldId id="257" r:id="rId6"/>
    <p:sldId id="258" r:id="rId7"/>
    <p:sldId id="259" r:id="rId8"/>
    <p:sldId id="260" r:id="rId9"/>
    <p:sldId id="261" r:id="rId10"/>
    <p:sldId id="267" r:id="rId11"/>
    <p:sldId id="262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91CE-3D71-47B4-BEFC-D4710AF7568F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3267-B6E1-46D1-96BF-314DFF9F9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3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91CE-3D71-47B4-BEFC-D4710AF7568F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3267-B6E1-46D1-96BF-314DFF9F9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1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91CE-3D71-47B4-BEFC-D4710AF7568F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3267-B6E1-46D1-96BF-314DFF9F9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37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91CE-3D71-47B4-BEFC-D4710AF7568F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3267-B6E1-46D1-96BF-314DFF9F9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9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91CE-3D71-47B4-BEFC-D4710AF7568F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3267-B6E1-46D1-96BF-314DFF9F9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38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91CE-3D71-47B4-BEFC-D4710AF7568F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3267-B6E1-46D1-96BF-314DFF9F9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96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91CE-3D71-47B4-BEFC-D4710AF7568F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3267-B6E1-46D1-96BF-314DFF9F9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10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91CE-3D71-47B4-BEFC-D4710AF7568F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3267-B6E1-46D1-96BF-314DFF9F9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1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91CE-3D71-47B4-BEFC-D4710AF7568F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3267-B6E1-46D1-96BF-314DFF9F9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3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91CE-3D71-47B4-BEFC-D4710AF7568F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3267-B6E1-46D1-96BF-314DFF9F9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2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91CE-3D71-47B4-BEFC-D4710AF7568F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3267-B6E1-46D1-96BF-314DFF9F9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24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591CE-3D71-47B4-BEFC-D4710AF7568F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3267-B6E1-46D1-96BF-314DFF9F9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4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2G6dd7ikrX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english-a-midsummer-nights-dream-8-a-wedding-play/zjm6mfr" TargetMode="External"/><Relationship Id="rId2" Type="http://schemas.openxmlformats.org/officeDocument/2006/relationships/hyperlink" Target="https://www.bbc.co.uk/teach/class-clips-video/english-a-midsummer-nights-dream-7-lifting-the-fog/zvr4rj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meo.com/48651359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9600" dirty="0" smtClean="0"/>
              <a:t>Friday 5.2.21</a:t>
            </a:r>
            <a:endParaRPr lang="en-GB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2"/>
            <a:ext cx="9144000" cy="1747837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Fun Friday Fact:</a:t>
            </a:r>
          </a:p>
          <a:p>
            <a:r>
              <a:rPr lang="en-US" b="1" dirty="0">
                <a:solidFill>
                  <a:srgbClr val="002060"/>
                </a:solidFill>
              </a:rPr>
              <a:t>The unicorn is the national animal of Scotland</a:t>
            </a:r>
            <a:r>
              <a:rPr lang="en-US" b="1" dirty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09" y="3509962"/>
            <a:ext cx="1753054" cy="262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3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ngsprimaryblogs.net/wp-content/uploads/2021/02/SPEED-READ-5.2.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8" y="469963"/>
            <a:ext cx="10521538" cy="631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2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48" y="6379420"/>
            <a:ext cx="4902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https://www.youtube.com/watch?v=2G6dd7ikrXs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45" y="273132"/>
            <a:ext cx="10947820" cy="599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0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546264"/>
            <a:ext cx="11815922" cy="598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5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21131"/>
            <a:ext cx="9345880" cy="68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3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37" y="0"/>
            <a:ext cx="4833257" cy="693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180" y="193067"/>
            <a:ext cx="114636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Kinetic" panose="00000500000000000000" pitchFamily="50" charset="0"/>
              </a:rPr>
              <a:t>English/Reading:</a:t>
            </a:r>
            <a:endParaRPr lang="en-US" dirty="0">
              <a:latin typeface="Kinetic" panose="00000500000000000000" pitchFamily="50" charset="0"/>
            </a:endParaRPr>
          </a:p>
          <a:p>
            <a:r>
              <a:rPr lang="en-US" dirty="0">
                <a:latin typeface="Kinetic" panose="00000500000000000000" pitchFamily="50" charset="0"/>
              </a:rPr>
              <a:t>These two videos show you what happened after Puck made his mistake and how the story/ play ends.</a:t>
            </a:r>
          </a:p>
          <a:p>
            <a:r>
              <a:rPr lang="en-US" dirty="0">
                <a:latin typeface="Kinetic" panose="00000500000000000000" pitchFamily="50" charset="0"/>
                <a:hlinkClick r:id="rId2"/>
              </a:rPr>
              <a:t>https://www.bbc.co.uk/teach/class-clips-video/english-a-midsummer-nights-dream-7-lifting-the-fog/zvr4rj6</a:t>
            </a:r>
            <a:endParaRPr lang="en-US" dirty="0">
              <a:latin typeface="Kinetic" panose="00000500000000000000" pitchFamily="50" charset="0"/>
            </a:endParaRPr>
          </a:p>
          <a:p>
            <a:r>
              <a:rPr lang="en-US" dirty="0">
                <a:latin typeface="Kinetic" panose="00000500000000000000" pitchFamily="50" charset="0"/>
                <a:hlinkClick r:id="rId3"/>
              </a:rPr>
              <a:t>https://www.bbc.co.uk/teach/class-clips-video/english-a-midsummer-nights-dream-8-a-wedding-play/zjm6mfr</a:t>
            </a:r>
            <a:endParaRPr lang="en-US" dirty="0">
              <a:latin typeface="Kinetic" panose="00000500000000000000" pitchFamily="50" charset="0"/>
            </a:endParaRPr>
          </a:p>
          <a:p>
            <a:r>
              <a:rPr lang="en-US" dirty="0">
                <a:latin typeface="Kinetic" panose="00000500000000000000" pitchFamily="50" charset="0"/>
              </a:rPr>
              <a:t>Can you answer these questions below</a:t>
            </a:r>
            <a:r>
              <a:rPr lang="en-US" dirty="0" smtClean="0">
                <a:latin typeface="Kinetic" panose="00000500000000000000" pitchFamily="50" charset="0"/>
              </a:rPr>
              <a:t>:</a:t>
            </a:r>
          </a:p>
          <a:p>
            <a:endParaRPr lang="en-US" dirty="0">
              <a:latin typeface="Kinetic" panose="00000500000000000000" pitchFamily="50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In Part 7 (the first video), can you write in one sentence what has happened</a:t>
            </a:r>
            <a:r>
              <a:rPr lang="en-US" dirty="0" smtClean="0">
                <a:latin typeface="Kinetic" panose="00000500000000000000" pitchFamily="50" charset="0"/>
              </a:rPr>
              <a:t>?</a:t>
            </a:r>
          </a:p>
          <a:p>
            <a:pPr>
              <a:buFont typeface="+mj-lt"/>
              <a:buAutoNum type="arabicPeriod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What is the main message you learnt in Part 8 (the second video</a:t>
            </a:r>
            <a:r>
              <a:rPr lang="en-US" dirty="0" smtClean="0">
                <a:latin typeface="Kinetic" panose="00000500000000000000" pitchFamily="50" charset="0"/>
              </a:rPr>
              <a:t>)?</a:t>
            </a:r>
          </a:p>
          <a:p>
            <a:pPr>
              <a:buFont typeface="+mj-lt"/>
              <a:buAutoNum type="arabicPeriod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In Part 7, the title is called 'Lifting the fog'  - What would you change the title to for this video</a:t>
            </a:r>
            <a:r>
              <a:rPr lang="en-US" dirty="0" smtClean="0">
                <a:latin typeface="Kinetic" panose="00000500000000000000" pitchFamily="50" charset="0"/>
              </a:rPr>
              <a:t>?</a:t>
            </a:r>
          </a:p>
          <a:p>
            <a:pPr>
              <a:buFont typeface="+mj-lt"/>
              <a:buAutoNum type="arabicPeriod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Number these sentences from 1 - 4 to show the order from first to last they happened in the second video (Part 8)</a:t>
            </a:r>
          </a:p>
        </p:txBody>
      </p:sp>
      <p:sp>
        <p:nvSpPr>
          <p:cNvPr id="3" name="Rectangle 2"/>
          <p:cNvSpPr/>
          <p:nvPr/>
        </p:nvSpPr>
        <p:spPr>
          <a:xfrm>
            <a:off x="720437" y="397287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Kinetic" panose="00000500000000000000" pitchFamily="50" charset="0"/>
              </a:rPr>
              <a:t>Egeus</a:t>
            </a:r>
            <a:r>
              <a:rPr lang="en-US" dirty="0">
                <a:latin typeface="Kinetic" panose="00000500000000000000" pitchFamily="50" charset="0"/>
              </a:rPr>
              <a:t> was angry as he thought Lysander had kidnapped </a:t>
            </a:r>
            <a:r>
              <a:rPr lang="en-US" dirty="0" smtClean="0">
                <a:latin typeface="Kinetic" panose="00000500000000000000" pitchFamily="50" charset="0"/>
              </a:rPr>
              <a:t>Hermia ____.</a:t>
            </a:r>
          </a:p>
          <a:p>
            <a:endParaRPr lang="en-US" dirty="0">
              <a:latin typeface="Kinetic" panose="00000500000000000000" pitchFamily="50" charset="0"/>
            </a:endParaRPr>
          </a:p>
          <a:p>
            <a:r>
              <a:rPr lang="en-US" dirty="0">
                <a:latin typeface="Kinetic" panose="00000500000000000000" pitchFamily="50" charset="0"/>
              </a:rPr>
              <a:t>The lovers were woken by the sound of the </a:t>
            </a:r>
            <a:r>
              <a:rPr lang="en-US" dirty="0" smtClean="0">
                <a:latin typeface="Kinetic" panose="00000500000000000000" pitchFamily="50" charset="0"/>
              </a:rPr>
              <a:t>trumpets</a:t>
            </a:r>
            <a:r>
              <a:rPr lang="en-US" dirty="0">
                <a:latin typeface="Kinetic" panose="00000500000000000000" pitchFamily="50" charset="0"/>
              </a:rPr>
              <a:t> </a:t>
            </a:r>
            <a:r>
              <a:rPr lang="en-US" dirty="0" smtClean="0">
                <a:latin typeface="Kinetic" panose="00000500000000000000" pitchFamily="50" charset="0"/>
              </a:rPr>
              <a:t>_____.</a:t>
            </a:r>
          </a:p>
          <a:p>
            <a:endParaRPr lang="en-US" dirty="0">
              <a:latin typeface="Kinetic" panose="00000500000000000000" pitchFamily="50" charset="0"/>
            </a:endParaRPr>
          </a:p>
          <a:p>
            <a:r>
              <a:rPr lang="en-US" dirty="0">
                <a:latin typeface="Kinetic" panose="00000500000000000000" pitchFamily="50" charset="0"/>
              </a:rPr>
              <a:t>Bottom no longer had donkey's </a:t>
            </a:r>
            <a:r>
              <a:rPr lang="en-US" dirty="0" smtClean="0">
                <a:latin typeface="Kinetic" panose="00000500000000000000" pitchFamily="50" charset="0"/>
              </a:rPr>
              <a:t>ear</a:t>
            </a:r>
            <a:r>
              <a:rPr lang="en-US" dirty="0">
                <a:latin typeface="Kinetic" panose="00000500000000000000" pitchFamily="50" charset="0"/>
              </a:rPr>
              <a:t> </a:t>
            </a:r>
            <a:r>
              <a:rPr lang="en-US" dirty="0" smtClean="0">
                <a:latin typeface="Kinetic" panose="00000500000000000000" pitchFamily="50" charset="0"/>
              </a:rPr>
              <a:t>____.</a:t>
            </a:r>
          </a:p>
          <a:p>
            <a:endParaRPr lang="en-US" dirty="0">
              <a:latin typeface="Kinetic" panose="00000500000000000000" pitchFamily="50" charset="0"/>
            </a:endParaRPr>
          </a:p>
          <a:p>
            <a:r>
              <a:rPr lang="en-US" dirty="0">
                <a:latin typeface="Kinetic" panose="00000500000000000000" pitchFamily="50" charset="0"/>
              </a:rPr>
              <a:t>Bottom performed in the play for the </a:t>
            </a:r>
            <a:r>
              <a:rPr lang="en-US" dirty="0" smtClean="0">
                <a:latin typeface="Kinetic" panose="00000500000000000000" pitchFamily="50" charset="0"/>
              </a:rPr>
              <a:t>wedding</a:t>
            </a:r>
            <a:r>
              <a:rPr lang="en-US" dirty="0">
                <a:latin typeface="Kinetic" panose="00000500000000000000" pitchFamily="50" charset="0"/>
              </a:rPr>
              <a:t> </a:t>
            </a:r>
            <a:r>
              <a:rPr lang="en-US" dirty="0" smtClean="0">
                <a:latin typeface="Kinetic" panose="00000500000000000000" pitchFamily="50" charset="0"/>
              </a:rPr>
              <a:t>____.</a:t>
            </a:r>
            <a:endParaRPr lang="en-US" dirty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755" y="383072"/>
            <a:ext cx="117328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Kinetic" panose="00000500000000000000" pitchFamily="50" charset="0"/>
              </a:rPr>
              <a:t>Writing:</a:t>
            </a:r>
            <a:endParaRPr lang="en-US" dirty="0">
              <a:latin typeface="Kinetic" panose="00000500000000000000" pitchFamily="50" charset="0"/>
            </a:endParaRPr>
          </a:p>
          <a:p>
            <a:r>
              <a:rPr lang="en-US" dirty="0">
                <a:latin typeface="Kinetic" panose="00000500000000000000" pitchFamily="50" charset="0"/>
              </a:rPr>
              <a:t>Imagine the story stopped when Puck made the mistake of putting the flower's juice in the wrong man's eyes (Demetrius). </a:t>
            </a:r>
            <a:endParaRPr lang="en-US" dirty="0" smtClean="0">
              <a:latin typeface="Kinetic" panose="00000500000000000000" pitchFamily="50" charset="0"/>
            </a:endParaRPr>
          </a:p>
          <a:p>
            <a:r>
              <a:rPr lang="en-US" dirty="0" smtClean="0">
                <a:latin typeface="Kinetic" panose="00000500000000000000" pitchFamily="50" charset="0"/>
              </a:rPr>
              <a:t>We </a:t>
            </a:r>
            <a:r>
              <a:rPr lang="en-US" dirty="0">
                <a:latin typeface="Kinetic" panose="00000500000000000000" pitchFamily="50" charset="0"/>
              </a:rPr>
              <a:t>would like you to be creative and write your own ending of the play/ story of Midsummer Night's Dream</a:t>
            </a:r>
            <a:r>
              <a:rPr lang="en-US" dirty="0" smtClean="0">
                <a:latin typeface="Kinetic" panose="00000500000000000000" pitchFamily="50" charset="0"/>
              </a:rPr>
              <a:t>.</a:t>
            </a:r>
          </a:p>
          <a:p>
            <a:endParaRPr lang="en-US" dirty="0">
              <a:latin typeface="Kinetic" panose="00000500000000000000" pitchFamily="50" charset="0"/>
            </a:endParaRPr>
          </a:p>
          <a:p>
            <a:r>
              <a:rPr lang="en-US" dirty="0">
                <a:latin typeface="Kinetic" panose="00000500000000000000" pitchFamily="50" charset="0"/>
              </a:rPr>
              <a:t>It could end on a cliff hanger or there could be a twist at the end. You need to describe what happens to each of the character's and you should write at least half a page to show your ending. </a:t>
            </a:r>
            <a:endParaRPr lang="en-US" dirty="0" smtClean="0">
              <a:latin typeface="Kinetic" panose="00000500000000000000" pitchFamily="50" charset="0"/>
            </a:endParaRPr>
          </a:p>
          <a:p>
            <a:endParaRPr lang="en-US" dirty="0">
              <a:latin typeface="Kinetic" panose="00000500000000000000" pitchFamily="50" charset="0"/>
            </a:endParaRPr>
          </a:p>
          <a:p>
            <a:r>
              <a:rPr lang="en-US" dirty="0" smtClean="0">
                <a:latin typeface="Kinetic" panose="00000500000000000000" pitchFamily="50" charset="0"/>
              </a:rPr>
              <a:t>We </a:t>
            </a:r>
            <a:r>
              <a:rPr lang="en-US" dirty="0">
                <a:latin typeface="Kinetic" panose="00000500000000000000" pitchFamily="50" charset="0"/>
              </a:rPr>
              <a:t>are looking for</a:t>
            </a:r>
            <a:r>
              <a:rPr lang="en-US" dirty="0" smtClean="0">
                <a:latin typeface="Kinetic" panose="00000500000000000000" pitchFamily="50" charset="0"/>
              </a:rPr>
              <a:t>:</a:t>
            </a:r>
          </a:p>
          <a:p>
            <a:endParaRPr lang="en-US" dirty="0">
              <a:latin typeface="Kinetic" panose="00000500000000000000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Kinetic" panose="00000500000000000000" pitchFamily="50" charset="0"/>
              </a:rPr>
              <a:t>powerful </a:t>
            </a:r>
            <a:r>
              <a:rPr lang="en-US" dirty="0" smtClean="0">
                <a:latin typeface="Kinetic" panose="00000500000000000000" pitchFamily="50" charset="0"/>
              </a:rPr>
              <a:t>description.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Kinetic" panose="00000500000000000000" pitchFamily="50" charset="0"/>
              </a:rPr>
              <a:t>some of the language you have heard in the story/ play to be used in your ending</a:t>
            </a:r>
            <a:r>
              <a:rPr lang="en-US" dirty="0" smtClean="0">
                <a:latin typeface="Kinetic" panose="00000500000000000000" pitchFamily="50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Kinetic" panose="00000500000000000000" pitchFamily="50" charset="0"/>
              </a:rPr>
              <a:t>not</a:t>
            </a:r>
            <a:r>
              <a:rPr lang="en-US" dirty="0">
                <a:latin typeface="Kinetic" panose="00000500000000000000" pitchFamily="50" charset="0"/>
              </a:rPr>
              <a:t> to end with 'they lived happily ever after' or 'the end</a:t>
            </a:r>
            <a:r>
              <a:rPr lang="en-US" dirty="0" smtClean="0">
                <a:latin typeface="Kinetic" panose="00000500000000000000" pitchFamily="50" charset="0"/>
              </a:rPr>
              <a:t>.‘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Kinetic" panose="00000500000000000000" pitchFamily="50" charset="0"/>
              </a:rPr>
              <a:t>spelling words you should know - check your spellings</a:t>
            </a:r>
            <a:r>
              <a:rPr lang="en-US" dirty="0" smtClean="0">
                <a:latin typeface="Kinetic" panose="00000500000000000000" pitchFamily="50" charset="0"/>
              </a:rPr>
              <a:t>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Kinetic" panose="00000500000000000000" pitchFamily="50" charset="0"/>
            </a:endParaRPr>
          </a:p>
          <a:p>
            <a:r>
              <a:rPr lang="en-US" dirty="0">
                <a:latin typeface="Kinetic" panose="00000500000000000000" pitchFamily="50" charset="0"/>
              </a:rPr>
              <a:t>We cannot wait to read your endings. Remember this needs to be at least half a page please!</a:t>
            </a:r>
          </a:p>
        </p:txBody>
      </p:sp>
    </p:spTree>
    <p:extLst>
      <p:ext uri="{BB962C8B-B14F-4D97-AF65-F5344CB8AC3E}">
        <p14:creationId xmlns:p14="http://schemas.microsoft.com/office/powerpoint/2010/main" val="62068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540" y="171172"/>
            <a:ext cx="4977061" cy="668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451" y="6260666"/>
            <a:ext cx="3141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https://vimeo.com/486513593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330" y="33473"/>
            <a:ext cx="8467106" cy="622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1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33" y="-17910"/>
            <a:ext cx="9129251" cy="68759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43535" y="3586768"/>
            <a:ext cx="18484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https://resources.whiterosemaths.com/wp-content/uploads/2019/11/Y3-Spring-Block-1-WO3-Multiply-2-digits-by-1-digit-1-2019.pdf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66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87" y="13007"/>
            <a:ext cx="9217742" cy="68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6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8" y="-25179"/>
            <a:ext cx="10500852" cy="690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35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301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Kinetic</vt:lpstr>
      <vt:lpstr>Office Theme</vt:lpstr>
      <vt:lpstr>Friday 5.2.21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Dominique Beckwith</dc:creator>
  <cp:lastModifiedBy>Dominique Beckwith</cp:lastModifiedBy>
  <cp:revision>7</cp:revision>
  <dcterms:created xsi:type="dcterms:W3CDTF">2021-02-03T12:37:02Z</dcterms:created>
  <dcterms:modified xsi:type="dcterms:W3CDTF">2021-02-04T14:41:46Z</dcterms:modified>
</cp:coreProperties>
</file>