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 id="2147483681" r:id="rId5"/>
    <p:sldMasterId id="2147483709" r:id="rId6"/>
  </p:sldMasterIdLst>
  <p:notesMasterIdLst>
    <p:notesMasterId r:id="rId16"/>
  </p:notesMasterIdLst>
  <p:sldIdLst>
    <p:sldId id="397" r:id="rId7"/>
    <p:sldId id="429" r:id="rId8"/>
    <p:sldId id="457" r:id="rId9"/>
    <p:sldId id="410" r:id="rId10"/>
    <p:sldId id="458" r:id="rId11"/>
    <p:sldId id="478" r:id="rId12"/>
    <p:sldId id="459" r:id="rId13"/>
    <p:sldId id="462" r:id="rId14"/>
    <p:sldId id="4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FCFF1-CC68-D64F-9633-E38B0CA29C5A}" v="2552" dt="2019-11-21T07:30:21.192"/>
    <p1510:client id="{153B81FD-B817-0171-6217-7169DD9B0C29}" v="863" dt="2019-11-20T15:27:05.860"/>
    <p1510:client id="{23D62038-8B61-37EC-7CA4-C7B2D21D2133}" v="802" dt="2020-12-09T17:27:01.805"/>
    <p1510:client id="{4C9B7846-73F5-3EC5-C79C-86ADBEEA6DC2}" v="182" dt="2019-11-20T14:06:28.980"/>
    <p1510:client id="{51E38C82-288B-4F21-9CF2-17B21DC61679}" v="1" dt="2020-11-25T14:06:37.067"/>
    <p1510:client id="{56E41C12-805D-A3A8-BDFC-4600FCB7F130}" v="52" dt="2020-12-09T13:19:45.941"/>
    <p1510:client id="{90EB2F84-A91E-25B9-2FA3-5A9B2FB670F1}" v="214" dt="2019-11-20T13:25:58.715"/>
    <p1510:client id="{A44F1497-C7A2-66AC-9FE2-D4F6D7682258}" v="26" dt="2019-11-20T13:59:20.738"/>
    <p1510:client id="{D41347BB-B55A-4B97-9E91-FDDC9B69AA0A}" v="511" dt="2020-11-25T14:03:49.491"/>
    <p1510:client id="{DF410E17-3D26-4BA4-8E57-D25AB70A46CD}" v="25" dt="2020-12-10T09:17:42.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Rogers" userId="S::graham.rogers@ectonbrook.org.uk::52ef7245-da72-4605-b0a6-698a947924aa" providerId="AD" clId="Web-{56E41C12-805D-A3A8-BDFC-4600FCB7F130}"/>
    <pc:docChg chg="delSld modSld">
      <pc:chgData name="Graham Rogers" userId="S::graham.rogers@ectonbrook.org.uk::52ef7245-da72-4605-b0a6-698a947924aa" providerId="AD" clId="Web-{56E41C12-805D-A3A8-BDFC-4600FCB7F130}" dt="2020-12-09T13:19:45.941" v="51"/>
      <pc:docMkLst>
        <pc:docMk/>
      </pc:docMkLst>
      <pc:sldChg chg="modSp">
        <pc:chgData name="Graham Rogers" userId="S::graham.rogers@ectonbrook.org.uk::52ef7245-da72-4605-b0a6-698a947924aa" providerId="AD" clId="Web-{56E41C12-805D-A3A8-BDFC-4600FCB7F130}" dt="2020-12-09T09:29:19.291" v="44"/>
        <pc:sldMkLst>
          <pc:docMk/>
          <pc:sldMk cId="1056989705" sldId="406"/>
        </pc:sldMkLst>
        <pc:graphicFrameChg chg="mod modGraphic">
          <ac:chgData name="Graham Rogers" userId="S::graham.rogers@ectonbrook.org.uk::52ef7245-da72-4605-b0a6-698a947924aa" providerId="AD" clId="Web-{56E41C12-805D-A3A8-BDFC-4600FCB7F130}" dt="2020-12-09T09:29:19.291" v="44"/>
          <ac:graphicFrameMkLst>
            <pc:docMk/>
            <pc:sldMk cId="1056989705" sldId="406"/>
            <ac:graphicFrameMk id="13" creationId="{D8E0632F-0AC1-264D-97D3-73B28989485F}"/>
          </ac:graphicFrameMkLst>
        </pc:graphicFrameChg>
      </pc:sldChg>
      <pc:sldChg chg="modSp">
        <pc:chgData name="Graham Rogers" userId="S::graham.rogers@ectonbrook.org.uk::52ef7245-da72-4605-b0a6-698a947924aa" providerId="AD" clId="Web-{56E41C12-805D-A3A8-BDFC-4600FCB7F130}" dt="2020-12-09T09:38:42.444" v="50"/>
        <pc:sldMkLst>
          <pc:docMk/>
          <pc:sldMk cId="4260967566" sldId="410"/>
        </pc:sldMkLst>
        <pc:graphicFrameChg chg="mod modGraphic">
          <ac:chgData name="Graham Rogers" userId="S::graham.rogers@ectonbrook.org.uk::52ef7245-da72-4605-b0a6-698a947924aa" providerId="AD" clId="Web-{56E41C12-805D-A3A8-BDFC-4600FCB7F130}" dt="2020-12-09T09:38:42.444" v="50"/>
          <ac:graphicFrameMkLst>
            <pc:docMk/>
            <pc:sldMk cId="4260967566" sldId="410"/>
            <ac:graphicFrameMk id="13" creationId="{D8E0632F-0AC1-264D-97D3-73B28989485F}"/>
          </ac:graphicFrameMkLst>
        </pc:graphicFrameChg>
      </pc:sldChg>
      <pc:sldChg chg="del">
        <pc:chgData name="Graham Rogers" userId="S::graham.rogers@ectonbrook.org.uk::52ef7245-da72-4605-b0a6-698a947924aa" providerId="AD" clId="Web-{56E41C12-805D-A3A8-BDFC-4600FCB7F130}" dt="2020-12-09T09:38:19.210" v="45"/>
        <pc:sldMkLst>
          <pc:docMk/>
          <pc:sldMk cId="1371114815" sldId="461"/>
        </pc:sldMkLst>
      </pc:sldChg>
      <pc:sldChg chg="del">
        <pc:chgData name="Graham Rogers" userId="S::graham.rogers@ectonbrook.org.uk::52ef7245-da72-4605-b0a6-698a947924aa" providerId="AD" clId="Web-{56E41C12-805D-A3A8-BDFC-4600FCB7F130}" dt="2020-12-09T13:19:45.941" v="51"/>
        <pc:sldMkLst>
          <pc:docMk/>
          <pc:sldMk cId="1703488269" sldId="463"/>
        </pc:sldMkLst>
      </pc:sldChg>
    </pc:docChg>
  </pc:docChgLst>
  <pc:docChgLst>
    <pc:chgData name="Michelle Nock" userId="S::michelle.nock@npatschools.org::c1c4e195-bb56-43b1-92bd-bdb92746116f" providerId="AD" clId="Web-{51E38C82-288B-4F21-9CF2-17B21DC61679}"/>
    <pc:docChg chg="modSld">
      <pc:chgData name="Michelle Nock" userId="S::michelle.nock@npatschools.org::c1c4e195-bb56-43b1-92bd-bdb92746116f" providerId="AD" clId="Web-{51E38C82-288B-4F21-9CF2-17B21DC61679}" dt="2020-11-25T14:06:37.067" v="0" actId="1076"/>
      <pc:docMkLst>
        <pc:docMk/>
      </pc:docMkLst>
      <pc:sldChg chg="modSp">
        <pc:chgData name="Michelle Nock" userId="S::michelle.nock@npatschools.org::c1c4e195-bb56-43b1-92bd-bdb92746116f" providerId="AD" clId="Web-{51E38C82-288B-4F21-9CF2-17B21DC61679}" dt="2020-11-25T14:06:37.067" v="0" actId="1076"/>
        <pc:sldMkLst>
          <pc:docMk/>
          <pc:sldMk cId="2529189274" sldId="458"/>
        </pc:sldMkLst>
        <pc:spChg chg="mod">
          <ac:chgData name="Michelle Nock" userId="S::michelle.nock@npatschools.org::c1c4e195-bb56-43b1-92bd-bdb92746116f" providerId="AD" clId="Web-{51E38C82-288B-4F21-9CF2-17B21DC61679}" dt="2020-11-25T14:06:37.067" v="0" actId="1076"/>
          <ac:spMkLst>
            <pc:docMk/>
            <pc:sldMk cId="2529189274" sldId="458"/>
            <ac:spMk id="7" creationId="{B1431E32-21D1-634C-BF16-1822F10D6847}"/>
          </ac:spMkLst>
        </pc:spChg>
      </pc:sldChg>
    </pc:docChg>
  </pc:docChgLst>
  <pc:docChgLst>
    <pc:chgData name="Rebecca Tompkins" userId="S::rebeccatompkins@avps.org.uk::53145620-6230-4ae2-8c81-668ef61b7f3c" providerId="AD" clId="Web-{A44F1497-C7A2-66AC-9FE2-D4F6D7682258}"/>
    <pc:docChg chg="modSld">
      <pc:chgData name="Rebecca Tompkins" userId="S::rebeccatompkins@avps.org.uk::53145620-6230-4ae2-8c81-668ef61b7f3c" providerId="AD" clId="Web-{A44F1497-C7A2-66AC-9FE2-D4F6D7682258}" dt="2019-11-20T13:59:20.738" v="24"/>
      <pc:docMkLst>
        <pc:docMk/>
      </pc:docMkLst>
      <pc:sldChg chg="addSp delSp">
        <pc:chgData name="Rebecca Tompkins" userId="S::rebeccatompkins@avps.org.uk::53145620-6230-4ae2-8c81-668ef61b7f3c" providerId="AD" clId="Web-{A44F1497-C7A2-66AC-9FE2-D4F6D7682258}" dt="2019-11-20T13:59:20.738" v="24"/>
        <pc:sldMkLst>
          <pc:docMk/>
          <pc:sldMk cId="3771948196" sldId="429"/>
        </pc:sldMkLst>
        <pc:picChg chg="add del">
          <ac:chgData name="Rebecca Tompkins" userId="S::rebeccatompkins@avps.org.uk::53145620-6230-4ae2-8c81-668ef61b7f3c" providerId="AD" clId="Web-{A44F1497-C7A2-66AC-9FE2-D4F6D7682258}" dt="2019-11-20T13:59:20.738" v="24"/>
          <ac:picMkLst>
            <pc:docMk/>
            <pc:sldMk cId="3771948196" sldId="429"/>
            <ac:picMk id="2" creationId="{6BC5590D-5A14-4E3A-98F2-949ADAD048F7}"/>
          </ac:picMkLst>
        </pc:picChg>
      </pc:sldChg>
      <pc:sldChg chg="addSp delSp modSp">
        <pc:chgData name="Rebecca Tompkins" userId="S::rebeccatompkins@avps.org.uk::53145620-6230-4ae2-8c81-668ef61b7f3c" providerId="AD" clId="Web-{A44F1497-C7A2-66AC-9FE2-D4F6D7682258}" dt="2019-11-20T13:59:15.691" v="23" actId="1076"/>
        <pc:sldMkLst>
          <pc:docMk/>
          <pc:sldMk cId="4135894322" sldId="457"/>
        </pc:sldMkLst>
        <pc:picChg chg="add mod modCrop">
          <ac:chgData name="Rebecca Tompkins" userId="S::rebeccatompkins@avps.org.uk::53145620-6230-4ae2-8c81-668ef61b7f3c" providerId="AD" clId="Web-{A44F1497-C7A2-66AC-9FE2-D4F6D7682258}" dt="2019-11-20T13:57:52.753" v="14" actId="1076"/>
          <ac:picMkLst>
            <pc:docMk/>
            <pc:sldMk cId="4135894322" sldId="457"/>
            <ac:picMk id="2" creationId="{84D63F5B-A5C7-4CEE-A300-1CC8A5372FFD}"/>
          </ac:picMkLst>
        </pc:picChg>
        <pc:picChg chg="add mod modCrop">
          <ac:chgData name="Rebecca Tompkins" userId="S::rebeccatompkins@avps.org.uk::53145620-6230-4ae2-8c81-668ef61b7f3c" providerId="AD" clId="Web-{A44F1497-C7A2-66AC-9FE2-D4F6D7682258}" dt="2019-11-20T13:59:15.691" v="23" actId="1076"/>
          <ac:picMkLst>
            <pc:docMk/>
            <pc:sldMk cId="4135894322" sldId="457"/>
            <ac:picMk id="3" creationId="{6584E730-9034-448C-AADC-CD524A1E2F0D}"/>
          </ac:picMkLst>
        </pc:picChg>
        <pc:picChg chg="add del">
          <ac:chgData name="Rebecca Tompkins" userId="S::rebeccatompkins@avps.org.uk::53145620-6230-4ae2-8c81-668ef61b7f3c" providerId="AD" clId="Web-{A44F1497-C7A2-66AC-9FE2-D4F6D7682258}" dt="2019-11-20T13:56:51.925" v="7"/>
          <ac:picMkLst>
            <pc:docMk/>
            <pc:sldMk cId="4135894322" sldId="457"/>
            <ac:picMk id="8" creationId="{77532B6D-C811-4E96-ACBF-FD6193F08DCA}"/>
          </ac:picMkLst>
        </pc:picChg>
        <pc:picChg chg="add mod modCrop">
          <ac:chgData name="Rebecca Tompkins" userId="S::rebeccatompkins@avps.org.uk::53145620-6230-4ae2-8c81-668ef61b7f3c" providerId="AD" clId="Web-{A44F1497-C7A2-66AC-9FE2-D4F6D7682258}" dt="2019-11-20T13:59:08.222" v="22" actId="1076"/>
          <ac:picMkLst>
            <pc:docMk/>
            <pc:sldMk cId="4135894322" sldId="457"/>
            <ac:picMk id="11" creationId="{25D9B9EE-30FF-480D-9FCE-0FB98DCF4B6C}"/>
          </ac:picMkLst>
        </pc:picChg>
      </pc:sldChg>
    </pc:docChg>
  </pc:docChgLst>
  <pc:docChgLst>
    <pc:chgData name="Graham Rogers" userId="S::graham.rogers@ectonbrook.org.uk::52ef7245-da72-4605-b0a6-698a947924aa" providerId="AD" clId="Web-{4C9B7846-73F5-3EC5-C79C-86ADBEEA6DC2}"/>
    <pc:docChg chg="modSld">
      <pc:chgData name="Graham Rogers" userId="S::graham.rogers@ectonbrook.org.uk::52ef7245-da72-4605-b0a6-698a947924aa" providerId="AD" clId="Web-{4C9B7846-73F5-3EC5-C79C-86ADBEEA6DC2}" dt="2019-11-20T14:06:23.527" v="173"/>
      <pc:docMkLst>
        <pc:docMk/>
      </pc:docMkLst>
      <pc:sldChg chg="modSp">
        <pc:chgData name="Graham Rogers" userId="S::graham.rogers@ectonbrook.org.uk::52ef7245-da72-4605-b0a6-698a947924aa" providerId="AD" clId="Web-{4C9B7846-73F5-3EC5-C79C-86ADBEEA6DC2}" dt="2019-11-20T14:06:23.527" v="173"/>
        <pc:sldMkLst>
          <pc:docMk/>
          <pc:sldMk cId="3037875887" sldId="412"/>
        </pc:sldMkLst>
        <pc:graphicFrameChg chg="mod modGraphic">
          <ac:chgData name="Graham Rogers" userId="S::graham.rogers@ectonbrook.org.uk::52ef7245-da72-4605-b0a6-698a947924aa" providerId="AD" clId="Web-{4C9B7846-73F5-3EC5-C79C-86ADBEEA6DC2}" dt="2019-11-20T14:06:23.527" v="173"/>
          <ac:graphicFrameMkLst>
            <pc:docMk/>
            <pc:sldMk cId="3037875887" sldId="412"/>
            <ac:graphicFrameMk id="13" creationId="{D8E0632F-0AC1-264D-97D3-73B28989485F}"/>
          </ac:graphicFrameMkLst>
        </pc:graphicFrameChg>
      </pc:sldChg>
    </pc:docChg>
  </pc:docChgLst>
  <pc:docChgLst>
    <pc:chgData name="Michelle Nock" userId="S::michelle.nock@npatschools.org::c1c4e195-bb56-43b1-92bd-bdb92746116f" providerId="AD" clId="Web-{D41347BB-B55A-4B97-9E91-FDDC9B69AA0A}"/>
    <pc:docChg chg="modSld">
      <pc:chgData name="Michelle Nock" userId="S::michelle.nock@npatschools.org::c1c4e195-bb56-43b1-92bd-bdb92746116f" providerId="AD" clId="Web-{D41347BB-B55A-4B97-9E91-FDDC9B69AA0A}" dt="2020-11-25T14:03:48.913" v="449"/>
      <pc:docMkLst>
        <pc:docMk/>
      </pc:docMkLst>
      <pc:sldChg chg="modSp">
        <pc:chgData name="Michelle Nock" userId="S::michelle.nock@npatschools.org::c1c4e195-bb56-43b1-92bd-bdb92746116f" providerId="AD" clId="Web-{D41347BB-B55A-4B97-9E91-FDDC9B69AA0A}" dt="2020-11-25T13:44:22.163" v="11" actId="1076"/>
        <pc:sldMkLst>
          <pc:docMk/>
          <pc:sldMk cId="4149247797" sldId="256"/>
        </pc:sldMkLst>
        <pc:spChg chg="mod">
          <ac:chgData name="Michelle Nock" userId="S::michelle.nock@npatschools.org::c1c4e195-bb56-43b1-92bd-bdb92746116f" providerId="AD" clId="Web-{D41347BB-B55A-4B97-9E91-FDDC9B69AA0A}" dt="2020-11-25T13:44:22.163" v="11" actId="1076"/>
          <ac:spMkLst>
            <pc:docMk/>
            <pc:sldMk cId="4149247797" sldId="256"/>
            <ac:spMk id="2" creationId="{00000000-0000-0000-0000-000000000000}"/>
          </ac:spMkLst>
        </pc:spChg>
        <pc:spChg chg="mod">
          <ac:chgData name="Michelle Nock" userId="S::michelle.nock@npatschools.org::c1c4e195-bb56-43b1-92bd-bdb92746116f" providerId="AD" clId="Web-{D41347BB-B55A-4B97-9E91-FDDC9B69AA0A}" dt="2020-11-25T13:42:41.630" v="2" actId="20577"/>
          <ac:spMkLst>
            <pc:docMk/>
            <pc:sldMk cId="4149247797" sldId="256"/>
            <ac:spMk id="4" creationId="{B924E116-3E28-4A8B-A72E-580B41CFF0E8}"/>
          </ac:spMkLst>
        </pc:spChg>
      </pc:sldChg>
      <pc:sldChg chg="modSp">
        <pc:chgData name="Michelle Nock" userId="S::michelle.nock@npatschools.org::c1c4e195-bb56-43b1-92bd-bdb92746116f" providerId="AD" clId="Web-{D41347BB-B55A-4B97-9E91-FDDC9B69AA0A}" dt="2020-11-25T13:45:52.070" v="60" actId="20577"/>
        <pc:sldMkLst>
          <pc:docMk/>
          <pc:sldMk cId="850708758" sldId="394"/>
        </pc:sldMkLst>
        <pc:spChg chg="mod">
          <ac:chgData name="Michelle Nock" userId="S::michelle.nock@npatschools.org::c1c4e195-bb56-43b1-92bd-bdb92746116f" providerId="AD" clId="Web-{D41347BB-B55A-4B97-9E91-FDDC9B69AA0A}" dt="2020-11-25T13:45:52.070" v="60" actId="20577"/>
          <ac:spMkLst>
            <pc:docMk/>
            <pc:sldMk cId="850708758" sldId="394"/>
            <ac:spMk id="4" creationId="{B924E116-3E28-4A8B-A72E-580B41CFF0E8}"/>
          </ac:spMkLst>
        </pc:spChg>
        <pc:spChg chg="mod">
          <ac:chgData name="Michelle Nock" userId="S::michelle.nock@npatschools.org::c1c4e195-bb56-43b1-92bd-bdb92746116f" providerId="AD" clId="Web-{D41347BB-B55A-4B97-9E91-FDDC9B69AA0A}" dt="2020-11-25T13:45:44.477" v="59" actId="1076"/>
          <ac:spMkLst>
            <pc:docMk/>
            <pc:sldMk cId="850708758" sldId="394"/>
            <ac:spMk id="6" creationId="{6222A5B4-C977-9F4F-9EA4-3E4179C56E7F}"/>
          </ac:spMkLst>
        </pc:spChg>
      </pc:sldChg>
      <pc:sldChg chg="modSp">
        <pc:chgData name="Michelle Nock" userId="S::michelle.nock@npatschools.org::c1c4e195-bb56-43b1-92bd-bdb92746116f" providerId="AD" clId="Web-{D41347BB-B55A-4B97-9E91-FDDC9B69AA0A}" dt="2020-11-25T13:46:45.040" v="68" actId="20577"/>
        <pc:sldMkLst>
          <pc:docMk/>
          <pc:sldMk cId="2761406017" sldId="395"/>
        </pc:sldMkLst>
        <pc:spChg chg="mod">
          <ac:chgData name="Michelle Nock" userId="S::michelle.nock@npatschools.org::c1c4e195-bb56-43b1-92bd-bdb92746116f" providerId="AD" clId="Web-{D41347BB-B55A-4B97-9E91-FDDC9B69AA0A}" dt="2020-11-25T13:46:39.571" v="66" actId="20577"/>
          <ac:spMkLst>
            <pc:docMk/>
            <pc:sldMk cId="2761406017" sldId="395"/>
            <ac:spMk id="2" creationId="{891B346C-2D08-4D49-B649-F6F03BC6A7D8}"/>
          </ac:spMkLst>
        </pc:spChg>
        <pc:spChg chg="mod">
          <ac:chgData name="Michelle Nock" userId="S::michelle.nock@npatschools.org::c1c4e195-bb56-43b1-92bd-bdb92746116f" providerId="AD" clId="Web-{D41347BB-B55A-4B97-9E91-FDDC9B69AA0A}" dt="2020-11-25T13:46:45.040" v="68" actId="20577"/>
          <ac:spMkLst>
            <pc:docMk/>
            <pc:sldMk cId="2761406017" sldId="395"/>
            <ac:spMk id="6" creationId="{7E3DCEE6-70E8-4EEE-A92F-94D135CF5173}"/>
          </ac:spMkLst>
        </pc:spChg>
      </pc:sldChg>
      <pc:sldChg chg="modSp">
        <pc:chgData name="Michelle Nock" userId="S::michelle.nock@npatschools.org::c1c4e195-bb56-43b1-92bd-bdb92746116f" providerId="AD" clId="Web-{D41347BB-B55A-4B97-9E91-FDDC9B69AA0A}" dt="2020-11-25T13:48:25.510" v="103" actId="20577"/>
        <pc:sldMkLst>
          <pc:docMk/>
          <pc:sldMk cId="3419885601" sldId="397"/>
        </pc:sldMkLst>
        <pc:spChg chg="mod">
          <ac:chgData name="Michelle Nock" userId="S::michelle.nock@npatschools.org::c1c4e195-bb56-43b1-92bd-bdb92746116f" providerId="AD" clId="Web-{D41347BB-B55A-4B97-9E91-FDDC9B69AA0A}" dt="2020-11-25T13:48:00.010" v="100" actId="20577"/>
          <ac:spMkLst>
            <pc:docMk/>
            <pc:sldMk cId="3419885601" sldId="397"/>
            <ac:spMk id="4" creationId="{B924E116-3E28-4A8B-A72E-580B41CFF0E8}"/>
          </ac:spMkLst>
        </pc:spChg>
        <pc:spChg chg="mod">
          <ac:chgData name="Michelle Nock" userId="S::michelle.nock@npatschools.org::c1c4e195-bb56-43b1-92bd-bdb92746116f" providerId="AD" clId="Web-{D41347BB-B55A-4B97-9E91-FDDC9B69AA0A}" dt="2020-11-25T13:48:25.510" v="103" actId="20577"/>
          <ac:spMkLst>
            <pc:docMk/>
            <pc:sldMk cId="3419885601" sldId="397"/>
            <ac:spMk id="6" creationId="{6222A5B4-C977-9F4F-9EA4-3E4179C56E7F}"/>
          </ac:spMkLst>
        </pc:spChg>
      </pc:sldChg>
      <pc:sldChg chg="modSp">
        <pc:chgData name="Michelle Nock" userId="S::michelle.nock@npatschools.org::c1c4e195-bb56-43b1-92bd-bdb92746116f" providerId="AD" clId="Web-{D41347BB-B55A-4B97-9E91-FDDC9B69AA0A}" dt="2020-11-25T13:51:28.231" v="156" actId="1076"/>
        <pc:sldMkLst>
          <pc:docMk/>
          <pc:sldMk cId="974413021" sldId="398"/>
        </pc:sldMkLst>
        <pc:spChg chg="mod">
          <ac:chgData name="Michelle Nock" userId="S::michelle.nock@npatschools.org::c1c4e195-bb56-43b1-92bd-bdb92746116f" providerId="AD" clId="Web-{D41347BB-B55A-4B97-9E91-FDDC9B69AA0A}" dt="2020-11-25T13:51:18.309" v="151" actId="20577"/>
          <ac:spMkLst>
            <pc:docMk/>
            <pc:sldMk cId="974413021" sldId="398"/>
            <ac:spMk id="4" creationId="{B924E116-3E28-4A8B-A72E-580B41CFF0E8}"/>
          </ac:spMkLst>
        </pc:spChg>
        <pc:spChg chg="mod">
          <ac:chgData name="Michelle Nock" userId="S::michelle.nock@npatschools.org::c1c4e195-bb56-43b1-92bd-bdb92746116f" providerId="AD" clId="Web-{D41347BB-B55A-4B97-9E91-FDDC9B69AA0A}" dt="2020-11-25T13:51:28.231" v="156" actId="1076"/>
          <ac:spMkLst>
            <pc:docMk/>
            <pc:sldMk cId="974413021" sldId="398"/>
            <ac:spMk id="6" creationId="{6222A5B4-C977-9F4F-9EA4-3E4179C56E7F}"/>
          </ac:spMkLst>
        </pc:spChg>
      </pc:sldChg>
      <pc:sldChg chg="modSp">
        <pc:chgData name="Michelle Nock" userId="S::michelle.nock@npatschools.org::c1c4e195-bb56-43b1-92bd-bdb92746116f" providerId="AD" clId="Web-{D41347BB-B55A-4B97-9E91-FDDC9B69AA0A}" dt="2020-11-25T13:55:07.515" v="227" actId="1076"/>
        <pc:sldMkLst>
          <pc:docMk/>
          <pc:sldMk cId="4158378202" sldId="399"/>
        </pc:sldMkLst>
        <pc:spChg chg="mod">
          <ac:chgData name="Michelle Nock" userId="S::michelle.nock@npatschools.org::c1c4e195-bb56-43b1-92bd-bdb92746116f" providerId="AD" clId="Web-{D41347BB-B55A-4B97-9E91-FDDC9B69AA0A}" dt="2020-11-25T13:54:59.609" v="225" actId="20577"/>
          <ac:spMkLst>
            <pc:docMk/>
            <pc:sldMk cId="4158378202" sldId="399"/>
            <ac:spMk id="4" creationId="{B924E116-3E28-4A8B-A72E-580B41CFF0E8}"/>
          </ac:spMkLst>
        </pc:spChg>
        <pc:spChg chg="mod">
          <ac:chgData name="Michelle Nock" userId="S::michelle.nock@npatschools.org::c1c4e195-bb56-43b1-92bd-bdb92746116f" providerId="AD" clId="Web-{D41347BB-B55A-4B97-9E91-FDDC9B69AA0A}" dt="2020-11-25T13:55:07.515" v="227" actId="1076"/>
          <ac:spMkLst>
            <pc:docMk/>
            <pc:sldMk cId="4158378202" sldId="399"/>
            <ac:spMk id="6" creationId="{6222A5B4-C977-9F4F-9EA4-3E4179C56E7F}"/>
          </ac:spMkLst>
        </pc:spChg>
      </pc:sldChg>
      <pc:sldChg chg="modSp">
        <pc:chgData name="Michelle Nock" userId="S::michelle.nock@npatschools.org::c1c4e195-bb56-43b1-92bd-bdb92746116f" providerId="AD" clId="Web-{D41347BB-B55A-4B97-9E91-FDDC9B69AA0A}" dt="2020-11-25T13:59:33.050" v="345" actId="20577"/>
        <pc:sldMkLst>
          <pc:docMk/>
          <pc:sldMk cId="4218346325" sldId="400"/>
        </pc:sldMkLst>
        <pc:spChg chg="mod">
          <ac:chgData name="Michelle Nock" userId="S::michelle.nock@npatschools.org::c1c4e195-bb56-43b1-92bd-bdb92746116f" providerId="AD" clId="Web-{D41347BB-B55A-4B97-9E91-FDDC9B69AA0A}" dt="2020-11-25T13:59:33.050" v="345" actId="20577"/>
          <ac:spMkLst>
            <pc:docMk/>
            <pc:sldMk cId="4218346325" sldId="400"/>
            <ac:spMk id="4" creationId="{B924E116-3E28-4A8B-A72E-580B41CFF0E8}"/>
          </ac:spMkLst>
        </pc:spChg>
        <pc:spChg chg="mod">
          <ac:chgData name="Michelle Nock" userId="S::michelle.nock@npatschools.org::c1c4e195-bb56-43b1-92bd-bdb92746116f" providerId="AD" clId="Web-{D41347BB-B55A-4B97-9E91-FDDC9B69AA0A}" dt="2020-11-25T13:59:25.847" v="344" actId="1076"/>
          <ac:spMkLst>
            <pc:docMk/>
            <pc:sldMk cId="4218346325" sldId="400"/>
            <ac:spMk id="6" creationId="{6222A5B4-C977-9F4F-9EA4-3E4179C56E7F}"/>
          </ac:spMkLst>
        </pc:spChg>
      </pc:sldChg>
      <pc:sldChg chg="modSp">
        <pc:chgData name="Michelle Nock" userId="S::michelle.nock@npatschools.org::c1c4e195-bb56-43b1-92bd-bdb92746116f" providerId="AD" clId="Web-{D41347BB-B55A-4B97-9E91-FDDC9B69AA0A}" dt="2020-11-25T14:01:39.317" v="396" actId="20577"/>
        <pc:sldMkLst>
          <pc:docMk/>
          <pc:sldMk cId="1170397529" sldId="401"/>
        </pc:sldMkLst>
        <pc:spChg chg="mod">
          <ac:chgData name="Michelle Nock" userId="S::michelle.nock@npatschools.org::c1c4e195-bb56-43b1-92bd-bdb92746116f" providerId="AD" clId="Web-{D41347BB-B55A-4B97-9E91-FDDC9B69AA0A}" dt="2020-11-25T14:01:39.317" v="396" actId="20577"/>
          <ac:spMkLst>
            <pc:docMk/>
            <pc:sldMk cId="1170397529" sldId="401"/>
            <ac:spMk id="4" creationId="{B924E116-3E28-4A8B-A72E-580B41CFF0E8}"/>
          </ac:spMkLst>
        </pc:spChg>
        <pc:spChg chg="mod">
          <ac:chgData name="Michelle Nock" userId="S::michelle.nock@npatschools.org::c1c4e195-bb56-43b1-92bd-bdb92746116f" providerId="AD" clId="Web-{D41347BB-B55A-4B97-9E91-FDDC9B69AA0A}" dt="2020-11-25T14:01:34.317" v="395" actId="14100"/>
          <ac:spMkLst>
            <pc:docMk/>
            <pc:sldMk cId="1170397529" sldId="401"/>
            <ac:spMk id="6" creationId="{6222A5B4-C977-9F4F-9EA4-3E4179C56E7F}"/>
          </ac:spMkLst>
        </pc:spChg>
      </pc:sldChg>
      <pc:sldChg chg="modSp">
        <pc:chgData name="Michelle Nock" userId="S::michelle.nock@npatschools.org::c1c4e195-bb56-43b1-92bd-bdb92746116f" providerId="AD" clId="Web-{D41347BB-B55A-4B97-9E91-FDDC9B69AA0A}" dt="2020-11-25T13:46:52.884" v="72" actId="14100"/>
        <pc:sldMkLst>
          <pc:docMk/>
          <pc:sldMk cId="1056989705" sldId="406"/>
        </pc:sldMkLst>
        <pc:spChg chg="mod">
          <ac:chgData name="Michelle Nock" userId="S::michelle.nock@npatschools.org::c1c4e195-bb56-43b1-92bd-bdb92746116f" providerId="AD" clId="Web-{D41347BB-B55A-4B97-9E91-FDDC9B69AA0A}" dt="2020-11-25T13:46:52.884" v="72" actId="14100"/>
          <ac:spMkLst>
            <pc:docMk/>
            <pc:sldMk cId="1056989705" sldId="406"/>
            <ac:spMk id="5" creationId="{699B4E54-4D49-4CC6-B22F-139EBF718891}"/>
          </ac:spMkLst>
        </pc:spChg>
      </pc:sldChg>
      <pc:sldChg chg="modSp">
        <pc:chgData name="Michelle Nock" userId="S::michelle.nock@npatschools.org::c1c4e195-bb56-43b1-92bd-bdb92746116f" providerId="AD" clId="Web-{D41347BB-B55A-4B97-9E91-FDDC9B69AA0A}" dt="2020-11-25T13:49:08.276" v="115" actId="14100"/>
        <pc:sldMkLst>
          <pc:docMk/>
          <pc:sldMk cId="4260967566" sldId="410"/>
        </pc:sldMkLst>
        <pc:spChg chg="mod">
          <ac:chgData name="Michelle Nock" userId="S::michelle.nock@npatschools.org::c1c4e195-bb56-43b1-92bd-bdb92746116f" providerId="AD" clId="Web-{D41347BB-B55A-4B97-9E91-FDDC9B69AA0A}" dt="2020-11-25T13:49:08.276" v="115" actId="14100"/>
          <ac:spMkLst>
            <pc:docMk/>
            <pc:sldMk cId="4260967566" sldId="410"/>
            <ac:spMk id="5" creationId="{699B4E54-4D49-4CC6-B22F-139EBF718891}"/>
          </ac:spMkLst>
        </pc:spChg>
      </pc:sldChg>
      <pc:sldChg chg="modSp">
        <pc:chgData name="Michelle Nock" userId="S::michelle.nock@npatschools.org::c1c4e195-bb56-43b1-92bd-bdb92746116f" providerId="AD" clId="Web-{D41347BB-B55A-4B97-9E91-FDDC9B69AA0A}" dt="2020-11-25T13:53:22.264" v="189" actId="14100"/>
        <pc:sldMkLst>
          <pc:docMk/>
          <pc:sldMk cId="3037875887" sldId="412"/>
        </pc:sldMkLst>
        <pc:spChg chg="mod">
          <ac:chgData name="Michelle Nock" userId="S::michelle.nock@npatschools.org::c1c4e195-bb56-43b1-92bd-bdb92746116f" providerId="AD" clId="Web-{D41347BB-B55A-4B97-9E91-FDDC9B69AA0A}" dt="2020-11-25T13:53:22.264" v="189" actId="14100"/>
          <ac:spMkLst>
            <pc:docMk/>
            <pc:sldMk cId="3037875887" sldId="412"/>
            <ac:spMk id="5" creationId="{699B4E54-4D49-4CC6-B22F-139EBF718891}"/>
          </ac:spMkLst>
        </pc:spChg>
      </pc:sldChg>
      <pc:sldChg chg="modSp">
        <pc:chgData name="Michelle Nock" userId="S::michelle.nock@npatschools.org::c1c4e195-bb56-43b1-92bd-bdb92746116f" providerId="AD" clId="Web-{D41347BB-B55A-4B97-9E91-FDDC9B69AA0A}" dt="2020-11-25T13:54:47.781" v="218" actId="20577"/>
        <pc:sldMkLst>
          <pc:docMk/>
          <pc:sldMk cId="592008265" sldId="413"/>
        </pc:sldMkLst>
        <pc:spChg chg="mod">
          <ac:chgData name="Michelle Nock" userId="S::michelle.nock@npatschools.org::c1c4e195-bb56-43b1-92bd-bdb92746116f" providerId="AD" clId="Web-{D41347BB-B55A-4B97-9E91-FDDC9B69AA0A}" dt="2020-11-25T13:54:47.781" v="218" actId="20577"/>
          <ac:spMkLst>
            <pc:docMk/>
            <pc:sldMk cId="592008265" sldId="413"/>
            <ac:spMk id="2" creationId="{3DECDC88-CD2C-0D40-9C71-92F5B327E306}"/>
          </ac:spMkLst>
        </pc:spChg>
        <pc:spChg chg="mod">
          <ac:chgData name="Michelle Nock" userId="S::michelle.nock@npatschools.org::c1c4e195-bb56-43b1-92bd-bdb92746116f" providerId="AD" clId="Web-{D41347BB-B55A-4B97-9E91-FDDC9B69AA0A}" dt="2020-11-25T13:54:12.155" v="196" actId="20577"/>
          <ac:spMkLst>
            <pc:docMk/>
            <pc:sldMk cId="592008265" sldId="413"/>
            <ac:spMk id="3" creationId="{29F3CDE0-0E92-0647-BEDE-2CAD1CA796B5}"/>
          </ac:spMkLst>
        </pc:spChg>
        <pc:spChg chg="mod">
          <ac:chgData name="Michelle Nock" userId="S::michelle.nock@npatschools.org::c1c4e195-bb56-43b1-92bd-bdb92746116f" providerId="AD" clId="Web-{D41347BB-B55A-4B97-9E91-FDDC9B69AA0A}" dt="2020-11-25T13:54:12.202" v="198" actId="20577"/>
          <ac:spMkLst>
            <pc:docMk/>
            <pc:sldMk cId="592008265" sldId="413"/>
            <ac:spMk id="6" creationId="{7E3DCEE6-70E8-4EEE-A92F-94D135CF5173}"/>
          </ac:spMkLst>
        </pc:spChg>
      </pc:sldChg>
      <pc:sldChg chg="modSp">
        <pc:chgData name="Michelle Nock" userId="S::michelle.nock@npatschools.org::c1c4e195-bb56-43b1-92bd-bdb92746116f" providerId="AD" clId="Web-{D41347BB-B55A-4B97-9E91-FDDC9B69AA0A}" dt="2020-11-25T13:56:06.891" v="263" actId="14100"/>
        <pc:sldMkLst>
          <pc:docMk/>
          <pc:sldMk cId="5633956" sldId="414"/>
        </pc:sldMkLst>
        <pc:spChg chg="mod">
          <ac:chgData name="Michelle Nock" userId="S::michelle.nock@npatschools.org::c1c4e195-bb56-43b1-92bd-bdb92746116f" providerId="AD" clId="Web-{D41347BB-B55A-4B97-9E91-FDDC9B69AA0A}" dt="2020-11-25T13:56:06.891" v="263" actId="14100"/>
          <ac:spMkLst>
            <pc:docMk/>
            <pc:sldMk cId="5633956" sldId="414"/>
            <ac:spMk id="5" creationId="{699B4E54-4D49-4CC6-B22F-139EBF718891}"/>
          </ac:spMkLst>
        </pc:spChg>
      </pc:sldChg>
      <pc:sldChg chg="modSp">
        <pc:chgData name="Michelle Nock" userId="S::michelle.nock@npatschools.org::c1c4e195-bb56-43b1-92bd-bdb92746116f" providerId="AD" clId="Web-{D41347BB-B55A-4B97-9E91-FDDC9B69AA0A}" dt="2020-11-25T14:00:04.957" v="356" actId="14100"/>
        <pc:sldMkLst>
          <pc:docMk/>
          <pc:sldMk cId="33965165" sldId="419"/>
        </pc:sldMkLst>
        <pc:spChg chg="mod">
          <ac:chgData name="Michelle Nock" userId="S::michelle.nock@npatschools.org::c1c4e195-bb56-43b1-92bd-bdb92746116f" providerId="AD" clId="Web-{D41347BB-B55A-4B97-9E91-FDDC9B69AA0A}" dt="2020-11-25T13:59:58.535" v="352" actId="20577"/>
          <ac:spMkLst>
            <pc:docMk/>
            <pc:sldMk cId="33965165" sldId="419"/>
            <ac:spMk id="2" creationId="{67C8C060-F55C-4748-B130-0E3C156627A5}"/>
          </ac:spMkLst>
        </pc:spChg>
        <pc:spChg chg="mod">
          <ac:chgData name="Michelle Nock" userId="S::michelle.nock@npatschools.org::c1c4e195-bb56-43b1-92bd-bdb92746116f" providerId="AD" clId="Web-{D41347BB-B55A-4B97-9E91-FDDC9B69AA0A}" dt="2020-11-25T14:00:04.957" v="356" actId="14100"/>
          <ac:spMkLst>
            <pc:docMk/>
            <pc:sldMk cId="33965165" sldId="419"/>
            <ac:spMk id="6" creationId="{7E3DCEE6-70E8-4EEE-A92F-94D135CF5173}"/>
          </ac:spMkLst>
        </pc:spChg>
      </pc:sldChg>
      <pc:sldChg chg="modSp">
        <pc:chgData name="Michelle Nock" userId="S::michelle.nock@npatschools.org::c1c4e195-bb56-43b1-92bd-bdb92746116f" providerId="AD" clId="Web-{D41347BB-B55A-4B97-9E91-FDDC9B69AA0A}" dt="2020-11-25T14:00:45.910" v="375" actId="20577"/>
        <pc:sldMkLst>
          <pc:docMk/>
          <pc:sldMk cId="4082450571" sldId="421"/>
        </pc:sldMkLst>
        <pc:spChg chg="mod">
          <ac:chgData name="Michelle Nock" userId="S::michelle.nock@npatschools.org::c1c4e195-bb56-43b1-92bd-bdb92746116f" providerId="AD" clId="Web-{D41347BB-B55A-4B97-9E91-FDDC9B69AA0A}" dt="2020-11-25T14:00:43.566" v="372" actId="20577"/>
          <ac:spMkLst>
            <pc:docMk/>
            <pc:sldMk cId="4082450571" sldId="421"/>
            <ac:spMk id="3" creationId="{1AF7F614-43C7-E74E-94AA-E80E8DDF1682}"/>
          </ac:spMkLst>
        </pc:spChg>
        <pc:spChg chg="mod">
          <ac:chgData name="Michelle Nock" userId="S::michelle.nock@npatschools.org::c1c4e195-bb56-43b1-92bd-bdb92746116f" providerId="AD" clId="Web-{D41347BB-B55A-4B97-9E91-FDDC9B69AA0A}" dt="2020-11-25T14:00:45.910" v="375" actId="20577"/>
          <ac:spMkLst>
            <pc:docMk/>
            <pc:sldMk cId="4082450571" sldId="421"/>
            <ac:spMk id="6" creationId="{7E3DCEE6-70E8-4EEE-A92F-94D135CF5173}"/>
          </ac:spMkLst>
        </pc:spChg>
      </pc:sldChg>
      <pc:sldChg chg="modSp">
        <pc:chgData name="Michelle Nock" userId="S::michelle.nock@npatschools.org::c1c4e195-bb56-43b1-92bd-bdb92746116f" providerId="AD" clId="Web-{D41347BB-B55A-4B97-9E91-FDDC9B69AA0A}" dt="2020-11-25T13:47:18.603" v="84" actId="14100"/>
        <pc:sldMkLst>
          <pc:docMk/>
          <pc:sldMk cId="2432381694" sldId="427"/>
        </pc:sldMkLst>
        <pc:spChg chg="mod">
          <ac:chgData name="Michelle Nock" userId="S::michelle.nock@npatschools.org::c1c4e195-bb56-43b1-92bd-bdb92746116f" providerId="AD" clId="Web-{D41347BB-B55A-4B97-9E91-FDDC9B69AA0A}" dt="2020-11-25T13:47:18.603" v="84" actId="14100"/>
          <ac:spMkLst>
            <pc:docMk/>
            <pc:sldMk cId="2432381694" sldId="427"/>
            <ac:spMk id="4" creationId="{218593E4-E66A-9042-9C01-5B4A6C1F7303}"/>
          </ac:spMkLst>
        </pc:spChg>
        <pc:spChg chg="mod">
          <ac:chgData name="Michelle Nock" userId="S::michelle.nock@npatschools.org::c1c4e195-bb56-43b1-92bd-bdb92746116f" providerId="AD" clId="Web-{D41347BB-B55A-4B97-9E91-FDDC9B69AA0A}" dt="2020-11-25T13:47:11.790" v="81" actId="20577"/>
          <ac:spMkLst>
            <pc:docMk/>
            <pc:sldMk cId="2432381694" sldId="427"/>
            <ac:spMk id="9" creationId="{4903F581-C405-1C47-A979-C14D73B312F1}"/>
          </ac:spMkLst>
        </pc:spChg>
      </pc:sldChg>
      <pc:sldChg chg="modSp">
        <pc:chgData name="Michelle Nock" userId="S::michelle.nock@npatschools.org::c1c4e195-bb56-43b1-92bd-bdb92746116f" providerId="AD" clId="Web-{D41347BB-B55A-4B97-9E91-FDDC9B69AA0A}" dt="2020-11-25T13:56:27.282" v="267" actId="14100"/>
        <pc:sldMkLst>
          <pc:docMk/>
          <pc:sldMk cId="3447196662" sldId="428"/>
        </pc:sldMkLst>
        <pc:spChg chg="mod">
          <ac:chgData name="Michelle Nock" userId="S::michelle.nock@npatschools.org::c1c4e195-bb56-43b1-92bd-bdb92746116f" providerId="AD" clId="Web-{D41347BB-B55A-4B97-9E91-FDDC9B69AA0A}" dt="2020-11-25T13:56:18.391" v="265" actId="20577"/>
          <ac:spMkLst>
            <pc:docMk/>
            <pc:sldMk cId="3447196662" sldId="428"/>
            <ac:spMk id="3" creationId="{EE5AEB33-6B65-7547-9726-227FE7E637BA}"/>
          </ac:spMkLst>
        </pc:spChg>
        <pc:spChg chg="mod">
          <ac:chgData name="Michelle Nock" userId="S::michelle.nock@npatschools.org::c1c4e195-bb56-43b1-92bd-bdb92746116f" providerId="AD" clId="Web-{D41347BB-B55A-4B97-9E91-FDDC9B69AA0A}" dt="2020-11-25T13:56:27.282" v="267" actId="14100"/>
          <ac:spMkLst>
            <pc:docMk/>
            <pc:sldMk cId="3447196662" sldId="428"/>
            <ac:spMk id="4" creationId="{F60DB08E-614B-4703-A4F3-ECFEC189F3CC}"/>
          </ac:spMkLst>
        </pc:spChg>
      </pc:sldChg>
      <pc:sldChg chg="modSp">
        <pc:chgData name="Michelle Nock" userId="S::michelle.nock@npatschools.org::c1c4e195-bb56-43b1-92bd-bdb92746116f" providerId="AD" clId="Web-{D41347BB-B55A-4B97-9E91-FDDC9B69AA0A}" dt="2020-11-25T13:48:40.870" v="108" actId="20577"/>
        <pc:sldMkLst>
          <pc:docMk/>
          <pc:sldMk cId="3771948196" sldId="429"/>
        </pc:sldMkLst>
        <pc:spChg chg="mod">
          <ac:chgData name="Michelle Nock" userId="S::michelle.nock@npatschools.org::c1c4e195-bb56-43b1-92bd-bdb92746116f" providerId="AD" clId="Web-{D41347BB-B55A-4B97-9E91-FDDC9B69AA0A}" dt="2020-11-25T13:48:40.870" v="108" actId="20577"/>
          <ac:spMkLst>
            <pc:docMk/>
            <pc:sldMk cId="3771948196" sldId="429"/>
            <ac:spMk id="5" creationId="{699B4E54-4D49-4CC6-B22F-139EBF718891}"/>
          </ac:spMkLst>
        </pc:spChg>
        <pc:spChg chg="mod">
          <ac:chgData name="Michelle Nock" userId="S::michelle.nock@npatschools.org::c1c4e195-bb56-43b1-92bd-bdb92746116f" providerId="AD" clId="Web-{D41347BB-B55A-4B97-9E91-FDDC9B69AA0A}" dt="2020-11-25T13:48:37.885" v="107" actId="20577"/>
          <ac:spMkLst>
            <pc:docMk/>
            <pc:sldMk cId="3771948196" sldId="429"/>
            <ac:spMk id="7" creationId="{70252465-360E-9F4F-B52A-5D7EDAFCA007}"/>
          </ac:spMkLst>
        </pc:spChg>
      </pc:sldChg>
      <pc:sldChg chg="modSp">
        <pc:chgData name="Michelle Nock" userId="S::michelle.nock@npatschools.org::c1c4e195-bb56-43b1-92bd-bdb92746116f" providerId="AD" clId="Web-{D41347BB-B55A-4B97-9E91-FDDC9B69AA0A}" dt="2020-11-25T13:51:15.278" v="150" actId="14100"/>
        <pc:sldMkLst>
          <pc:docMk/>
          <pc:sldMk cId="2506991167" sldId="432"/>
        </pc:sldMkLst>
        <pc:spChg chg="mod">
          <ac:chgData name="Michelle Nock" userId="S::michelle.nock@npatschools.org::c1c4e195-bb56-43b1-92bd-bdb92746116f" providerId="AD" clId="Web-{D41347BB-B55A-4B97-9E91-FDDC9B69AA0A}" dt="2020-11-25T13:51:15.278" v="150" actId="14100"/>
          <ac:spMkLst>
            <pc:docMk/>
            <pc:sldMk cId="2506991167" sldId="432"/>
            <ac:spMk id="4" creationId="{F60DB08E-614B-4703-A4F3-ECFEC189F3CC}"/>
          </ac:spMkLst>
        </pc:spChg>
      </pc:sldChg>
      <pc:sldChg chg="modSp">
        <pc:chgData name="Michelle Nock" userId="S::michelle.nock@npatschools.org::c1c4e195-bb56-43b1-92bd-bdb92746116f" providerId="AD" clId="Web-{D41347BB-B55A-4B97-9E91-FDDC9B69AA0A}" dt="2020-11-25T14:01:28.192" v="391" actId="14100"/>
        <pc:sldMkLst>
          <pc:docMk/>
          <pc:sldMk cId="82969100" sldId="433"/>
        </pc:sldMkLst>
        <pc:spChg chg="mod">
          <ac:chgData name="Michelle Nock" userId="S::michelle.nock@npatschools.org::c1c4e195-bb56-43b1-92bd-bdb92746116f" providerId="AD" clId="Web-{D41347BB-B55A-4B97-9E91-FDDC9B69AA0A}" dt="2020-11-25T14:01:28.192" v="391" actId="14100"/>
          <ac:spMkLst>
            <pc:docMk/>
            <pc:sldMk cId="82969100" sldId="433"/>
            <ac:spMk id="4" creationId="{F60DB08E-614B-4703-A4F3-ECFEC189F3CC}"/>
          </ac:spMkLst>
        </pc:spChg>
      </pc:sldChg>
      <pc:sldChg chg="modSp">
        <pc:chgData name="Michelle Nock" userId="S::michelle.nock@npatschools.org::c1c4e195-bb56-43b1-92bd-bdb92746116f" providerId="AD" clId="Web-{D41347BB-B55A-4B97-9E91-FDDC9B69AA0A}" dt="2020-11-25T13:51:50.966" v="161" actId="20577"/>
        <pc:sldMkLst>
          <pc:docMk/>
          <pc:sldMk cId="525493111" sldId="435"/>
        </pc:sldMkLst>
        <pc:spChg chg="mod">
          <ac:chgData name="Michelle Nock" userId="S::michelle.nock@npatschools.org::c1c4e195-bb56-43b1-92bd-bdb92746116f" providerId="AD" clId="Web-{D41347BB-B55A-4B97-9E91-FDDC9B69AA0A}" dt="2020-11-25T13:51:50.966" v="161" actId="20577"/>
          <ac:spMkLst>
            <pc:docMk/>
            <pc:sldMk cId="525493111" sldId="435"/>
            <ac:spMk id="5" creationId="{699B4E54-4D49-4CC6-B22F-139EBF718891}"/>
          </ac:spMkLst>
        </pc:spChg>
        <pc:spChg chg="mod">
          <ac:chgData name="Michelle Nock" userId="S::michelle.nock@npatschools.org::c1c4e195-bb56-43b1-92bd-bdb92746116f" providerId="AD" clId="Web-{D41347BB-B55A-4B97-9E91-FDDC9B69AA0A}" dt="2020-11-25T13:51:46.591" v="160" actId="14100"/>
          <ac:spMkLst>
            <pc:docMk/>
            <pc:sldMk cId="525493111" sldId="435"/>
            <ac:spMk id="7" creationId="{70252465-360E-9F4F-B52A-5D7EDAFCA007}"/>
          </ac:spMkLst>
        </pc:spChg>
      </pc:sldChg>
      <pc:sldChg chg="modSp">
        <pc:chgData name="Michelle Nock" userId="S::michelle.nock@npatschools.org::c1c4e195-bb56-43b1-92bd-bdb92746116f" providerId="AD" clId="Web-{D41347BB-B55A-4B97-9E91-FDDC9B69AA0A}" dt="2020-11-25T13:55:21.718" v="233" actId="20577"/>
        <pc:sldMkLst>
          <pc:docMk/>
          <pc:sldMk cId="3149090210" sldId="436"/>
        </pc:sldMkLst>
        <pc:spChg chg="mod">
          <ac:chgData name="Michelle Nock" userId="S::michelle.nock@npatschools.org::c1c4e195-bb56-43b1-92bd-bdb92746116f" providerId="AD" clId="Web-{D41347BB-B55A-4B97-9E91-FDDC9B69AA0A}" dt="2020-11-25T13:55:21.718" v="233" actId="20577"/>
          <ac:spMkLst>
            <pc:docMk/>
            <pc:sldMk cId="3149090210" sldId="436"/>
            <ac:spMk id="5" creationId="{699B4E54-4D49-4CC6-B22F-139EBF718891}"/>
          </ac:spMkLst>
        </pc:spChg>
        <pc:spChg chg="mod">
          <ac:chgData name="Michelle Nock" userId="S::michelle.nock@npatschools.org::c1c4e195-bb56-43b1-92bd-bdb92746116f" providerId="AD" clId="Web-{D41347BB-B55A-4B97-9E91-FDDC9B69AA0A}" dt="2020-11-25T13:55:16.843" v="230" actId="20577"/>
          <ac:spMkLst>
            <pc:docMk/>
            <pc:sldMk cId="3149090210" sldId="436"/>
            <ac:spMk id="7" creationId="{70252465-360E-9F4F-B52A-5D7EDAFCA007}"/>
          </ac:spMkLst>
        </pc:spChg>
      </pc:sldChg>
      <pc:sldChg chg="modSp">
        <pc:chgData name="Michelle Nock" userId="S::michelle.nock@npatschools.org::c1c4e195-bb56-43b1-92bd-bdb92746116f" providerId="AD" clId="Web-{D41347BB-B55A-4B97-9E91-FDDC9B69AA0A}" dt="2020-11-25T13:59:45.816" v="349" actId="20577"/>
        <pc:sldMkLst>
          <pc:docMk/>
          <pc:sldMk cId="3417218955" sldId="444"/>
        </pc:sldMkLst>
        <pc:spChg chg="mod">
          <ac:chgData name="Michelle Nock" userId="S::michelle.nock@npatschools.org::c1c4e195-bb56-43b1-92bd-bdb92746116f" providerId="AD" clId="Web-{D41347BB-B55A-4B97-9E91-FDDC9B69AA0A}" dt="2020-11-25T13:59:40.878" v="348" actId="20577"/>
          <ac:spMkLst>
            <pc:docMk/>
            <pc:sldMk cId="3417218955" sldId="444"/>
            <ac:spMk id="3" creationId="{4CC24A18-3B13-7D47-8152-DF5A7A9F3799}"/>
          </ac:spMkLst>
        </pc:spChg>
        <pc:spChg chg="mod">
          <ac:chgData name="Michelle Nock" userId="S::michelle.nock@npatschools.org::c1c4e195-bb56-43b1-92bd-bdb92746116f" providerId="AD" clId="Web-{D41347BB-B55A-4B97-9E91-FDDC9B69AA0A}" dt="2020-11-25T13:59:45.816" v="349" actId="20577"/>
          <ac:spMkLst>
            <pc:docMk/>
            <pc:sldMk cId="3417218955" sldId="444"/>
            <ac:spMk id="5" creationId="{699B4E54-4D49-4CC6-B22F-139EBF718891}"/>
          </ac:spMkLst>
        </pc:spChg>
      </pc:sldChg>
      <pc:sldChg chg="modSp">
        <pc:chgData name="Michelle Nock" userId="S::michelle.nock@npatschools.org::c1c4e195-bb56-43b1-92bd-bdb92746116f" providerId="AD" clId="Web-{D41347BB-B55A-4B97-9E91-FDDC9B69AA0A}" dt="2020-11-25T14:01:49.692" v="400" actId="20577"/>
        <pc:sldMkLst>
          <pc:docMk/>
          <pc:sldMk cId="1889357129" sldId="445"/>
        </pc:sldMkLst>
        <pc:spChg chg="mod">
          <ac:chgData name="Michelle Nock" userId="S::michelle.nock@npatschools.org::c1c4e195-bb56-43b1-92bd-bdb92746116f" providerId="AD" clId="Web-{D41347BB-B55A-4B97-9E91-FDDC9B69AA0A}" dt="2020-11-25T14:01:49.692" v="400" actId="20577"/>
          <ac:spMkLst>
            <pc:docMk/>
            <pc:sldMk cId="1889357129" sldId="445"/>
            <ac:spMk id="5" creationId="{699B4E54-4D49-4CC6-B22F-139EBF718891}"/>
          </ac:spMkLst>
        </pc:spChg>
        <pc:spChg chg="mod">
          <ac:chgData name="Michelle Nock" userId="S::michelle.nock@npatschools.org::c1c4e195-bb56-43b1-92bd-bdb92746116f" providerId="AD" clId="Web-{D41347BB-B55A-4B97-9E91-FDDC9B69AA0A}" dt="2020-11-25T14:01:47.114" v="399" actId="20577"/>
          <ac:spMkLst>
            <pc:docMk/>
            <pc:sldMk cId="1889357129" sldId="445"/>
            <ac:spMk id="7" creationId="{70252465-360E-9F4F-B52A-5D7EDAFCA007}"/>
          </ac:spMkLst>
        </pc:spChg>
      </pc:sldChg>
      <pc:sldChg chg="modSp">
        <pc:chgData name="Michelle Nock" userId="S::michelle.nock@npatschools.org::c1c4e195-bb56-43b1-92bd-bdb92746116f" providerId="AD" clId="Web-{D41347BB-B55A-4B97-9E91-FDDC9B69AA0A}" dt="2020-11-25T13:46:07.664" v="64" actId="20577"/>
        <pc:sldMkLst>
          <pc:docMk/>
          <pc:sldMk cId="1064948140" sldId="455"/>
        </pc:sldMkLst>
        <pc:spChg chg="mod">
          <ac:chgData name="Michelle Nock" userId="S::michelle.nock@npatschools.org::c1c4e195-bb56-43b1-92bd-bdb92746116f" providerId="AD" clId="Web-{D41347BB-B55A-4B97-9E91-FDDC9B69AA0A}" dt="2020-11-25T13:46:07.664" v="64" actId="20577"/>
          <ac:spMkLst>
            <pc:docMk/>
            <pc:sldMk cId="1064948140" sldId="455"/>
            <ac:spMk id="5" creationId="{699B4E54-4D49-4CC6-B22F-139EBF718891}"/>
          </ac:spMkLst>
        </pc:spChg>
        <pc:spChg chg="mod">
          <ac:chgData name="Michelle Nock" userId="S::michelle.nock@npatschools.org::c1c4e195-bb56-43b1-92bd-bdb92746116f" providerId="AD" clId="Web-{D41347BB-B55A-4B97-9E91-FDDC9B69AA0A}" dt="2020-11-25T13:46:03.852" v="61" actId="20577"/>
          <ac:spMkLst>
            <pc:docMk/>
            <pc:sldMk cId="1064948140" sldId="455"/>
            <ac:spMk id="7" creationId="{70252465-360E-9F4F-B52A-5D7EDAFCA007}"/>
          </ac:spMkLst>
        </pc:spChg>
      </pc:sldChg>
      <pc:sldChg chg="modSp">
        <pc:chgData name="Michelle Nock" userId="S::michelle.nock@npatschools.org::c1c4e195-bb56-43b1-92bd-bdb92746116f" providerId="AD" clId="Web-{D41347BB-B55A-4B97-9E91-FDDC9B69AA0A}" dt="2020-11-25T13:49:00.229" v="113" actId="20577"/>
        <pc:sldMkLst>
          <pc:docMk/>
          <pc:sldMk cId="4135894322" sldId="457"/>
        </pc:sldMkLst>
        <pc:spChg chg="mod">
          <ac:chgData name="Michelle Nock" userId="S::michelle.nock@npatschools.org::c1c4e195-bb56-43b1-92bd-bdb92746116f" providerId="AD" clId="Web-{D41347BB-B55A-4B97-9E91-FDDC9B69AA0A}" dt="2020-11-25T13:49:00.229" v="113" actId="20577"/>
          <ac:spMkLst>
            <pc:docMk/>
            <pc:sldMk cId="4135894322" sldId="457"/>
            <ac:spMk id="5" creationId="{699B4E54-4D49-4CC6-B22F-139EBF718891}"/>
          </ac:spMkLst>
        </pc:spChg>
        <pc:spChg chg="mod">
          <ac:chgData name="Michelle Nock" userId="S::michelle.nock@npatschools.org::c1c4e195-bb56-43b1-92bd-bdb92746116f" providerId="AD" clId="Web-{D41347BB-B55A-4B97-9E91-FDDC9B69AA0A}" dt="2020-11-25T13:48:54.729" v="112" actId="1076"/>
          <ac:spMkLst>
            <pc:docMk/>
            <pc:sldMk cId="4135894322" sldId="457"/>
            <ac:spMk id="7" creationId="{70252465-360E-9F4F-B52A-5D7EDAFCA007}"/>
          </ac:spMkLst>
        </pc:spChg>
      </pc:sldChg>
      <pc:sldChg chg="modSp">
        <pc:chgData name="Michelle Nock" userId="S::michelle.nock@npatschools.org::c1c4e195-bb56-43b1-92bd-bdb92746116f" providerId="AD" clId="Web-{D41347BB-B55A-4B97-9E91-FDDC9B69AA0A}" dt="2020-11-25T13:50:07.808" v="131" actId="14100"/>
        <pc:sldMkLst>
          <pc:docMk/>
          <pc:sldMk cId="2529189274" sldId="458"/>
        </pc:sldMkLst>
        <pc:spChg chg="mod">
          <ac:chgData name="Michelle Nock" userId="S::michelle.nock@npatschools.org::c1c4e195-bb56-43b1-92bd-bdb92746116f" providerId="AD" clId="Web-{D41347BB-B55A-4B97-9E91-FDDC9B69AA0A}" dt="2020-11-25T13:49:35.167" v="123" actId="14100"/>
          <ac:spMkLst>
            <pc:docMk/>
            <pc:sldMk cId="2529189274" sldId="458"/>
            <ac:spMk id="5" creationId="{699B4E54-4D49-4CC6-B22F-139EBF718891}"/>
          </ac:spMkLst>
        </pc:spChg>
        <pc:spChg chg="mod">
          <ac:chgData name="Michelle Nock" userId="S::michelle.nock@npatschools.org::c1c4e195-bb56-43b1-92bd-bdb92746116f" providerId="AD" clId="Web-{D41347BB-B55A-4B97-9E91-FDDC9B69AA0A}" dt="2020-11-25T13:50:07.808" v="131" actId="14100"/>
          <ac:spMkLst>
            <pc:docMk/>
            <pc:sldMk cId="2529189274" sldId="458"/>
            <ac:spMk id="7" creationId="{B1431E32-21D1-634C-BF16-1822F10D6847}"/>
          </ac:spMkLst>
        </pc:spChg>
      </pc:sldChg>
      <pc:sldChg chg="modSp">
        <pc:chgData name="Michelle Nock" userId="S::michelle.nock@npatschools.org::c1c4e195-bb56-43b1-92bd-bdb92746116f" providerId="AD" clId="Web-{D41347BB-B55A-4B97-9E91-FDDC9B69AA0A}" dt="2020-11-25T13:51:04.262" v="148" actId="1076"/>
        <pc:sldMkLst>
          <pc:docMk/>
          <pc:sldMk cId="1293305779" sldId="459"/>
        </pc:sldMkLst>
        <pc:spChg chg="mod">
          <ac:chgData name="Michelle Nock" userId="S::michelle.nock@npatschools.org::c1c4e195-bb56-43b1-92bd-bdb92746116f" providerId="AD" clId="Web-{D41347BB-B55A-4B97-9E91-FDDC9B69AA0A}" dt="2020-11-25T13:50:42.824" v="140" actId="14100"/>
          <ac:spMkLst>
            <pc:docMk/>
            <pc:sldMk cId="1293305779" sldId="459"/>
            <ac:spMk id="3" creationId="{CC252B68-C76C-E249-A9E8-C19352CC939A}"/>
          </ac:spMkLst>
        </pc:spChg>
        <pc:spChg chg="mod">
          <ac:chgData name="Michelle Nock" userId="S::michelle.nock@npatschools.org::c1c4e195-bb56-43b1-92bd-bdb92746116f" providerId="AD" clId="Web-{D41347BB-B55A-4B97-9E91-FDDC9B69AA0A}" dt="2020-11-25T13:51:02.121" v="147" actId="20577"/>
          <ac:spMkLst>
            <pc:docMk/>
            <pc:sldMk cId="1293305779" sldId="459"/>
            <ac:spMk id="5" creationId="{699B4E54-4D49-4CC6-B22F-139EBF718891}"/>
          </ac:spMkLst>
        </pc:spChg>
        <pc:spChg chg="mod">
          <ac:chgData name="Michelle Nock" userId="S::michelle.nock@npatschools.org::c1c4e195-bb56-43b1-92bd-bdb92746116f" providerId="AD" clId="Web-{D41347BB-B55A-4B97-9E91-FDDC9B69AA0A}" dt="2020-11-25T13:50:59.918" v="145" actId="20577"/>
          <ac:spMkLst>
            <pc:docMk/>
            <pc:sldMk cId="1293305779" sldId="459"/>
            <ac:spMk id="9" creationId="{4F952F6A-8E37-8E40-8021-ACB94804149E}"/>
          </ac:spMkLst>
        </pc:spChg>
        <pc:picChg chg="mod">
          <ac:chgData name="Michelle Nock" userId="S::michelle.nock@npatschools.org::c1c4e195-bb56-43b1-92bd-bdb92746116f" providerId="AD" clId="Web-{D41347BB-B55A-4B97-9E91-FDDC9B69AA0A}" dt="2020-11-25T13:51:04.262" v="148" actId="1076"/>
          <ac:picMkLst>
            <pc:docMk/>
            <pc:sldMk cId="1293305779" sldId="459"/>
            <ac:picMk id="4" creationId="{4904BCB0-AFB7-4159-B00D-8F92565BBAD3}"/>
          </ac:picMkLst>
        </pc:picChg>
      </pc:sldChg>
      <pc:sldChg chg="modSp">
        <pc:chgData name="Michelle Nock" userId="S::michelle.nock@npatschools.org::c1c4e195-bb56-43b1-92bd-bdb92746116f" providerId="AD" clId="Web-{D41347BB-B55A-4B97-9E91-FDDC9B69AA0A}" dt="2020-11-25T13:47:41.666" v="95" actId="20577"/>
        <pc:sldMkLst>
          <pc:docMk/>
          <pc:sldMk cId="1371114815" sldId="461"/>
        </pc:sldMkLst>
        <pc:spChg chg="mod">
          <ac:chgData name="Michelle Nock" userId="S::michelle.nock@npatschools.org::c1c4e195-bb56-43b1-92bd-bdb92746116f" providerId="AD" clId="Web-{D41347BB-B55A-4B97-9E91-FDDC9B69AA0A}" dt="2020-11-25T13:47:41.666" v="95" actId="20577"/>
          <ac:spMkLst>
            <pc:docMk/>
            <pc:sldMk cId="1371114815" sldId="461"/>
            <ac:spMk id="4" creationId="{B924E116-3E28-4A8B-A72E-580B41CFF0E8}"/>
          </ac:spMkLst>
        </pc:spChg>
      </pc:sldChg>
      <pc:sldChg chg="modSp">
        <pc:chgData name="Michelle Nock" userId="S::michelle.nock@npatschools.org::c1c4e195-bb56-43b1-92bd-bdb92746116f" providerId="AD" clId="Web-{D41347BB-B55A-4B97-9E91-FDDC9B69AA0A}" dt="2020-11-25T13:53:13.279" v="184" actId="14100"/>
        <pc:sldMkLst>
          <pc:docMk/>
          <pc:sldMk cId="2459729021" sldId="462"/>
        </pc:sldMkLst>
        <pc:spChg chg="mod">
          <ac:chgData name="Michelle Nock" userId="S::michelle.nock@npatschools.org::c1c4e195-bb56-43b1-92bd-bdb92746116f" providerId="AD" clId="Web-{D41347BB-B55A-4B97-9E91-FDDC9B69AA0A}" dt="2020-11-25T13:53:13.279" v="184" actId="14100"/>
          <ac:spMkLst>
            <pc:docMk/>
            <pc:sldMk cId="2459729021" sldId="462"/>
            <ac:spMk id="3" creationId="{715FE2BB-2022-C64E-BD1A-5A93620A5872}"/>
          </ac:spMkLst>
        </pc:spChg>
        <pc:spChg chg="mod">
          <ac:chgData name="Michelle Nock" userId="S::michelle.nock@npatschools.org::c1c4e195-bb56-43b1-92bd-bdb92746116f" providerId="AD" clId="Web-{D41347BB-B55A-4B97-9E91-FDDC9B69AA0A}" dt="2020-11-25T13:53:05.435" v="183" actId="20577"/>
          <ac:spMkLst>
            <pc:docMk/>
            <pc:sldMk cId="2459729021" sldId="462"/>
            <ac:spMk id="5" creationId="{699B4E54-4D49-4CC6-B22F-139EBF718891}"/>
          </ac:spMkLst>
        </pc:spChg>
        <pc:graphicFrameChg chg="mod modGraphic">
          <ac:chgData name="Michelle Nock" userId="S::michelle.nock@npatschools.org::c1c4e195-bb56-43b1-92bd-bdb92746116f" providerId="AD" clId="Web-{D41347BB-B55A-4B97-9E91-FDDC9B69AA0A}" dt="2020-11-25T13:53:01.435" v="182"/>
          <ac:graphicFrameMkLst>
            <pc:docMk/>
            <pc:sldMk cId="2459729021" sldId="462"/>
            <ac:graphicFrameMk id="10" creationId="{92EFCA58-901F-3F41-9B0D-3BE79A370334}"/>
          </ac:graphicFrameMkLst>
        </pc:graphicFrameChg>
      </pc:sldChg>
      <pc:sldChg chg="modSp">
        <pc:chgData name="Michelle Nock" userId="S::michelle.nock@npatschools.org::c1c4e195-bb56-43b1-92bd-bdb92746116f" providerId="AD" clId="Web-{D41347BB-B55A-4B97-9E91-FDDC9B69AA0A}" dt="2020-11-25T13:56:00.454" v="261" actId="14100"/>
        <pc:sldMkLst>
          <pc:docMk/>
          <pc:sldMk cId="1720215293" sldId="464"/>
        </pc:sldMkLst>
        <pc:spChg chg="mod">
          <ac:chgData name="Michelle Nock" userId="S::michelle.nock@npatschools.org::c1c4e195-bb56-43b1-92bd-bdb92746116f" providerId="AD" clId="Web-{D41347BB-B55A-4B97-9E91-FDDC9B69AA0A}" dt="2020-11-25T13:55:55.360" v="258" actId="20577"/>
          <ac:spMkLst>
            <pc:docMk/>
            <pc:sldMk cId="1720215293" sldId="464"/>
            <ac:spMk id="2" creationId="{D6934447-DA2A-634F-A0F2-9BC75DC9B27F}"/>
          </ac:spMkLst>
        </pc:spChg>
        <pc:spChg chg="mod">
          <ac:chgData name="Michelle Nock" userId="S::michelle.nock@npatschools.org::c1c4e195-bb56-43b1-92bd-bdb92746116f" providerId="AD" clId="Web-{D41347BB-B55A-4B97-9E91-FDDC9B69AA0A}" dt="2020-11-25T13:56:00.454" v="261" actId="14100"/>
          <ac:spMkLst>
            <pc:docMk/>
            <pc:sldMk cId="1720215293" sldId="464"/>
            <ac:spMk id="5" creationId="{699B4E54-4D49-4CC6-B22F-139EBF718891}"/>
          </ac:spMkLst>
        </pc:spChg>
        <pc:spChg chg="mod">
          <ac:chgData name="Michelle Nock" userId="S::michelle.nock@npatschools.org::c1c4e195-bb56-43b1-92bd-bdb92746116f" providerId="AD" clId="Web-{D41347BB-B55A-4B97-9E91-FDDC9B69AA0A}" dt="2020-11-25T13:55:43.344" v="241" actId="1076"/>
          <ac:spMkLst>
            <pc:docMk/>
            <pc:sldMk cId="1720215293" sldId="464"/>
            <ac:spMk id="7" creationId="{70252465-360E-9F4F-B52A-5D7EDAFCA007}"/>
          </ac:spMkLst>
        </pc:spChg>
      </pc:sldChg>
      <pc:sldChg chg="modSp">
        <pc:chgData name="Michelle Nock" userId="S::michelle.nock@npatschools.org::c1c4e195-bb56-43b1-92bd-bdb92746116f" providerId="AD" clId="Web-{D41347BB-B55A-4B97-9E91-FDDC9B69AA0A}" dt="2020-11-25T13:47:36.244" v="92" actId="14100"/>
        <pc:sldMkLst>
          <pc:docMk/>
          <pc:sldMk cId="1438853976" sldId="467"/>
        </pc:sldMkLst>
        <pc:spChg chg="mod">
          <ac:chgData name="Michelle Nock" userId="S::michelle.nock@npatschools.org::c1c4e195-bb56-43b1-92bd-bdb92746116f" providerId="AD" clId="Web-{D41347BB-B55A-4B97-9E91-FDDC9B69AA0A}" dt="2020-11-25T13:47:28.134" v="87" actId="20577"/>
          <ac:spMkLst>
            <pc:docMk/>
            <pc:sldMk cId="1438853976" sldId="467"/>
            <ac:spMk id="2" creationId="{8447B1A1-CF3A-FD49-82E7-B7A76841B3B3}"/>
          </ac:spMkLst>
        </pc:spChg>
        <pc:spChg chg="mod">
          <ac:chgData name="Michelle Nock" userId="S::michelle.nock@npatschools.org::c1c4e195-bb56-43b1-92bd-bdb92746116f" providerId="AD" clId="Web-{D41347BB-B55A-4B97-9E91-FDDC9B69AA0A}" dt="2020-11-25T13:47:36.244" v="92" actId="14100"/>
          <ac:spMkLst>
            <pc:docMk/>
            <pc:sldMk cId="1438853976" sldId="467"/>
            <ac:spMk id="4" creationId="{F60DB08E-614B-4703-A4F3-ECFEC189F3CC}"/>
          </ac:spMkLst>
        </pc:spChg>
      </pc:sldChg>
      <pc:sldChg chg="modSp">
        <pc:chgData name="Michelle Nock" userId="S::michelle.nock@npatschools.org::c1c4e195-bb56-43b1-92bd-bdb92746116f" providerId="AD" clId="Web-{D41347BB-B55A-4B97-9E91-FDDC9B69AA0A}" dt="2020-11-25T14:01:22.395" v="387" actId="14100"/>
        <pc:sldMkLst>
          <pc:docMk/>
          <pc:sldMk cId="4075547872" sldId="469"/>
        </pc:sldMkLst>
        <pc:spChg chg="mod">
          <ac:chgData name="Michelle Nock" userId="S::michelle.nock@npatschools.org::c1c4e195-bb56-43b1-92bd-bdb92746116f" providerId="AD" clId="Web-{D41347BB-B55A-4B97-9E91-FDDC9B69AA0A}" dt="2020-11-25T14:01:16.817" v="385" actId="1076"/>
          <ac:spMkLst>
            <pc:docMk/>
            <pc:sldMk cId="4075547872" sldId="469"/>
            <ac:spMk id="3" creationId="{097C4F8E-67C7-EC4D-B9CD-F6B2DD517677}"/>
          </ac:spMkLst>
        </pc:spChg>
        <pc:spChg chg="mod">
          <ac:chgData name="Michelle Nock" userId="S::michelle.nock@npatschools.org::c1c4e195-bb56-43b1-92bd-bdb92746116f" providerId="AD" clId="Web-{D41347BB-B55A-4B97-9E91-FDDC9B69AA0A}" dt="2020-11-25T14:01:22.395" v="387" actId="14100"/>
          <ac:spMkLst>
            <pc:docMk/>
            <pc:sldMk cId="4075547872" sldId="469"/>
            <ac:spMk id="4" creationId="{F60DB08E-614B-4703-A4F3-ECFEC189F3CC}"/>
          </ac:spMkLst>
        </pc:spChg>
      </pc:sldChg>
      <pc:sldChg chg="modSp">
        <pc:chgData name="Michelle Nock" userId="S::michelle.nock@npatschools.org::c1c4e195-bb56-43b1-92bd-bdb92746116f" providerId="AD" clId="Web-{D41347BB-B55A-4B97-9E91-FDDC9B69AA0A}" dt="2020-11-25T14:01:58.974" v="405" actId="14100"/>
        <pc:sldMkLst>
          <pc:docMk/>
          <pc:sldMk cId="3156741085" sldId="471"/>
        </pc:sldMkLst>
        <pc:spChg chg="mod">
          <ac:chgData name="Michelle Nock" userId="S::michelle.nock@npatschools.org::c1c4e195-bb56-43b1-92bd-bdb92746116f" providerId="AD" clId="Web-{D41347BB-B55A-4B97-9E91-FDDC9B69AA0A}" dt="2020-11-25T14:01:58.974" v="405" actId="14100"/>
          <ac:spMkLst>
            <pc:docMk/>
            <pc:sldMk cId="3156741085" sldId="471"/>
            <ac:spMk id="6" creationId="{7E3DCEE6-70E8-4EEE-A92F-94D135CF5173}"/>
          </ac:spMkLst>
        </pc:spChg>
      </pc:sldChg>
      <pc:sldChg chg="modSp">
        <pc:chgData name="Michelle Nock" userId="S::michelle.nock@npatschools.org::c1c4e195-bb56-43b1-92bd-bdb92746116f" providerId="AD" clId="Web-{D41347BB-B55A-4B97-9E91-FDDC9B69AA0A}" dt="2020-11-25T14:02:45.881" v="419" actId="14100"/>
        <pc:sldMkLst>
          <pc:docMk/>
          <pc:sldMk cId="371527974" sldId="472"/>
        </pc:sldMkLst>
        <pc:spChg chg="mod">
          <ac:chgData name="Michelle Nock" userId="S::michelle.nock@npatschools.org::c1c4e195-bb56-43b1-92bd-bdb92746116f" providerId="AD" clId="Web-{D41347BB-B55A-4B97-9E91-FDDC9B69AA0A}" dt="2020-11-25T14:02:40.349" v="415" actId="20577"/>
          <ac:spMkLst>
            <pc:docMk/>
            <pc:sldMk cId="371527974" sldId="472"/>
            <ac:spMk id="3" creationId="{097C4F8E-67C7-EC4D-B9CD-F6B2DD517677}"/>
          </ac:spMkLst>
        </pc:spChg>
        <pc:spChg chg="mod">
          <ac:chgData name="Michelle Nock" userId="S::michelle.nock@npatschools.org::c1c4e195-bb56-43b1-92bd-bdb92746116f" providerId="AD" clId="Web-{D41347BB-B55A-4B97-9E91-FDDC9B69AA0A}" dt="2020-11-25T14:02:45.881" v="419" actId="14100"/>
          <ac:spMkLst>
            <pc:docMk/>
            <pc:sldMk cId="371527974" sldId="472"/>
            <ac:spMk id="4" creationId="{F60DB08E-614B-4703-A4F3-ECFEC189F3CC}"/>
          </ac:spMkLst>
        </pc:spChg>
      </pc:sldChg>
      <pc:sldChg chg="modSp">
        <pc:chgData name="Michelle Nock" userId="S::michelle.nock@npatschools.org::c1c4e195-bb56-43b1-92bd-bdb92746116f" providerId="AD" clId="Web-{D41347BB-B55A-4B97-9E91-FDDC9B69AA0A}" dt="2020-11-25T13:56:46.266" v="272" actId="14100"/>
        <pc:sldMkLst>
          <pc:docMk/>
          <pc:sldMk cId="2485908787" sldId="475"/>
        </pc:sldMkLst>
        <pc:spChg chg="mod">
          <ac:chgData name="Michelle Nock" userId="S::michelle.nock@npatschools.org::c1c4e195-bb56-43b1-92bd-bdb92746116f" providerId="AD" clId="Web-{D41347BB-B55A-4B97-9E91-FDDC9B69AA0A}" dt="2020-11-25T13:56:34.798" v="270" actId="20577"/>
          <ac:spMkLst>
            <pc:docMk/>
            <pc:sldMk cId="2485908787" sldId="475"/>
            <ac:spMk id="3" creationId="{09045926-B9E9-0C4E-8FF1-78B944233CE3}"/>
          </ac:spMkLst>
        </pc:spChg>
        <pc:spChg chg="mod">
          <ac:chgData name="Michelle Nock" userId="S::michelle.nock@npatschools.org::c1c4e195-bb56-43b1-92bd-bdb92746116f" providerId="AD" clId="Web-{D41347BB-B55A-4B97-9E91-FDDC9B69AA0A}" dt="2020-11-25T13:56:46.266" v="272" actId="14100"/>
          <ac:spMkLst>
            <pc:docMk/>
            <pc:sldMk cId="2485908787" sldId="475"/>
            <ac:spMk id="4" creationId="{F60DB08E-614B-4703-A4F3-ECFEC189F3CC}"/>
          </ac:spMkLst>
        </pc:spChg>
      </pc:sldChg>
      <pc:sldChg chg="modSp">
        <pc:chgData name="Michelle Nock" userId="S::michelle.nock@npatschools.org::c1c4e195-bb56-43b1-92bd-bdb92746116f" providerId="AD" clId="Web-{D41347BB-B55A-4B97-9E91-FDDC9B69AA0A}" dt="2020-11-25T13:47:03.415" v="78" actId="20577"/>
        <pc:sldMkLst>
          <pc:docMk/>
          <pc:sldMk cId="420792038" sldId="477"/>
        </pc:sldMkLst>
        <pc:spChg chg="mod">
          <ac:chgData name="Michelle Nock" userId="S::michelle.nock@npatschools.org::c1c4e195-bb56-43b1-92bd-bdb92746116f" providerId="AD" clId="Web-{D41347BB-B55A-4B97-9E91-FDDC9B69AA0A}" dt="2020-11-25T13:47:03.415" v="78" actId="20577"/>
          <ac:spMkLst>
            <pc:docMk/>
            <pc:sldMk cId="420792038" sldId="477"/>
            <ac:spMk id="2" creationId="{891B346C-2D08-4D49-B649-F6F03BC6A7D8}"/>
          </ac:spMkLst>
        </pc:spChg>
        <pc:spChg chg="mod">
          <ac:chgData name="Michelle Nock" userId="S::michelle.nock@npatschools.org::c1c4e195-bb56-43b1-92bd-bdb92746116f" providerId="AD" clId="Web-{D41347BB-B55A-4B97-9E91-FDDC9B69AA0A}" dt="2020-11-25T13:46:57.962" v="76" actId="20577"/>
          <ac:spMkLst>
            <pc:docMk/>
            <pc:sldMk cId="420792038" sldId="477"/>
            <ac:spMk id="6" creationId="{7E3DCEE6-70E8-4EEE-A92F-94D135CF5173}"/>
          </ac:spMkLst>
        </pc:spChg>
      </pc:sldChg>
      <pc:sldChg chg="modSp">
        <pc:chgData name="Michelle Nock" userId="S::michelle.nock@npatschools.org::c1c4e195-bb56-43b1-92bd-bdb92746116f" providerId="AD" clId="Web-{D41347BB-B55A-4B97-9E91-FDDC9B69AA0A}" dt="2020-11-25T13:50:33.308" v="136" actId="20577"/>
        <pc:sldMkLst>
          <pc:docMk/>
          <pc:sldMk cId="4131872165" sldId="478"/>
        </pc:sldMkLst>
        <pc:spChg chg="mod">
          <ac:chgData name="Michelle Nock" userId="S::michelle.nock@npatschools.org::c1c4e195-bb56-43b1-92bd-bdb92746116f" providerId="AD" clId="Web-{D41347BB-B55A-4B97-9E91-FDDC9B69AA0A}" dt="2020-11-25T13:50:25.590" v="133" actId="14100"/>
          <ac:spMkLst>
            <pc:docMk/>
            <pc:sldMk cId="4131872165" sldId="478"/>
            <ac:spMk id="5" creationId="{699B4E54-4D49-4CC6-B22F-139EBF718891}"/>
          </ac:spMkLst>
        </pc:spChg>
        <pc:spChg chg="mod">
          <ac:chgData name="Michelle Nock" userId="S::michelle.nock@npatschools.org::c1c4e195-bb56-43b1-92bd-bdb92746116f" providerId="AD" clId="Web-{D41347BB-B55A-4B97-9E91-FDDC9B69AA0A}" dt="2020-11-25T13:50:33.308" v="136" actId="20577"/>
          <ac:spMkLst>
            <pc:docMk/>
            <pc:sldMk cId="4131872165" sldId="478"/>
            <ac:spMk id="7" creationId="{B1431E32-21D1-634C-BF16-1822F10D6847}"/>
          </ac:spMkLst>
        </pc:spChg>
      </pc:sldChg>
      <pc:sldChg chg="modSp">
        <pc:chgData name="Michelle Nock" userId="S::michelle.nock@npatschools.org::c1c4e195-bb56-43b1-92bd-bdb92746116f" providerId="AD" clId="Web-{D41347BB-B55A-4B97-9E91-FDDC9B69AA0A}" dt="2020-11-25T13:57:05.626" v="282" actId="14100"/>
        <pc:sldMkLst>
          <pc:docMk/>
          <pc:sldMk cId="3248130970" sldId="479"/>
        </pc:sldMkLst>
        <pc:spChg chg="mod">
          <ac:chgData name="Michelle Nock" userId="S::michelle.nock@npatschools.org::c1c4e195-bb56-43b1-92bd-bdb92746116f" providerId="AD" clId="Web-{D41347BB-B55A-4B97-9E91-FDDC9B69AA0A}" dt="2020-11-25T13:56:54.923" v="277" actId="20577"/>
          <ac:spMkLst>
            <pc:docMk/>
            <pc:sldMk cId="3248130970" sldId="479"/>
            <ac:spMk id="3" creationId="{A6892C35-E7E1-304D-9011-3D807E09CF0E}"/>
          </ac:spMkLst>
        </pc:spChg>
        <pc:spChg chg="mod">
          <ac:chgData name="Michelle Nock" userId="S::michelle.nock@npatschools.org::c1c4e195-bb56-43b1-92bd-bdb92746116f" providerId="AD" clId="Web-{D41347BB-B55A-4B97-9E91-FDDC9B69AA0A}" dt="2020-11-25T13:57:05.626" v="282" actId="14100"/>
          <ac:spMkLst>
            <pc:docMk/>
            <pc:sldMk cId="3248130970" sldId="479"/>
            <ac:spMk id="4" creationId="{F60DB08E-614B-4703-A4F3-ECFEC189F3CC}"/>
          </ac:spMkLst>
        </pc:spChg>
      </pc:sldChg>
      <pc:sldChg chg="modSp">
        <pc:chgData name="Michelle Nock" userId="S::michelle.nock@npatschools.org::c1c4e195-bb56-43b1-92bd-bdb92746116f" providerId="AD" clId="Web-{D41347BB-B55A-4B97-9E91-FDDC9B69AA0A}" dt="2020-11-25T13:57:35.173" v="295" actId="14100"/>
        <pc:sldMkLst>
          <pc:docMk/>
          <pc:sldMk cId="4074562748" sldId="480"/>
        </pc:sldMkLst>
        <pc:spChg chg="mod">
          <ac:chgData name="Michelle Nock" userId="S::michelle.nock@npatschools.org::c1c4e195-bb56-43b1-92bd-bdb92746116f" providerId="AD" clId="Web-{D41347BB-B55A-4B97-9E91-FDDC9B69AA0A}" dt="2020-11-25T13:57:35.173" v="295" actId="14100"/>
          <ac:spMkLst>
            <pc:docMk/>
            <pc:sldMk cId="4074562748" sldId="480"/>
            <ac:spMk id="4" creationId="{F60DB08E-614B-4703-A4F3-ECFEC189F3CC}"/>
          </ac:spMkLst>
        </pc:spChg>
        <pc:spChg chg="mod">
          <ac:chgData name="Michelle Nock" userId="S::michelle.nock@npatschools.org::c1c4e195-bb56-43b1-92bd-bdb92746116f" providerId="AD" clId="Web-{D41347BB-B55A-4B97-9E91-FDDC9B69AA0A}" dt="2020-11-25T13:57:31.033" v="292" actId="20577"/>
          <ac:spMkLst>
            <pc:docMk/>
            <pc:sldMk cId="4074562748" sldId="480"/>
            <ac:spMk id="12" creationId="{63EF9316-95A7-A74F-8C10-A2DFD697B428}"/>
          </ac:spMkLst>
        </pc:spChg>
      </pc:sldChg>
      <pc:sldChg chg="modSp">
        <pc:chgData name="Michelle Nock" userId="S::michelle.nock@npatschools.org::c1c4e195-bb56-43b1-92bd-bdb92746116f" providerId="AD" clId="Web-{D41347BB-B55A-4B97-9E91-FDDC9B69AA0A}" dt="2020-11-25T13:59:15.987" v="338" actId="14100"/>
        <pc:sldMkLst>
          <pc:docMk/>
          <pc:sldMk cId="3412301094" sldId="481"/>
        </pc:sldMkLst>
        <pc:spChg chg="mod">
          <ac:chgData name="Michelle Nock" userId="S::michelle.nock@npatschools.org::c1c4e195-bb56-43b1-92bd-bdb92746116f" providerId="AD" clId="Web-{D41347BB-B55A-4B97-9E91-FDDC9B69AA0A}" dt="2020-11-25T13:59:15.987" v="338" actId="14100"/>
          <ac:spMkLst>
            <pc:docMk/>
            <pc:sldMk cId="3412301094" sldId="481"/>
            <ac:spMk id="4" creationId="{F60DB08E-614B-4703-A4F3-ECFEC189F3CC}"/>
          </ac:spMkLst>
        </pc:spChg>
      </pc:sldChg>
      <pc:sldChg chg="modSp">
        <pc:chgData name="Michelle Nock" userId="S::michelle.nock@npatschools.org::c1c4e195-bb56-43b1-92bd-bdb92746116f" providerId="AD" clId="Web-{D41347BB-B55A-4B97-9E91-FDDC9B69AA0A}" dt="2020-11-25T13:59:10.690" v="334" actId="14100"/>
        <pc:sldMkLst>
          <pc:docMk/>
          <pc:sldMk cId="360422842" sldId="482"/>
        </pc:sldMkLst>
        <pc:spChg chg="mod">
          <ac:chgData name="Michelle Nock" userId="S::michelle.nock@npatschools.org::c1c4e195-bb56-43b1-92bd-bdb92746116f" providerId="AD" clId="Web-{D41347BB-B55A-4B97-9E91-FDDC9B69AA0A}" dt="2020-11-25T13:58:54.096" v="325" actId="20577"/>
          <ac:spMkLst>
            <pc:docMk/>
            <pc:sldMk cId="360422842" sldId="482"/>
            <ac:spMk id="2" creationId="{8447B1A1-CF3A-FD49-82E7-B7A76841B3B3}"/>
          </ac:spMkLst>
        </pc:spChg>
        <pc:spChg chg="mod">
          <ac:chgData name="Michelle Nock" userId="S::michelle.nock@npatschools.org::c1c4e195-bb56-43b1-92bd-bdb92746116f" providerId="AD" clId="Web-{D41347BB-B55A-4B97-9E91-FDDC9B69AA0A}" dt="2020-11-25T13:59:10.690" v="334" actId="14100"/>
          <ac:spMkLst>
            <pc:docMk/>
            <pc:sldMk cId="360422842" sldId="482"/>
            <ac:spMk id="4" creationId="{F60DB08E-614B-4703-A4F3-ECFEC189F3CC}"/>
          </ac:spMkLst>
        </pc:spChg>
        <pc:spChg chg="mod">
          <ac:chgData name="Michelle Nock" userId="S::michelle.nock@npatschools.org::c1c4e195-bb56-43b1-92bd-bdb92746116f" providerId="AD" clId="Web-{D41347BB-B55A-4B97-9E91-FDDC9B69AA0A}" dt="2020-11-25T13:58:57.190" v="330" actId="20577"/>
          <ac:spMkLst>
            <pc:docMk/>
            <pc:sldMk cId="360422842" sldId="482"/>
            <ac:spMk id="6" creationId="{9F86A9D8-2326-834B-BAAA-35F252D0F702}"/>
          </ac:spMkLst>
        </pc:spChg>
      </pc:sldChg>
      <pc:sldChg chg="modSp">
        <pc:chgData name="Michelle Nock" userId="S::michelle.nock@npatschools.org::c1c4e195-bb56-43b1-92bd-bdb92746116f" providerId="AD" clId="Web-{D41347BB-B55A-4B97-9E91-FDDC9B69AA0A}" dt="2020-11-25T13:54:40.843" v="213" actId="20577"/>
        <pc:sldMkLst>
          <pc:docMk/>
          <pc:sldMk cId="258533248" sldId="483"/>
        </pc:sldMkLst>
        <pc:spChg chg="mod">
          <ac:chgData name="Michelle Nock" userId="S::michelle.nock@npatschools.org::c1c4e195-bb56-43b1-92bd-bdb92746116f" providerId="AD" clId="Web-{D41347BB-B55A-4B97-9E91-FDDC9B69AA0A}" dt="2020-11-25T13:54:12.264" v="199" actId="20577"/>
          <ac:spMkLst>
            <pc:docMk/>
            <pc:sldMk cId="258533248" sldId="483"/>
            <ac:spMk id="2" creationId="{91A6348D-9356-4E2F-A940-5BDA9387362F}"/>
          </ac:spMkLst>
        </pc:spChg>
        <pc:spChg chg="mod">
          <ac:chgData name="Michelle Nock" userId="S::michelle.nock@npatschools.org::c1c4e195-bb56-43b1-92bd-bdb92746116f" providerId="AD" clId="Web-{D41347BB-B55A-4B97-9E91-FDDC9B69AA0A}" dt="2020-11-25T13:54:40.843" v="213" actId="20577"/>
          <ac:spMkLst>
            <pc:docMk/>
            <pc:sldMk cId="258533248" sldId="483"/>
            <ac:spMk id="3" creationId="{DE04B04D-B391-4F10-9B9A-E1AA257FD591}"/>
          </ac:spMkLst>
        </pc:spChg>
        <pc:spChg chg="mod">
          <ac:chgData name="Michelle Nock" userId="S::michelle.nock@npatschools.org::c1c4e195-bb56-43b1-92bd-bdb92746116f" providerId="AD" clId="Web-{D41347BB-B55A-4B97-9E91-FDDC9B69AA0A}" dt="2020-11-25T13:54:12.421" v="205" actId="14100"/>
          <ac:spMkLst>
            <pc:docMk/>
            <pc:sldMk cId="258533248" sldId="483"/>
            <ac:spMk id="4" creationId="{D0D2EBC5-AFAD-4A93-AD8E-AB7661A22FBC}"/>
          </ac:spMkLst>
        </pc:spChg>
      </pc:sldChg>
      <pc:sldChg chg="modSp">
        <pc:chgData name="Michelle Nock" userId="S::michelle.nock@npatschools.org::c1c4e195-bb56-43b1-92bd-bdb92746116f" providerId="AD" clId="Web-{D41347BB-B55A-4B97-9E91-FDDC9B69AA0A}" dt="2020-11-25T14:01:02.285" v="381" actId="20577"/>
        <pc:sldMkLst>
          <pc:docMk/>
          <pc:sldMk cId="1698615984" sldId="484"/>
        </pc:sldMkLst>
        <pc:spChg chg="mod">
          <ac:chgData name="Michelle Nock" userId="S::michelle.nock@npatschools.org::c1c4e195-bb56-43b1-92bd-bdb92746116f" providerId="AD" clId="Web-{D41347BB-B55A-4B97-9E91-FDDC9B69AA0A}" dt="2020-11-25T14:00:57.504" v="378" actId="20577"/>
          <ac:spMkLst>
            <pc:docMk/>
            <pc:sldMk cId="1698615984" sldId="484"/>
            <ac:spMk id="3" creationId="{1AF7F614-43C7-E74E-94AA-E80E8DDF1682}"/>
          </ac:spMkLst>
        </pc:spChg>
        <pc:spChg chg="mod">
          <ac:chgData name="Michelle Nock" userId="S::michelle.nock@npatschools.org::c1c4e195-bb56-43b1-92bd-bdb92746116f" providerId="AD" clId="Web-{D41347BB-B55A-4B97-9E91-FDDC9B69AA0A}" dt="2020-11-25T14:01:02.285" v="381" actId="20577"/>
          <ac:spMkLst>
            <pc:docMk/>
            <pc:sldMk cId="1698615984" sldId="484"/>
            <ac:spMk id="6" creationId="{7E3DCEE6-70E8-4EEE-A92F-94D135CF5173}"/>
          </ac:spMkLst>
        </pc:spChg>
      </pc:sldChg>
      <pc:sldChg chg="modSp">
        <pc:chgData name="Michelle Nock" userId="S::michelle.nock@npatschools.org::c1c4e195-bb56-43b1-92bd-bdb92746116f" providerId="AD" clId="Web-{D41347BB-B55A-4B97-9E91-FDDC9B69AA0A}" dt="2020-11-25T14:00:32.348" v="366" actId="14100"/>
        <pc:sldMkLst>
          <pc:docMk/>
          <pc:sldMk cId="2637417289" sldId="485"/>
        </pc:sldMkLst>
        <pc:spChg chg="mod">
          <ac:chgData name="Michelle Nock" userId="S::michelle.nock@npatschools.org::c1c4e195-bb56-43b1-92bd-bdb92746116f" providerId="AD" clId="Web-{D41347BB-B55A-4B97-9E91-FDDC9B69AA0A}" dt="2020-11-25T14:00:25.988" v="359" actId="20577"/>
          <ac:spMkLst>
            <pc:docMk/>
            <pc:sldMk cId="2637417289" sldId="485"/>
            <ac:spMk id="2" creationId="{67C8C060-F55C-4748-B130-0E3C156627A5}"/>
          </ac:spMkLst>
        </pc:spChg>
        <pc:spChg chg="mod">
          <ac:chgData name="Michelle Nock" userId="S::michelle.nock@npatschools.org::c1c4e195-bb56-43b1-92bd-bdb92746116f" providerId="AD" clId="Web-{D41347BB-B55A-4B97-9E91-FDDC9B69AA0A}" dt="2020-11-25T14:00:32.348" v="366" actId="14100"/>
          <ac:spMkLst>
            <pc:docMk/>
            <pc:sldMk cId="2637417289" sldId="485"/>
            <ac:spMk id="6" creationId="{7E3DCEE6-70E8-4EEE-A92F-94D135CF5173}"/>
          </ac:spMkLst>
        </pc:spChg>
      </pc:sldChg>
      <pc:sldChg chg="modSp">
        <pc:chgData name="Michelle Nock" userId="S::michelle.nock@npatschools.org::c1c4e195-bb56-43b1-92bd-bdb92746116f" providerId="AD" clId="Web-{D41347BB-B55A-4B97-9E91-FDDC9B69AA0A}" dt="2020-11-25T14:03:18.209" v="444" actId="14100"/>
        <pc:sldMkLst>
          <pc:docMk/>
          <pc:sldMk cId="566315420" sldId="486"/>
        </pc:sldMkLst>
        <pc:spChg chg="mod">
          <ac:chgData name="Michelle Nock" userId="S::michelle.nock@npatschools.org::c1c4e195-bb56-43b1-92bd-bdb92746116f" providerId="AD" clId="Web-{D41347BB-B55A-4B97-9E91-FDDC9B69AA0A}" dt="2020-11-25T14:02:53.349" v="422" actId="20577"/>
          <ac:spMkLst>
            <pc:docMk/>
            <pc:sldMk cId="566315420" sldId="486"/>
            <ac:spMk id="3" creationId="{097C4F8E-67C7-EC4D-B9CD-F6B2DD517677}"/>
          </ac:spMkLst>
        </pc:spChg>
        <pc:spChg chg="mod">
          <ac:chgData name="Michelle Nock" userId="S::michelle.nock@npatschools.org::c1c4e195-bb56-43b1-92bd-bdb92746116f" providerId="AD" clId="Web-{D41347BB-B55A-4B97-9E91-FDDC9B69AA0A}" dt="2020-11-25T14:03:18.209" v="444" actId="14100"/>
          <ac:spMkLst>
            <pc:docMk/>
            <pc:sldMk cId="566315420" sldId="486"/>
            <ac:spMk id="4" creationId="{F60DB08E-614B-4703-A4F3-ECFEC189F3CC}"/>
          </ac:spMkLst>
        </pc:spChg>
        <pc:spChg chg="mod">
          <ac:chgData name="Michelle Nock" userId="S::michelle.nock@npatschools.org::c1c4e195-bb56-43b1-92bd-bdb92746116f" providerId="AD" clId="Web-{D41347BB-B55A-4B97-9E91-FDDC9B69AA0A}" dt="2020-11-25T14:03:13.772" v="441" actId="20577"/>
          <ac:spMkLst>
            <pc:docMk/>
            <pc:sldMk cId="566315420" sldId="486"/>
            <ac:spMk id="9" creationId="{548F5F6B-054A-B642-9BD4-A07ED4DC779A}"/>
          </ac:spMkLst>
        </pc:spChg>
      </pc:sldChg>
      <pc:sldChg chg="modSp">
        <pc:chgData name="Michelle Nock" userId="S::michelle.nock@npatschools.org::c1c4e195-bb56-43b1-92bd-bdb92746116f" providerId="AD" clId="Web-{D41347BB-B55A-4B97-9E91-FDDC9B69AA0A}" dt="2020-11-25T14:02:08.427" v="408" actId="14100"/>
        <pc:sldMkLst>
          <pc:docMk/>
          <pc:sldMk cId="4177335513" sldId="487"/>
        </pc:sldMkLst>
        <pc:spChg chg="mod">
          <ac:chgData name="Michelle Nock" userId="S::michelle.nock@npatschools.org::c1c4e195-bb56-43b1-92bd-bdb92746116f" providerId="AD" clId="Web-{D41347BB-B55A-4B97-9E91-FDDC9B69AA0A}" dt="2020-11-25T14:02:08.427" v="408" actId="14100"/>
          <ac:spMkLst>
            <pc:docMk/>
            <pc:sldMk cId="4177335513" sldId="487"/>
            <ac:spMk id="6" creationId="{7E3DCEE6-70E8-4EEE-A92F-94D135CF5173}"/>
          </ac:spMkLst>
        </pc:spChg>
      </pc:sldChg>
      <pc:sldChg chg="addSp delSp modSp">
        <pc:chgData name="Michelle Nock" userId="S::michelle.nock@npatschools.org::c1c4e195-bb56-43b1-92bd-bdb92746116f" providerId="AD" clId="Web-{D41347BB-B55A-4B97-9E91-FDDC9B69AA0A}" dt="2020-11-25T14:03:48.913" v="449"/>
        <pc:sldMkLst>
          <pc:docMk/>
          <pc:sldMk cId="2353799517" sldId="488"/>
        </pc:sldMkLst>
        <pc:spChg chg="del">
          <ac:chgData name="Michelle Nock" userId="S::michelle.nock@npatschools.org::c1c4e195-bb56-43b1-92bd-bdb92746116f" providerId="AD" clId="Web-{D41347BB-B55A-4B97-9E91-FDDC9B69AA0A}" dt="2020-11-25T14:03:38.006" v="448"/>
          <ac:spMkLst>
            <pc:docMk/>
            <pc:sldMk cId="2353799517" sldId="488"/>
            <ac:spMk id="2" creationId="{77A47E22-A5BB-43D4-AE6C-282B8A6FD9C3}"/>
          </ac:spMkLst>
        </pc:spChg>
        <pc:spChg chg="del">
          <ac:chgData name="Michelle Nock" userId="S::michelle.nock@npatschools.org::c1c4e195-bb56-43b1-92bd-bdb92746116f" providerId="AD" clId="Web-{D41347BB-B55A-4B97-9E91-FDDC9B69AA0A}" dt="2020-11-25T14:03:31.600" v="447"/>
          <ac:spMkLst>
            <pc:docMk/>
            <pc:sldMk cId="2353799517" sldId="488"/>
            <ac:spMk id="3" creationId="{33DD925B-554E-41A6-824E-8489B5CB4846}"/>
          </ac:spMkLst>
        </pc:spChg>
        <pc:spChg chg="mod">
          <ac:chgData name="Michelle Nock" userId="S::michelle.nock@npatschools.org::c1c4e195-bb56-43b1-92bd-bdb92746116f" providerId="AD" clId="Web-{D41347BB-B55A-4B97-9E91-FDDC9B69AA0A}" dt="2020-11-25T14:03:26.569" v="446" actId="14100"/>
          <ac:spMkLst>
            <pc:docMk/>
            <pc:sldMk cId="2353799517" sldId="488"/>
            <ac:spMk id="4" creationId="{DA2285C8-FC93-483F-B14C-D4B1B80C2591}"/>
          </ac:spMkLst>
        </pc:spChg>
        <pc:picChg chg="add">
          <ac:chgData name="Michelle Nock" userId="S::michelle.nock@npatschools.org::c1c4e195-bb56-43b1-92bd-bdb92746116f" providerId="AD" clId="Web-{D41347BB-B55A-4B97-9E91-FDDC9B69AA0A}" dt="2020-11-25T14:03:48.913" v="449"/>
          <ac:picMkLst>
            <pc:docMk/>
            <pc:sldMk cId="2353799517" sldId="488"/>
            <ac:picMk id="6" creationId="{0F62C324-72E9-4B07-A26E-58ECF842E34B}"/>
          </ac:picMkLst>
        </pc:picChg>
      </pc:sldChg>
      <pc:sldChg chg="modSp">
        <pc:chgData name="Michelle Nock" userId="S::michelle.nock@npatschools.org::c1c4e195-bb56-43b1-92bd-bdb92746116f" providerId="AD" clId="Web-{D41347BB-B55A-4B97-9E91-FDDC9B69AA0A}" dt="2020-11-25T13:58:41.909" v="322" actId="1076"/>
        <pc:sldMkLst>
          <pc:docMk/>
          <pc:sldMk cId="4197483766" sldId="489"/>
        </pc:sldMkLst>
        <pc:spChg chg="mod">
          <ac:chgData name="Michelle Nock" userId="S::michelle.nock@npatschools.org::c1c4e195-bb56-43b1-92bd-bdb92746116f" providerId="AD" clId="Web-{D41347BB-B55A-4B97-9E91-FDDC9B69AA0A}" dt="2020-11-25T13:58:08.158" v="310" actId="14100"/>
          <ac:spMkLst>
            <pc:docMk/>
            <pc:sldMk cId="4197483766" sldId="489"/>
            <ac:spMk id="4" creationId="{F60DB08E-614B-4703-A4F3-ECFEC189F3CC}"/>
          </ac:spMkLst>
        </pc:spChg>
        <pc:spChg chg="mod">
          <ac:chgData name="Michelle Nock" userId="S::michelle.nock@npatschools.org::c1c4e195-bb56-43b1-92bd-bdb92746116f" providerId="AD" clId="Web-{D41347BB-B55A-4B97-9E91-FDDC9B69AA0A}" dt="2020-11-25T13:58:31.518" v="320" actId="14100"/>
          <ac:spMkLst>
            <pc:docMk/>
            <pc:sldMk cId="4197483766" sldId="489"/>
            <ac:spMk id="17" creationId="{524714C0-A0B6-9648-B2C0-93CF186389AF}"/>
          </ac:spMkLst>
        </pc:spChg>
        <pc:picChg chg="mod">
          <ac:chgData name="Michelle Nock" userId="S::michelle.nock@npatschools.org::c1c4e195-bb56-43b1-92bd-bdb92746116f" providerId="AD" clId="Web-{D41347BB-B55A-4B97-9E91-FDDC9B69AA0A}" dt="2020-11-25T13:58:41.909" v="322" actId="1076"/>
          <ac:picMkLst>
            <pc:docMk/>
            <pc:sldMk cId="4197483766" sldId="489"/>
            <ac:picMk id="3" creationId="{517F025C-7053-AD4D-92CD-A6D7A13D2E52}"/>
          </ac:picMkLst>
        </pc:picChg>
      </pc:sldChg>
    </pc:docChg>
  </pc:docChgLst>
  <pc:docChgLst>
    <pc:chgData name="Graham Rogers" userId="S::graham.rogers@ectonbrook.org.uk::52ef7245-da72-4605-b0a6-698a947924aa" providerId="AD" clId="Web-{153B81FD-B817-0171-6217-7169DD9B0C29}"/>
    <pc:docChg chg="addSld modSld">
      <pc:chgData name="Graham Rogers" userId="S::graham.rogers@ectonbrook.org.uk::52ef7245-da72-4605-b0a6-698a947924aa" providerId="AD" clId="Web-{153B81FD-B817-0171-6217-7169DD9B0C29}" dt="2019-11-20T15:27:05.860" v="823" actId="20577"/>
      <pc:docMkLst>
        <pc:docMk/>
      </pc:docMkLst>
      <pc:sldChg chg="modSp">
        <pc:chgData name="Graham Rogers" userId="S::graham.rogers@ectonbrook.org.uk::52ef7245-da72-4605-b0a6-698a947924aa" providerId="AD" clId="Web-{153B81FD-B817-0171-6217-7169DD9B0C29}" dt="2019-11-20T15:22:15.191" v="665"/>
        <pc:sldMkLst>
          <pc:docMk/>
          <pc:sldMk cId="5633956" sldId="414"/>
        </pc:sldMkLst>
        <pc:graphicFrameChg chg="mod modGraphic">
          <ac:chgData name="Graham Rogers" userId="S::graham.rogers@ectonbrook.org.uk::52ef7245-da72-4605-b0a6-698a947924aa" providerId="AD" clId="Web-{153B81FD-B817-0171-6217-7169DD9B0C29}" dt="2019-11-20T15:22:15.191" v="665"/>
          <ac:graphicFrameMkLst>
            <pc:docMk/>
            <pc:sldMk cId="5633956" sldId="414"/>
            <ac:graphicFrameMk id="13" creationId="{D8E0632F-0AC1-264D-97D3-73B28989485F}"/>
          </ac:graphicFrameMkLst>
        </pc:graphicFrameChg>
      </pc:sldChg>
      <pc:sldChg chg="modSp">
        <pc:chgData name="Graham Rogers" userId="S::graham.rogers@ectonbrook.org.uk::52ef7245-da72-4605-b0a6-698a947924aa" providerId="AD" clId="Web-{153B81FD-B817-0171-6217-7169DD9B0C29}" dt="2019-11-20T15:02:36.204" v="267" actId="20577"/>
        <pc:sldMkLst>
          <pc:docMk/>
          <pc:sldMk cId="4075547872" sldId="469"/>
        </pc:sldMkLst>
        <pc:spChg chg="mod">
          <ac:chgData name="Graham Rogers" userId="S::graham.rogers@ectonbrook.org.uk::52ef7245-da72-4605-b0a6-698a947924aa" providerId="AD" clId="Web-{153B81FD-B817-0171-6217-7169DD9B0C29}" dt="2019-11-20T15:02:36.204" v="267" actId="20577"/>
          <ac:spMkLst>
            <pc:docMk/>
            <pc:sldMk cId="4075547872" sldId="469"/>
            <ac:spMk id="8" creationId="{0D9C9118-EE21-5B47-B578-913F9B136E8A}"/>
          </ac:spMkLst>
        </pc:spChg>
      </pc:sldChg>
      <pc:sldChg chg="modSp">
        <pc:chgData name="Graham Rogers" userId="S::graham.rogers@ectonbrook.org.uk::52ef7245-da72-4605-b0a6-698a947924aa" providerId="AD" clId="Web-{153B81FD-B817-0171-6217-7169DD9B0C29}" dt="2019-11-20T15:21:08.129" v="647"/>
        <pc:sldMkLst>
          <pc:docMk/>
          <pc:sldMk cId="3156741085" sldId="471"/>
        </pc:sldMkLst>
        <pc:graphicFrameChg chg="mod modGraphic">
          <ac:chgData name="Graham Rogers" userId="S::graham.rogers@ectonbrook.org.uk::52ef7245-da72-4605-b0a6-698a947924aa" providerId="AD" clId="Web-{153B81FD-B817-0171-6217-7169DD9B0C29}" dt="2019-11-20T15:21:08.129" v="647"/>
          <ac:graphicFrameMkLst>
            <pc:docMk/>
            <pc:sldMk cId="3156741085" sldId="471"/>
            <ac:graphicFrameMk id="8" creationId="{5A4453C5-B14C-2549-BF5C-12467EB1823C}"/>
          </ac:graphicFrameMkLst>
        </pc:graphicFrameChg>
      </pc:sldChg>
      <pc:sldChg chg="modSp">
        <pc:chgData name="Graham Rogers" userId="S::graham.rogers@ectonbrook.org.uk::52ef7245-da72-4605-b0a6-698a947924aa" providerId="AD" clId="Web-{153B81FD-B817-0171-6217-7169DD9B0C29}" dt="2019-11-20T15:27:05.860" v="822" actId="20577"/>
        <pc:sldMkLst>
          <pc:docMk/>
          <pc:sldMk cId="371527974" sldId="472"/>
        </pc:sldMkLst>
        <pc:spChg chg="mod">
          <ac:chgData name="Graham Rogers" userId="S::graham.rogers@ectonbrook.org.uk::52ef7245-da72-4605-b0a6-698a947924aa" providerId="AD" clId="Web-{153B81FD-B817-0171-6217-7169DD9B0C29}" dt="2019-11-20T15:27:05.860" v="822" actId="20577"/>
          <ac:spMkLst>
            <pc:docMk/>
            <pc:sldMk cId="371527974" sldId="472"/>
            <ac:spMk id="3" creationId="{097C4F8E-67C7-EC4D-B9CD-F6B2DD517677}"/>
          </ac:spMkLst>
        </pc:spChg>
      </pc:sldChg>
      <pc:sldChg chg="modSp new">
        <pc:chgData name="Graham Rogers" userId="S::graham.rogers@ectonbrook.org.uk::52ef7245-da72-4605-b0a6-698a947924aa" providerId="AD" clId="Web-{153B81FD-B817-0171-6217-7169DD9B0C29}" dt="2019-11-20T14:53:01.741" v="56" actId="20577"/>
        <pc:sldMkLst>
          <pc:docMk/>
          <pc:sldMk cId="258533248" sldId="483"/>
        </pc:sldMkLst>
        <pc:spChg chg="mod">
          <ac:chgData name="Graham Rogers" userId="S::graham.rogers@ectonbrook.org.uk::52ef7245-da72-4605-b0a6-698a947924aa" providerId="AD" clId="Web-{153B81FD-B817-0171-6217-7169DD9B0C29}" dt="2019-11-20T14:52:03.085" v="43" actId="20577"/>
          <ac:spMkLst>
            <pc:docMk/>
            <pc:sldMk cId="258533248" sldId="483"/>
            <ac:spMk id="2" creationId="{91A6348D-9356-4E2F-A940-5BDA9387362F}"/>
          </ac:spMkLst>
        </pc:spChg>
        <pc:spChg chg="mod">
          <ac:chgData name="Graham Rogers" userId="S::graham.rogers@ectonbrook.org.uk::52ef7245-da72-4605-b0a6-698a947924aa" providerId="AD" clId="Web-{153B81FD-B817-0171-6217-7169DD9B0C29}" dt="2019-11-20T14:53:01.741" v="56" actId="20577"/>
          <ac:spMkLst>
            <pc:docMk/>
            <pc:sldMk cId="258533248" sldId="483"/>
            <ac:spMk id="3" creationId="{DE04B04D-B391-4F10-9B9A-E1AA257FD591}"/>
          </ac:spMkLst>
        </pc:spChg>
      </pc:sldChg>
      <pc:sldChg chg="add replId">
        <pc:chgData name="Graham Rogers" userId="S::graham.rogers@ectonbrook.org.uk::52ef7245-da72-4605-b0a6-698a947924aa" providerId="AD" clId="Web-{153B81FD-B817-0171-6217-7169DD9B0C29}" dt="2019-11-20T14:56:50.676" v="58"/>
        <pc:sldMkLst>
          <pc:docMk/>
          <pc:sldMk cId="2637417289" sldId="484"/>
        </pc:sldMkLst>
      </pc:sldChg>
      <pc:sldChg chg="modSp">
        <pc:chgData name="Graham Rogers" userId="S::graham.rogers@ectonbrook.org.uk::52ef7245-da72-4605-b0a6-698a947924aa" providerId="AD" clId="Web-{153B81FD-B817-0171-6217-7169DD9B0C29}" dt="2019-11-20T14:58:04.300" v="258" actId="20577"/>
        <pc:sldMkLst>
          <pc:docMk/>
          <pc:sldMk cId="2637417289" sldId="485"/>
        </pc:sldMkLst>
        <pc:spChg chg="mod">
          <ac:chgData name="Graham Rogers" userId="S::graham.rogers@ectonbrook.org.uk::52ef7245-da72-4605-b0a6-698a947924aa" providerId="AD" clId="Web-{153B81FD-B817-0171-6217-7169DD9B0C29}" dt="2019-11-20T14:57:36.051" v="125" actId="20577"/>
          <ac:spMkLst>
            <pc:docMk/>
            <pc:sldMk cId="2637417289" sldId="485"/>
            <ac:spMk id="3" creationId="{7ED78567-428C-4A9A-8AF9-616E30F2D30F}"/>
          </ac:spMkLst>
        </pc:spChg>
        <pc:spChg chg="mod">
          <ac:chgData name="Graham Rogers" userId="S::graham.rogers@ectonbrook.org.uk::52ef7245-da72-4605-b0a6-698a947924aa" providerId="AD" clId="Web-{153B81FD-B817-0171-6217-7169DD9B0C29}" dt="2019-11-20T14:57:43.972" v="168" actId="20577"/>
          <ac:spMkLst>
            <pc:docMk/>
            <pc:sldMk cId="2637417289" sldId="485"/>
            <ac:spMk id="8" creationId="{E4BF39A2-B180-4327-A0E3-36F4336FB852}"/>
          </ac:spMkLst>
        </pc:spChg>
        <pc:spChg chg="mod">
          <ac:chgData name="Graham Rogers" userId="S::graham.rogers@ectonbrook.org.uk::52ef7245-da72-4605-b0a6-698a947924aa" providerId="AD" clId="Web-{153B81FD-B817-0171-6217-7169DD9B0C29}" dt="2019-11-20T14:57:51.457" v="199" actId="20577"/>
          <ac:spMkLst>
            <pc:docMk/>
            <pc:sldMk cId="2637417289" sldId="485"/>
            <ac:spMk id="9" creationId="{2C761F72-1C3B-45AC-92F8-5BCCB33F6D69}"/>
          </ac:spMkLst>
        </pc:spChg>
        <pc:spChg chg="mod">
          <ac:chgData name="Graham Rogers" userId="S::graham.rogers@ectonbrook.org.uk::52ef7245-da72-4605-b0a6-698a947924aa" providerId="AD" clId="Web-{153B81FD-B817-0171-6217-7169DD9B0C29}" dt="2019-11-20T14:57:57.957" v="225" actId="20577"/>
          <ac:spMkLst>
            <pc:docMk/>
            <pc:sldMk cId="2637417289" sldId="485"/>
            <ac:spMk id="10" creationId="{B62FB9B4-49B1-4FC2-A353-EE540639CF2A}"/>
          </ac:spMkLst>
        </pc:spChg>
        <pc:spChg chg="mod">
          <ac:chgData name="Graham Rogers" userId="S::graham.rogers@ectonbrook.org.uk::52ef7245-da72-4605-b0a6-698a947924aa" providerId="AD" clId="Web-{153B81FD-B817-0171-6217-7169DD9B0C29}" dt="2019-11-20T14:58:04.300" v="258" actId="20577"/>
          <ac:spMkLst>
            <pc:docMk/>
            <pc:sldMk cId="2637417289" sldId="485"/>
            <ac:spMk id="11" creationId="{70E5D49A-C7D4-4288-B862-4D97941B24CF}"/>
          </ac:spMkLst>
        </pc:spChg>
      </pc:sldChg>
      <pc:sldChg chg="modSp">
        <pc:chgData name="Graham Rogers" userId="S::graham.rogers@ectonbrook.org.uk::52ef7245-da72-4605-b0a6-698a947924aa" providerId="AD" clId="Web-{153B81FD-B817-0171-6217-7169DD9B0C29}" dt="2019-11-20T15:26:20.720" v="702" actId="20577"/>
        <pc:sldMkLst>
          <pc:docMk/>
          <pc:sldMk cId="566315420" sldId="486"/>
        </pc:sldMkLst>
        <pc:spChg chg="mod">
          <ac:chgData name="Graham Rogers" userId="S::graham.rogers@ectonbrook.org.uk::52ef7245-da72-4605-b0a6-698a947924aa" providerId="AD" clId="Web-{153B81FD-B817-0171-6217-7169DD9B0C29}" dt="2019-11-20T15:26:20.720" v="702" actId="20577"/>
          <ac:spMkLst>
            <pc:docMk/>
            <pc:sldMk cId="566315420" sldId="486"/>
            <ac:spMk id="9" creationId="{548F5F6B-054A-B642-9BD4-A07ED4DC779A}"/>
          </ac:spMkLst>
        </pc:spChg>
      </pc:sldChg>
      <pc:sldChg chg="add replId">
        <pc:chgData name="Graham Rogers" userId="S::graham.rogers@ectonbrook.org.uk::52ef7245-da72-4605-b0a6-698a947924aa" providerId="AD" clId="Web-{153B81FD-B817-0171-6217-7169DD9B0C29}" dt="2019-11-20T15:20:46.411" v="634"/>
        <pc:sldMkLst>
          <pc:docMk/>
          <pc:sldMk cId="4177335513" sldId="487"/>
        </pc:sldMkLst>
      </pc:sldChg>
      <pc:sldChg chg="new">
        <pc:chgData name="Graham Rogers" userId="S::graham.rogers@ectonbrook.org.uk::52ef7245-da72-4605-b0a6-698a947924aa" providerId="AD" clId="Web-{153B81FD-B817-0171-6217-7169DD9B0C29}" dt="2019-11-20T15:25:59.283" v="684"/>
        <pc:sldMkLst>
          <pc:docMk/>
          <pc:sldMk cId="2353799517" sldId="488"/>
        </pc:sldMkLst>
      </pc:sldChg>
    </pc:docChg>
  </pc:docChgLst>
  <pc:docChgLst>
    <pc:chgData name="Graham Rogers" userId="S::graham.rogers@ectonbrook.org.uk::52ef7245-da72-4605-b0a6-698a947924aa" providerId="AD" clId="Web-{DF410E17-3D26-4BA4-8E57-D25AB70A46CD}"/>
    <pc:docChg chg="modSld">
      <pc:chgData name="Graham Rogers" userId="S::graham.rogers@ectonbrook.org.uk::52ef7245-da72-4605-b0a6-698a947924aa" providerId="AD" clId="Web-{DF410E17-3D26-4BA4-8E57-D25AB70A46CD}" dt="2020-12-10T09:17:42.881" v="12" actId="20577"/>
      <pc:docMkLst>
        <pc:docMk/>
      </pc:docMkLst>
      <pc:sldChg chg="modSp">
        <pc:chgData name="Graham Rogers" userId="S::graham.rogers@ectonbrook.org.uk::52ef7245-da72-4605-b0a6-698a947924aa" providerId="AD" clId="Web-{DF410E17-3D26-4BA4-8E57-D25AB70A46CD}" dt="2020-12-10T09:11:42.155" v="7"/>
        <pc:sldMkLst>
          <pc:docMk/>
          <pc:sldMk cId="4260967566" sldId="410"/>
        </pc:sldMkLst>
        <pc:graphicFrameChg chg="mod modGraphic">
          <ac:chgData name="Graham Rogers" userId="S::graham.rogers@ectonbrook.org.uk::52ef7245-da72-4605-b0a6-698a947924aa" providerId="AD" clId="Web-{DF410E17-3D26-4BA4-8E57-D25AB70A46CD}" dt="2020-12-10T09:11:42.155" v="7"/>
          <ac:graphicFrameMkLst>
            <pc:docMk/>
            <pc:sldMk cId="4260967566" sldId="410"/>
            <ac:graphicFrameMk id="13" creationId="{D8E0632F-0AC1-264D-97D3-73B28989485F}"/>
          </ac:graphicFrameMkLst>
        </pc:graphicFrameChg>
      </pc:sldChg>
      <pc:sldChg chg="modSp">
        <pc:chgData name="Graham Rogers" userId="S::graham.rogers@ectonbrook.org.uk::52ef7245-da72-4605-b0a6-698a947924aa" providerId="AD" clId="Web-{DF410E17-3D26-4BA4-8E57-D25AB70A46CD}" dt="2020-12-10T09:17:38.505" v="10" actId="20577"/>
        <pc:sldMkLst>
          <pc:docMk/>
          <pc:sldMk cId="592008265" sldId="413"/>
        </pc:sldMkLst>
        <pc:spChg chg="mod">
          <ac:chgData name="Graham Rogers" userId="S::graham.rogers@ectonbrook.org.uk::52ef7245-da72-4605-b0a6-698a947924aa" providerId="AD" clId="Web-{DF410E17-3D26-4BA4-8E57-D25AB70A46CD}" dt="2020-12-10T09:17:38.505" v="10" actId="20577"/>
          <ac:spMkLst>
            <pc:docMk/>
            <pc:sldMk cId="592008265" sldId="413"/>
            <ac:spMk id="3" creationId="{29F3CDE0-0E92-0647-BEDE-2CAD1CA796B5}"/>
          </ac:spMkLst>
        </pc:spChg>
      </pc:sldChg>
      <pc:sldChg chg="modSp">
        <pc:chgData name="Graham Rogers" userId="S::graham.rogers@ectonbrook.org.uk::52ef7245-da72-4605-b0a6-698a947924aa" providerId="AD" clId="Web-{DF410E17-3D26-4BA4-8E57-D25AB70A46CD}" dt="2020-12-10T09:17:18.927" v="9" actId="20577"/>
        <pc:sldMkLst>
          <pc:docMk/>
          <pc:sldMk cId="1588336985" sldId="491"/>
        </pc:sldMkLst>
        <pc:spChg chg="mod">
          <ac:chgData name="Graham Rogers" userId="S::graham.rogers@ectonbrook.org.uk::52ef7245-da72-4605-b0a6-698a947924aa" providerId="AD" clId="Web-{DF410E17-3D26-4BA4-8E57-D25AB70A46CD}" dt="2020-12-10T09:17:18.927" v="9" actId="20577"/>
          <ac:spMkLst>
            <pc:docMk/>
            <pc:sldMk cId="1588336985" sldId="491"/>
            <ac:spMk id="4" creationId="{8FDC86D9-1837-4811-AEE2-0714DDDEF034}"/>
          </ac:spMkLst>
        </pc:spChg>
      </pc:sldChg>
    </pc:docChg>
  </pc:docChgLst>
  <pc:docChgLst>
    <pc:chgData name="Graham Rogers" userId="S::graham.rogers@ectonbrook.org.uk::52ef7245-da72-4605-b0a6-698a947924aa" providerId="AD" clId="Web-{23D62038-8B61-37EC-7CA4-C7B2D21D2133}"/>
    <pc:docChg chg="addSld delSld modSld sldOrd">
      <pc:chgData name="Graham Rogers" userId="S::graham.rogers@ectonbrook.org.uk::52ef7245-da72-4605-b0a6-698a947924aa" providerId="AD" clId="Web-{23D62038-8B61-37EC-7CA4-C7B2D21D2133}" dt="2020-12-09T17:27:01.805" v="799"/>
      <pc:docMkLst>
        <pc:docMk/>
      </pc:docMkLst>
      <pc:sldChg chg="modSp">
        <pc:chgData name="Graham Rogers" userId="S::graham.rogers@ectonbrook.org.uk::52ef7245-da72-4605-b0a6-698a947924aa" providerId="AD" clId="Web-{23D62038-8B61-37EC-7CA4-C7B2D21D2133}" dt="2020-12-09T12:20:03.597" v="594"/>
        <pc:sldMkLst>
          <pc:docMk/>
          <pc:sldMk cId="3037875887" sldId="412"/>
        </pc:sldMkLst>
        <pc:graphicFrameChg chg="mod modGraphic">
          <ac:chgData name="Graham Rogers" userId="S::graham.rogers@ectonbrook.org.uk::52ef7245-da72-4605-b0a6-698a947924aa" providerId="AD" clId="Web-{23D62038-8B61-37EC-7CA4-C7B2D21D2133}" dt="2020-12-09T12:20:03.597" v="594"/>
          <ac:graphicFrameMkLst>
            <pc:docMk/>
            <pc:sldMk cId="3037875887" sldId="412"/>
            <ac:graphicFrameMk id="13" creationId="{D8E0632F-0AC1-264D-97D3-73B28989485F}"/>
          </ac:graphicFrameMkLst>
        </pc:graphicFrameChg>
      </pc:sldChg>
      <pc:sldChg chg="modSp ord">
        <pc:chgData name="Graham Rogers" userId="S::graham.rogers@ectonbrook.org.uk::52ef7245-da72-4605-b0a6-698a947924aa" providerId="AD" clId="Web-{23D62038-8B61-37EC-7CA4-C7B2D21D2133}" dt="2020-12-09T14:16:09.160" v="603"/>
        <pc:sldMkLst>
          <pc:docMk/>
          <pc:sldMk cId="5633956" sldId="414"/>
        </pc:sldMkLst>
        <pc:graphicFrameChg chg="mod modGraphic">
          <ac:chgData name="Graham Rogers" userId="S::graham.rogers@ectonbrook.org.uk::52ef7245-da72-4605-b0a6-698a947924aa" providerId="AD" clId="Web-{23D62038-8B61-37EC-7CA4-C7B2D21D2133}" dt="2020-12-09T14:16:09.160" v="603"/>
          <ac:graphicFrameMkLst>
            <pc:docMk/>
            <pc:sldMk cId="5633956" sldId="414"/>
            <ac:graphicFrameMk id="13" creationId="{D8E0632F-0AC1-264D-97D3-73B28989485F}"/>
          </ac:graphicFrameMkLst>
        </pc:graphicFrameChg>
      </pc:sldChg>
      <pc:sldChg chg="del">
        <pc:chgData name="Graham Rogers" userId="S::graham.rogers@ectonbrook.org.uk::52ef7245-da72-4605-b0a6-698a947924aa" providerId="AD" clId="Web-{23D62038-8B61-37EC-7CA4-C7B2D21D2133}" dt="2020-12-09T11:46:13.298" v="318"/>
        <pc:sldMkLst>
          <pc:docMk/>
          <pc:sldMk cId="2506991167" sldId="432"/>
        </pc:sldMkLst>
      </pc:sldChg>
      <pc:sldChg chg="del">
        <pc:chgData name="Graham Rogers" userId="S::graham.rogers@ectonbrook.org.uk::52ef7245-da72-4605-b0a6-698a947924aa" providerId="AD" clId="Web-{23D62038-8B61-37EC-7CA4-C7B2D21D2133}" dt="2020-12-09T17:19:44.171" v="708"/>
        <pc:sldMkLst>
          <pc:docMk/>
          <pc:sldMk cId="82969100" sldId="433"/>
        </pc:sldMkLst>
      </pc:sldChg>
      <pc:sldChg chg="modSp">
        <pc:chgData name="Graham Rogers" userId="S::graham.rogers@ectonbrook.org.uk::52ef7245-da72-4605-b0a6-698a947924aa" providerId="AD" clId="Web-{23D62038-8B61-37EC-7CA4-C7B2D21D2133}" dt="2020-12-09T17:26:41.303" v="798" actId="20577"/>
        <pc:sldMkLst>
          <pc:docMk/>
          <pc:sldMk cId="1889357129" sldId="445"/>
        </pc:sldMkLst>
        <pc:spChg chg="mod">
          <ac:chgData name="Graham Rogers" userId="S::graham.rogers@ectonbrook.org.uk::52ef7245-da72-4605-b0a6-698a947924aa" providerId="AD" clId="Web-{23D62038-8B61-37EC-7CA4-C7B2D21D2133}" dt="2020-12-09T17:26:41.303" v="798" actId="20577"/>
          <ac:spMkLst>
            <pc:docMk/>
            <pc:sldMk cId="1889357129" sldId="445"/>
            <ac:spMk id="7" creationId="{70252465-360E-9F4F-B52A-5D7EDAFCA007}"/>
          </ac:spMkLst>
        </pc:spChg>
      </pc:sldChg>
      <pc:sldChg chg="modSp">
        <pc:chgData name="Graham Rogers" userId="S::graham.rogers@ectonbrook.org.uk::52ef7245-da72-4605-b0a6-698a947924aa" providerId="AD" clId="Web-{23D62038-8B61-37EC-7CA4-C7B2D21D2133}" dt="2020-12-09T10:36:07.086" v="308" actId="20577"/>
        <pc:sldMkLst>
          <pc:docMk/>
          <pc:sldMk cId="2529189274" sldId="458"/>
        </pc:sldMkLst>
        <pc:spChg chg="mod">
          <ac:chgData name="Graham Rogers" userId="S::graham.rogers@ectonbrook.org.uk::52ef7245-da72-4605-b0a6-698a947924aa" providerId="AD" clId="Web-{23D62038-8B61-37EC-7CA4-C7B2D21D2133}" dt="2020-12-09T10:36:07.086" v="308" actId="20577"/>
          <ac:spMkLst>
            <pc:docMk/>
            <pc:sldMk cId="2529189274" sldId="458"/>
            <ac:spMk id="7" creationId="{B1431E32-21D1-634C-BF16-1822F10D6847}"/>
          </ac:spMkLst>
        </pc:spChg>
      </pc:sldChg>
      <pc:sldChg chg="modSp ord">
        <pc:chgData name="Graham Rogers" userId="S::graham.rogers@ectonbrook.org.uk::52ef7245-da72-4605-b0a6-698a947924aa" providerId="AD" clId="Web-{23D62038-8B61-37EC-7CA4-C7B2D21D2133}" dt="2020-12-09T11:48:28.916" v="320" actId="20577"/>
        <pc:sldMkLst>
          <pc:docMk/>
          <pc:sldMk cId="2459729021" sldId="462"/>
        </pc:sldMkLst>
        <pc:spChg chg="mod">
          <ac:chgData name="Graham Rogers" userId="S::graham.rogers@ectonbrook.org.uk::52ef7245-da72-4605-b0a6-698a947924aa" providerId="AD" clId="Web-{23D62038-8B61-37EC-7CA4-C7B2D21D2133}" dt="2020-12-09T11:48:28.916" v="320" actId="20577"/>
          <ac:spMkLst>
            <pc:docMk/>
            <pc:sldMk cId="2459729021" sldId="462"/>
            <ac:spMk id="3" creationId="{715FE2BB-2022-C64E-BD1A-5A93620A5872}"/>
          </ac:spMkLst>
        </pc:spChg>
      </pc:sldChg>
      <pc:sldChg chg="modSp">
        <pc:chgData name="Graham Rogers" userId="S::graham.rogers@ectonbrook.org.uk::52ef7245-da72-4605-b0a6-698a947924aa" providerId="AD" clId="Web-{23D62038-8B61-37EC-7CA4-C7B2D21D2133}" dt="2020-12-09T17:19:35.405" v="704" actId="20577"/>
        <pc:sldMkLst>
          <pc:docMk/>
          <pc:sldMk cId="4075547872" sldId="469"/>
        </pc:sldMkLst>
        <pc:spChg chg="mod">
          <ac:chgData name="Graham Rogers" userId="S::graham.rogers@ectonbrook.org.uk::52ef7245-da72-4605-b0a6-698a947924aa" providerId="AD" clId="Web-{23D62038-8B61-37EC-7CA4-C7B2D21D2133}" dt="2020-12-09T17:19:35.405" v="704" actId="20577"/>
          <ac:spMkLst>
            <pc:docMk/>
            <pc:sldMk cId="4075547872" sldId="469"/>
            <ac:spMk id="8" creationId="{0D9C9118-EE21-5B47-B578-913F9B136E8A}"/>
          </ac:spMkLst>
        </pc:spChg>
      </pc:sldChg>
      <pc:sldChg chg="modSp">
        <pc:chgData name="Graham Rogers" userId="S::graham.rogers@ectonbrook.org.uk::52ef7245-da72-4605-b0a6-698a947924aa" providerId="AD" clId="Web-{23D62038-8B61-37EC-7CA4-C7B2D21D2133}" dt="2020-12-09T10:37:56.999" v="316" actId="20577"/>
        <pc:sldMkLst>
          <pc:docMk/>
          <pc:sldMk cId="4131872165" sldId="478"/>
        </pc:sldMkLst>
        <pc:spChg chg="mod">
          <ac:chgData name="Graham Rogers" userId="S::graham.rogers@ectonbrook.org.uk::52ef7245-da72-4605-b0a6-698a947924aa" providerId="AD" clId="Web-{23D62038-8B61-37EC-7CA4-C7B2D21D2133}" dt="2020-12-09T10:37:56.999" v="316" actId="20577"/>
          <ac:spMkLst>
            <pc:docMk/>
            <pc:sldMk cId="4131872165" sldId="478"/>
            <ac:spMk id="7" creationId="{B1431E32-21D1-634C-BF16-1822F10D6847}"/>
          </ac:spMkLst>
        </pc:spChg>
      </pc:sldChg>
      <pc:sldChg chg="modSp">
        <pc:chgData name="Graham Rogers" userId="S::graham.rogers@ectonbrook.org.uk::52ef7245-da72-4605-b0a6-698a947924aa" providerId="AD" clId="Web-{23D62038-8B61-37EC-7CA4-C7B2D21D2133}" dt="2020-12-09T15:39:02.425" v="632" actId="20577"/>
        <pc:sldMkLst>
          <pc:docMk/>
          <pc:sldMk cId="4074562748" sldId="480"/>
        </pc:sldMkLst>
        <pc:spChg chg="mod">
          <ac:chgData name="Graham Rogers" userId="S::graham.rogers@ectonbrook.org.uk::52ef7245-da72-4605-b0a6-698a947924aa" providerId="AD" clId="Web-{23D62038-8B61-37EC-7CA4-C7B2D21D2133}" dt="2020-12-09T15:39:02.425" v="632" actId="20577"/>
          <ac:spMkLst>
            <pc:docMk/>
            <pc:sldMk cId="4074562748" sldId="480"/>
            <ac:spMk id="12" creationId="{63EF9316-95A7-A74F-8C10-A2DFD697B428}"/>
          </ac:spMkLst>
        </pc:spChg>
      </pc:sldChg>
      <pc:sldChg chg="del">
        <pc:chgData name="Graham Rogers" userId="S::graham.rogers@ectonbrook.org.uk::52ef7245-da72-4605-b0a6-698a947924aa" providerId="AD" clId="Web-{23D62038-8B61-37EC-7CA4-C7B2D21D2133}" dt="2020-12-09T15:59:23.394" v="690"/>
        <pc:sldMkLst>
          <pc:docMk/>
          <pc:sldMk cId="3412301094" sldId="481"/>
        </pc:sldMkLst>
      </pc:sldChg>
      <pc:sldChg chg="modSp">
        <pc:chgData name="Graham Rogers" userId="S::graham.rogers@ectonbrook.org.uk::52ef7245-da72-4605-b0a6-698a947924aa" providerId="AD" clId="Web-{23D62038-8B61-37EC-7CA4-C7B2D21D2133}" dt="2020-12-09T15:59:09.456" v="687" actId="20577"/>
        <pc:sldMkLst>
          <pc:docMk/>
          <pc:sldMk cId="360422842" sldId="482"/>
        </pc:sldMkLst>
        <pc:spChg chg="mod">
          <ac:chgData name="Graham Rogers" userId="S::graham.rogers@ectonbrook.org.uk::52ef7245-da72-4605-b0a6-698a947924aa" providerId="AD" clId="Web-{23D62038-8B61-37EC-7CA4-C7B2D21D2133}" dt="2020-12-09T15:59:09.456" v="687" actId="20577"/>
          <ac:spMkLst>
            <pc:docMk/>
            <pc:sldMk cId="360422842" sldId="482"/>
            <ac:spMk id="6" creationId="{9F86A9D8-2326-834B-BAAA-35F252D0F702}"/>
          </ac:spMkLst>
        </pc:spChg>
      </pc:sldChg>
      <pc:sldChg chg="modSp">
        <pc:chgData name="Graham Rogers" userId="S::graham.rogers@ectonbrook.org.uk::52ef7245-da72-4605-b0a6-698a947924aa" providerId="AD" clId="Web-{23D62038-8B61-37EC-7CA4-C7B2D21D2133}" dt="2020-12-09T17:18:57.731" v="693" actId="20577"/>
        <pc:sldMkLst>
          <pc:docMk/>
          <pc:sldMk cId="1698615984" sldId="484"/>
        </pc:sldMkLst>
        <pc:spChg chg="mod">
          <ac:chgData name="Graham Rogers" userId="S::graham.rogers@ectonbrook.org.uk::52ef7245-da72-4605-b0a6-698a947924aa" providerId="AD" clId="Web-{23D62038-8B61-37EC-7CA4-C7B2D21D2133}" dt="2020-12-09T17:18:57.731" v="693" actId="20577"/>
          <ac:spMkLst>
            <pc:docMk/>
            <pc:sldMk cId="1698615984" sldId="484"/>
            <ac:spMk id="3" creationId="{1AF7F614-43C7-E74E-94AA-E80E8DDF1682}"/>
          </ac:spMkLst>
        </pc:spChg>
      </pc:sldChg>
      <pc:sldChg chg="del">
        <pc:chgData name="Graham Rogers" userId="S::graham.rogers@ectonbrook.org.uk::52ef7245-da72-4605-b0a6-698a947924aa" providerId="AD" clId="Web-{23D62038-8B61-37EC-7CA4-C7B2D21D2133}" dt="2020-12-09T17:27:01.805" v="799"/>
        <pc:sldMkLst>
          <pc:docMk/>
          <pc:sldMk cId="2353799517" sldId="488"/>
        </pc:sldMkLst>
      </pc:sldChg>
      <pc:sldChg chg="modSp">
        <pc:chgData name="Graham Rogers" userId="S::graham.rogers@ectonbrook.org.uk::52ef7245-da72-4605-b0a6-698a947924aa" providerId="AD" clId="Web-{23D62038-8B61-37EC-7CA4-C7B2D21D2133}" dt="2020-12-09T15:32:38.760" v="628" actId="20577"/>
        <pc:sldMkLst>
          <pc:docMk/>
          <pc:sldMk cId="4197483766" sldId="489"/>
        </pc:sldMkLst>
        <pc:spChg chg="mod">
          <ac:chgData name="Graham Rogers" userId="S::graham.rogers@ectonbrook.org.uk::52ef7245-da72-4605-b0a6-698a947924aa" providerId="AD" clId="Web-{23D62038-8B61-37EC-7CA4-C7B2D21D2133}" dt="2020-12-09T15:32:38.760" v="628" actId="20577"/>
          <ac:spMkLst>
            <pc:docMk/>
            <pc:sldMk cId="4197483766" sldId="489"/>
            <ac:spMk id="17" creationId="{524714C0-A0B6-9648-B2C0-93CF186389AF}"/>
          </ac:spMkLst>
        </pc:spChg>
      </pc:sldChg>
      <pc:sldChg chg="addSp delSp modSp add replId">
        <pc:chgData name="Graham Rogers" userId="S::graham.rogers@ectonbrook.org.uk::52ef7245-da72-4605-b0a6-698a947924aa" providerId="AD" clId="Web-{23D62038-8B61-37EC-7CA4-C7B2D21D2133}" dt="2020-12-09T11:52:35.167" v="348" actId="14100"/>
        <pc:sldMkLst>
          <pc:docMk/>
          <pc:sldMk cId="363242193" sldId="490"/>
        </pc:sldMkLst>
        <pc:spChg chg="mod">
          <ac:chgData name="Graham Rogers" userId="S::graham.rogers@ectonbrook.org.uk::52ef7245-da72-4605-b0a6-698a947924aa" providerId="AD" clId="Web-{23D62038-8B61-37EC-7CA4-C7B2D21D2133}" dt="2020-12-09T11:52:19.791" v="342" actId="1076"/>
          <ac:spMkLst>
            <pc:docMk/>
            <pc:sldMk cId="363242193" sldId="490"/>
            <ac:spMk id="11" creationId="{264A430E-D56B-6C4F-9874-ED81ABB867B8}"/>
          </ac:spMkLst>
        </pc:spChg>
        <pc:spChg chg="del">
          <ac:chgData name="Graham Rogers" userId="S::graham.rogers@ectonbrook.org.uk::52ef7245-da72-4605-b0a6-698a947924aa" providerId="AD" clId="Web-{23D62038-8B61-37EC-7CA4-C7B2D21D2133}" dt="2020-12-09T11:51:55.773" v="335"/>
          <ac:spMkLst>
            <pc:docMk/>
            <pc:sldMk cId="363242193" sldId="490"/>
            <ac:spMk id="18" creationId="{7679ACC5-94C4-BD4E-AD25-5881C7E2C59F}"/>
          </ac:spMkLst>
        </pc:spChg>
        <pc:graphicFrameChg chg="del mod modGraphic">
          <ac:chgData name="Graham Rogers" userId="S::graham.rogers@ectonbrook.org.uk::52ef7245-da72-4605-b0a6-698a947924aa" providerId="AD" clId="Web-{23D62038-8B61-37EC-7CA4-C7B2D21D2133}" dt="2020-12-09T11:51:51.867" v="334"/>
          <ac:graphicFrameMkLst>
            <pc:docMk/>
            <pc:sldMk cId="363242193" sldId="490"/>
            <ac:graphicFrameMk id="10" creationId="{92EFCA58-901F-3F41-9B0D-3BE79A370334}"/>
          </ac:graphicFrameMkLst>
        </pc:graphicFrameChg>
        <pc:picChg chg="add mod">
          <ac:chgData name="Graham Rogers" userId="S::graham.rogers@ectonbrook.org.uk::52ef7245-da72-4605-b0a6-698a947924aa" providerId="AD" clId="Web-{23D62038-8B61-37EC-7CA4-C7B2D21D2133}" dt="2020-12-09T11:52:35.167" v="348" actId="14100"/>
          <ac:picMkLst>
            <pc:docMk/>
            <pc:sldMk cId="363242193" sldId="490"/>
            <ac:picMk id="2" creationId="{60363DD2-C1F8-4C4B-906C-AF05B74772AB}"/>
          </ac:picMkLst>
        </pc:picChg>
      </pc:sldChg>
      <pc:sldChg chg="addSp modSp new">
        <pc:chgData name="Graham Rogers" userId="S::graham.rogers@ectonbrook.org.uk::52ef7245-da72-4605-b0a6-698a947924aa" providerId="AD" clId="Web-{23D62038-8B61-37EC-7CA4-C7B2D21D2133}" dt="2020-12-09T12:17:54.086" v="583" actId="20577"/>
        <pc:sldMkLst>
          <pc:docMk/>
          <pc:sldMk cId="1588336985" sldId="491"/>
        </pc:sldMkLst>
        <pc:spChg chg="mod">
          <ac:chgData name="Graham Rogers" userId="S::graham.rogers@ectonbrook.org.uk::52ef7245-da72-4605-b0a6-698a947924aa" providerId="AD" clId="Web-{23D62038-8B61-37EC-7CA4-C7B2D21D2133}" dt="2020-12-09T12:16:47.050" v="533" actId="14100"/>
          <ac:spMkLst>
            <pc:docMk/>
            <pc:sldMk cId="1588336985" sldId="491"/>
            <ac:spMk id="2" creationId="{CE3C9136-159C-4F1C-96A0-5F282D5DD54F}"/>
          </ac:spMkLst>
        </pc:spChg>
        <pc:spChg chg="mod">
          <ac:chgData name="Graham Rogers" userId="S::graham.rogers@ectonbrook.org.uk::52ef7245-da72-4605-b0a6-698a947924aa" providerId="AD" clId="Web-{23D62038-8B61-37EC-7CA4-C7B2D21D2133}" dt="2020-12-09T12:17:54.086" v="583" actId="20577"/>
          <ac:spMkLst>
            <pc:docMk/>
            <pc:sldMk cId="1588336985" sldId="491"/>
            <ac:spMk id="3" creationId="{F4FD17B1-626E-4476-817F-356037B4EF67}"/>
          </ac:spMkLst>
        </pc:spChg>
        <pc:spChg chg="add mod">
          <ac:chgData name="Graham Rogers" userId="S::graham.rogers@ectonbrook.org.uk::52ef7245-da72-4605-b0a6-698a947924aa" providerId="AD" clId="Web-{23D62038-8B61-37EC-7CA4-C7B2D21D2133}" dt="2020-12-09T12:17:44.226" v="582" actId="1076"/>
          <ac:spMkLst>
            <pc:docMk/>
            <pc:sldMk cId="1588336985" sldId="491"/>
            <ac:spMk id="5" creationId="{64A79BBE-1195-4898-863A-2457DD8CFDD2}"/>
          </ac:spMkLst>
        </pc:spChg>
      </pc:sldChg>
      <pc:sldChg chg="modSp add replId">
        <pc:chgData name="Graham Rogers" userId="S::graham.rogers@ectonbrook.org.uk::52ef7245-da72-4605-b0a6-698a947924aa" providerId="AD" clId="Web-{23D62038-8B61-37EC-7CA4-C7B2D21D2133}" dt="2020-12-09T17:20:48.862" v="793" actId="20577"/>
        <pc:sldMkLst>
          <pc:docMk/>
          <pc:sldMk cId="1949980471" sldId="492"/>
        </pc:sldMkLst>
        <pc:spChg chg="mod">
          <ac:chgData name="Graham Rogers" userId="S::graham.rogers@ectonbrook.org.uk::52ef7245-da72-4605-b0a6-698a947924aa" providerId="AD" clId="Web-{23D62038-8B61-37EC-7CA4-C7B2D21D2133}" dt="2020-12-09T17:20:48.862" v="793" actId="20577"/>
          <ac:spMkLst>
            <pc:docMk/>
            <pc:sldMk cId="1949980471" sldId="492"/>
            <ac:spMk id="8" creationId="{0D9C9118-EE21-5B47-B578-913F9B136E8A}"/>
          </ac:spMkLst>
        </pc:spChg>
      </pc:sldChg>
    </pc:docChg>
  </pc:docChgLst>
  <pc:docChgLst>
    <pc:chgData name="Sarah Heavens" userId="7c41602f-15f7-4102-ab28-17ae71d37298" providerId="ADAL" clId="{FCCEB1AE-B2CF-5D4C-814B-DB8B87D558D7}"/>
    <pc:docChg chg="undo custSel addSld modSld sldOrd">
      <pc:chgData name="Sarah Heavens" userId="7c41602f-15f7-4102-ab28-17ae71d37298" providerId="ADAL" clId="{FCCEB1AE-B2CF-5D4C-814B-DB8B87D558D7}" dt="2019-11-18T09:24:31.527" v="274" actId="478"/>
      <pc:docMkLst>
        <pc:docMk/>
      </pc:docMkLst>
      <pc:sldChg chg="addSp delSp modSp">
        <pc:chgData name="Sarah Heavens" userId="7c41602f-15f7-4102-ab28-17ae71d37298" providerId="ADAL" clId="{FCCEB1AE-B2CF-5D4C-814B-DB8B87D558D7}" dt="2019-11-18T09:18:12.436" v="6" actId="20577"/>
        <pc:sldMkLst>
          <pc:docMk/>
          <pc:sldMk cId="4149247797" sldId="256"/>
        </pc:sldMkLst>
        <pc:spChg chg="mod">
          <ac:chgData name="Sarah Heavens" userId="7c41602f-15f7-4102-ab28-17ae71d37298" providerId="ADAL" clId="{FCCEB1AE-B2CF-5D4C-814B-DB8B87D558D7}" dt="2019-11-18T09:18:12.436" v="6" actId="20577"/>
          <ac:spMkLst>
            <pc:docMk/>
            <pc:sldMk cId="4149247797" sldId="256"/>
            <ac:spMk id="2" creationId="{00000000-0000-0000-0000-000000000000}"/>
          </ac:spMkLst>
        </pc:spChg>
        <pc:inkChg chg="add del">
          <ac:chgData name="Sarah Heavens" userId="7c41602f-15f7-4102-ab28-17ae71d37298" providerId="ADAL" clId="{FCCEB1AE-B2CF-5D4C-814B-DB8B87D558D7}" dt="2019-11-18T09:18:08.831" v="4"/>
          <ac:inkMkLst>
            <pc:docMk/>
            <pc:sldMk cId="4149247797" sldId="256"/>
            <ac:inkMk id="5" creationId="{82545F61-BC2E-DA41-9862-B991C81DEFAE}"/>
          </ac:inkMkLst>
        </pc:inkChg>
        <pc:inkChg chg="add del">
          <ac:chgData name="Sarah Heavens" userId="7c41602f-15f7-4102-ab28-17ae71d37298" providerId="ADAL" clId="{FCCEB1AE-B2CF-5D4C-814B-DB8B87D558D7}" dt="2019-11-18T09:18:08.154" v="3"/>
          <ac:inkMkLst>
            <pc:docMk/>
            <pc:sldMk cId="4149247797" sldId="256"/>
            <ac:inkMk id="6" creationId="{06CDF008-7318-F34A-A67C-7D663D904D03}"/>
          </ac:inkMkLst>
        </pc:inkChg>
        <pc:inkChg chg="add del reco">
          <ac:chgData name="Sarah Heavens" userId="7c41602f-15f7-4102-ab28-17ae71d37298" providerId="ADAL" clId="{FCCEB1AE-B2CF-5D4C-814B-DB8B87D558D7}" dt="2019-11-18T09:18:08.154" v="3"/>
          <ac:inkMkLst>
            <pc:docMk/>
            <pc:sldMk cId="4149247797" sldId="256"/>
            <ac:inkMk id="7" creationId="{ADB74E34-F570-EB43-A09F-736785666056}"/>
          </ac:inkMkLst>
        </pc:inkChg>
      </pc:sldChg>
      <pc:sldChg chg="modSp">
        <pc:chgData name="Sarah Heavens" userId="7c41602f-15f7-4102-ab28-17ae71d37298" providerId="ADAL" clId="{FCCEB1AE-B2CF-5D4C-814B-DB8B87D558D7}" dt="2019-11-18T09:18:25.276" v="62" actId="20577"/>
        <pc:sldMkLst>
          <pc:docMk/>
          <pc:sldMk cId="850708758" sldId="394"/>
        </pc:sldMkLst>
        <pc:spChg chg="mod">
          <ac:chgData name="Sarah Heavens" userId="7c41602f-15f7-4102-ab28-17ae71d37298" providerId="ADAL" clId="{FCCEB1AE-B2CF-5D4C-814B-DB8B87D558D7}" dt="2019-11-18T09:18:25.276" v="62" actId="20577"/>
          <ac:spMkLst>
            <pc:docMk/>
            <pc:sldMk cId="850708758" sldId="394"/>
            <ac:spMk id="6" creationId="{6222A5B4-C977-9F4F-9EA4-3E4179C56E7F}"/>
          </ac:spMkLst>
        </pc:spChg>
      </pc:sldChg>
      <pc:sldChg chg="addSp delSp modSp ord">
        <pc:chgData name="Sarah Heavens" userId="7c41602f-15f7-4102-ab28-17ae71d37298" providerId="ADAL" clId="{FCCEB1AE-B2CF-5D4C-814B-DB8B87D558D7}" dt="2019-11-18T09:24:31.527" v="274" actId="478"/>
        <pc:sldMkLst>
          <pc:docMk/>
          <pc:sldMk cId="2761406017" sldId="395"/>
        </pc:sldMkLst>
        <pc:spChg chg="mod">
          <ac:chgData name="Sarah Heavens" userId="7c41602f-15f7-4102-ab28-17ae71d37298" providerId="ADAL" clId="{FCCEB1AE-B2CF-5D4C-814B-DB8B87D558D7}" dt="2019-11-18T09:21:00.464" v="270" actId="20577"/>
          <ac:spMkLst>
            <pc:docMk/>
            <pc:sldMk cId="2761406017" sldId="395"/>
            <ac:spMk id="2" creationId="{891B346C-2D08-4D49-B649-F6F03BC6A7D8}"/>
          </ac:spMkLst>
        </pc:spChg>
        <pc:graphicFrameChg chg="add del mod modGraphic">
          <ac:chgData name="Sarah Heavens" userId="7c41602f-15f7-4102-ab28-17ae71d37298" providerId="ADAL" clId="{FCCEB1AE-B2CF-5D4C-814B-DB8B87D558D7}" dt="2019-11-18T09:24:31.527" v="274" actId="478"/>
          <ac:graphicFrameMkLst>
            <pc:docMk/>
            <pc:sldMk cId="2761406017" sldId="395"/>
            <ac:graphicFrameMk id="5" creationId="{756B1300-4B17-9E40-A833-46BF1A830009}"/>
          </ac:graphicFrameMkLst>
        </pc:graphicFrameChg>
        <pc:picChg chg="del">
          <ac:chgData name="Sarah Heavens" userId="7c41602f-15f7-4102-ab28-17ae71d37298" providerId="ADAL" clId="{FCCEB1AE-B2CF-5D4C-814B-DB8B87D558D7}" dt="2019-11-18T09:20:40.366" v="173" actId="478"/>
          <ac:picMkLst>
            <pc:docMk/>
            <pc:sldMk cId="2761406017" sldId="395"/>
            <ac:picMk id="8" creationId="{FCCD9B77-6CB4-CF43-B48A-66CF7705649F}"/>
          </ac:picMkLst>
        </pc:picChg>
      </pc:sldChg>
      <pc:sldChg chg="modSp">
        <pc:chgData name="Sarah Heavens" userId="7c41602f-15f7-4102-ab28-17ae71d37298" providerId="ADAL" clId="{FCCEB1AE-B2CF-5D4C-814B-DB8B87D558D7}" dt="2019-11-18T09:19:16.303" v="170" actId="20577"/>
        <pc:sldMkLst>
          <pc:docMk/>
          <pc:sldMk cId="1064948140" sldId="455"/>
        </pc:sldMkLst>
        <pc:spChg chg="mod">
          <ac:chgData name="Sarah Heavens" userId="7c41602f-15f7-4102-ab28-17ae71d37298" providerId="ADAL" clId="{FCCEB1AE-B2CF-5D4C-814B-DB8B87D558D7}" dt="2019-11-18T09:19:16.303" v="170" actId="20577"/>
          <ac:spMkLst>
            <pc:docMk/>
            <pc:sldMk cId="1064948140" sldId="455"/>
            <ac:spMk id="7" creationId="{70252465-360E-9F4F-B52A-5D7EDAFCA007}"/>
          </ac:spMkLst>
        </pc:spChg>
      </pc:sldChg>
      <pc:sldChg chg="add">
        <pc:chgData name="Sarah Heavens" userId="7c41602f-15f7-4102-ab28-17ae71d37298" providerId="ADAL" clId="{FCCEB1AE-B2CF-5D4C-814B-DB8B87D558D7}" dt="2019-11-18T09:20:34.732" v="171" actId="571"/>
        <pc:sldMkLst>
          <pc:docMk/>
          <pc:sldMk cId="420792038" sldId="477"/>
        </pc:sldMkLst>
      </pc:sldChg>
    </pc:docChg>
  </pc:docChgLst>
  <pc:docChgLst>
    <pc:chgData name="Rebecca Tompkins" userId="S::rebeccatompkins@avps.org.uk::53145620-6230-4ae2-8c81-668ef61b7f3c" providerId="AD" clId="Web-{90EB2F84-A91E-25B9-2FA3-5A9B2FB670F1}"/>
    <pc:docChg chg="modSld">
      <pc:chgData name="Rebecca Tompkins" userId="S::rebeccatompkins@avps.org.uk::53145620-6230-4ae2-8c81-668ef61b7f3c" providerId="AD" clId="Web-{90EB2F84-A91E-25B9-2FA3-5A9B2FB670F1}" dt="2019-11-20T13:25:58.715" v="208" actId="20577"/>
      <pc:docMkLst>
        <pc:docMk/>
      </pc:docMkLst>
      <pc:sldChg chg="addSp delSp modSp">
        <pc:chgData name="Rebecca Tompkins" userId="S::rebeccatompkins@avps.org.uk::53145620-6230-4ae2-8c81-668ef61b7f3c" providerId="AD" clId="Web-{90EB2F84-A91E-25B9-2FA3-5A9B2FB670F1}" dt="2019-11-20T13:25:58.715" v="207" actId="20577"/>
        <pc:sldMkLst>
          <pc:docMk/>
          <pc:sldMk cId="33965165" sldId="419"/>
        </pc:sldMkLst>
        <pc:spChg chg="add mod">
          <ac:chgData name="Rebecca Tompkins" userId="S::rebeccatompkins@avps.org.uk::53145620-6230-4ae2-8c81-668ef61b7f3c" providerId="AD" clId="Web-{90EB2F84-A91E-25B9-2FA3-5A9B2FB670F1}" dt="2019-11-20T13:25:58.715" v="207" actId="20577"/>
          <ac:spMkLst>
            <pc:docMk/>
            <pc:sldMk cId="33965165" sldId="419"/>
            <ac:spMk id="3" creationId="{7ED78567-428C-4A9A-8AF9-616E30F2D30F}"/>
          </ac:spMkLst>
        </pc:spChg>
        <pc:spChg chg="add mod">
          <ac:chgData name="Rebecca Tompkins" userId="S::rebeccatompkins@avps.org.uk::53145620-6230-4ae2-8c81-668ef61b7f3c" providerId="AD" clId="Web-{90EB2F84-A91E-25B9-2FA3-5A9B2FB670F1}" dt="2019-11-20T13:21:21.934" v="130" actId="1076"/>
          <ac:spMkLst>
            <pc:docMk/>
            <pc:sldMk cId="33965165" sldId="419"/>
            <ac:spMk id="8" creationId="{E4BF39A2-B180-4327-A0E3-36F4336FB852}"/>
          </ac:spMkLst>
        </pc:spChg>
        <pc:spChg chg="add mod">
          <ac:chgData name="Rebecca Tompkins" userId="S::rebeccatompkins@avps.org.uk::53145620-6230-4ae2-8c81-668ef61b7f3c" providerId="AD" clId="Web-{90EB2F84-A91E-25B9-2FA3-5A9B2FB670F1}" dt="2019-11-20T13:21:29.184" v="131" actId="1076"/>
          <ac:spMkLst>
            <pc:docMk/>
            <pc:sldMk cId="33965165" sldId="419"/>
            <ac:spMk id="9" creationId="{2C761F72-1C3B-45AC-92F8-5BCCB33F6D69}"/>
          </ac:spMkLst>
        </pc:spChg>
        <pc:spChg chg="add mod">
          <ac:chgData name="Rebecca Tompkins" userId="S::rebeccatompkins@avps.org.uk::53145620-6230-4ae2-8c81-668ef61b7f3c" providerId="AD" clId="Web-{90EB2F84-A91E-25B9-2FA3-5A9B2FB670F1}" dt="2019-11-20T13:23:24.715" v="158" actId="1076"/>
          <ac:spMkLst>
            <pc:docMk/>
            <pc:sldMk cId="33965165" sldId="419"/>
            <ac:spMk id="10" creationId="{B62FB9B4-49B1-4FC2-A353-EE540639CF2A}"/>
          </ac:spMkLst>
        </pc:spChg>
        <pc:spChg chg="add mod">
          <ac:chgData name="Rebecca Tompkins" userId="S::rebeccatompkins@avps.org.uk::53145620-6230-4ae2-8c81-668ef61b7f3c" providerId="AD" clId="Web-{90EB2F84-A91E-25B9-2FA3-5A9B2FB670F1}" dt="2019-11-20T13:24:56.449" v="189" actId="20577"/>
          <ac:spMkLst>
            <pc:docMk/>
            <pc:sldMk cId="33965165" sldId="419"/>
            <ac:spMk id="11" creationId="{70E5D49A-C7D4-4288-B862-4D97941B24CF}"/>
          </ac:spMkLst>
        </pc:spChg>
        <pc:graphicFrameChg chg="add del mod">
          <ac:chgData name="Rebecca Tompkins" userId="S::rebeccatompkins@avps.org.uk::53145620-6230-4ae2-8c81-668ef61b7f3c" providerId="AD" clId="Web-{90EB2F84-A91E-25B9-2FA3-5A9B2FB670F1}" dt="2019-11-20T13:16:14.559" v="47"/>
          <ac:graphicFrameMkLst>
            <pc:docMk/>
            <pc:sldMk cId="33965165" sldId="419"/>
            <ac:graphicFrameMk id="7" creationId="{F3486F41-6EE8-4C31-92B8-F9FD46D10039}"/>
          </ac:graphicFrameMkLst>
        </pc:graphicFrameChg>
      </pc:sldChg>
    </pc:docChg>
  </pc:docChgLst>
  <pc:docChgLst>
    <pc:chgData name="Sarah Heavens" userId="7c41602f-15f7-4102-ab28-17ae71d37298" providerId="ADAL" clId="{116FCFF1-CC68-D64F-9633-E38B0CA29C5A}"/>
    <pc:docChg chg="undo redo custSel addSld delSld modSld sldOrd">
      <pc:chgData name="Sarah Heavens" userId="7c41602f-15f7-4102-ab28-17ae71d37298" providerId="ADAL" clId="{116FCFF1-CC68-D64F-9633-E38B0CA29C5A}" dt="2019-11-21T07:30:21.192" v="6475" actId="1076"/>
      <pc:docMkLst>
        <pc:docMk/>
      </pc:docMkLst>
      <pc:sldChg chg="modSp">
        <pc:chgData name="Sarah Heavens" userId="7c41602f-15f7-4102-ab28-17ae71d37298" providerId="ADAL" clId="{116FCFF1-CC68-D64F-9633-E38B0CA29C5A}" dt="2019-11-18T11:03:44.330" v="661" actId="1035"/>
        <pc:sldMkLst>
          <pc:docMk/>
          <pc:sldMk cId="850708758" sldId="394"/>
        </pc:sldMkLst>
        <pc:spChg chg="mod">
          <ac:chgData name="Sarah Heavens" userId="7c41602f-15f7-4102-ab28-17ae71d37298" providerId="ADAL" clId="{116FCFF1-CC68-D64F-9633-E38B0CA29C5A}" dt="2019-11-18T11:03:44.330" v="661" actId="1035"/>
          <ac:spMkLst>
            <pc:docMk/>
            <pc:sldMk cId="850708758" sldId="394"/>
            <ac:spMk id="6" creationId="{6222A5B4-C977-9F4F-9EA4-3E4179C56E7F}"/>
          </ac:spMkLst>
        </pc:spChg>
      </pc:sldChg>
      <pc:sldChg chg="addSp modSp">
        <pc:chgData name="Sarah Heavens" userId="7c41602f-15f7-4102-ab28-17ae71d37298" providerId="ADAL" clId="{116FCFF1-CC68-D64F-9633-E38B0CA29C5A}" dt="2019-11-18T10:04:46.292" v="269" actId="1076"/>
        <pc:sldMkLst>
          <pc:docMk/>
          <pc:sldMk cId="2761406017" sldId="395"/>
        </pc:sldMkLst>
        <pc:spChg chg="mod">
          <ac:chgData name="Sarah Heavens" userId="7c41602f-15f7-4102-ab28-17ae71d37298" providerId="ADAL" clId="{116FCFF1-CC68-D64F-9633-E38B0CA29C5A}" dt="2019-11-18T10:04:46.292" v="269" actId="1076"/>
          <ac:spMkLst>
            <pc:docMk/>
            <pc:sldMk cId="2761406017" sldId="395"/>
            <ac:spMk id="2" creationId="{891B346C-2D08-4D49-B649-F6F03BC6A7D8}"/>
          </ac:spMkLst>
        </pc:spChg>
        <pc:graphicFrameChg chg="add mod modGraphic">
          <ac:chgData name="Sarah Heavens" userId="7c41602f-15f7-4102-ab28-17ae71d37298" providerId="ADAL" clId="{116FCFF1-CC68-D64F-9633-E38B0CA29C5A}" dt="2019-11-18T10:04:40.489" v="267" actId="1076"/>
          <ac:graphicFrameMkLst>
            <pc:docMk/>
            <pc:sldMk cId="2761406017" sldId="395"/>
            <ac:graphicFrameMk id="5" creationId="{60B67475-5883-3341-B4CA-B472CFE347A7}"/>
          </ac:graphicFrameMkLst>
        </pc:graphicFrameChg>
      </pc:sldChg>
      <pc:sldChg chg="modSp">
        <pc:chgData name="Sarah Heavens" userId="7c41602f-15f7-4102-ab28-17ae71d37298" providerId="ADAL" clId="{116FCFF1-CC68-D64F-9633-E38B0CA29C5A}" dt="2019-11-18T11:04:20.050" v="676" actId="22"/>
        <pc:sldMkLst>
          <pc:docMk/>
          <pc:sldMk cId="3419885601" sldId="397"/>
        </pc:sldMkLst>
        <pc:spChg chg="mod">
          <ac:chgData name="Sarah Heavens" userId="7c41602f-15f7-4102-ab28-17ae71d37298" providerId="ADAL" clId="{116FCFF1-CC68-D64F-9633-E38B0CA29C5A}" dt="2019-11-18T11:04:20.050" v="676" actId="22"/>
          <ac:spMkLst>
            <pc:docMk/>
            <pc:sldMk cId="3419885601" sldId="397"/>
            <ac:spMk id="6" creationId="{6222A5B4-C977-9F4F-9EA4-3E4179C56E7F}"/>
          </ac:spMkLst>
        </pc:spChg>
      </pc:sldChg>
      <pc:sldChg chg="modSp">
        <pc:chgData name="Sarah Heavens" userId="7c41602f-15f7-4102-ab28-17ae71d37298" providerId="ADAL" clId="{116FCFF1-CC68-D64F-9633-E38B0CA29C5A}" dt="2019-11-18T11:04:31.634" v="691" actId="22"/>
        <pc:sldMkLst>
          <pc:docMk/>
          <pc:sldMk cId="974413021" sldId="398"/>
        </pc:sldMkLst>
        <pc:spChg chg="mod">
          <ac:chgData name="Sarah Heavens" userId="7c41602f-15f7-4102-ab28-17ae71d37298" providerId="ADAL" clId="{116FCFF1-CC68-D64F-9633-E38B0CA29C5A}" dt="2019-11-18T11:04:31.634" v="691" actId="22"/>
          <ac:spMkLst>
            <pc:docMk/>
            <pc:sldMk cId="974413021" sldId="398"/>
            <ac:spMk id="6" creationId="{6222A5B4-C977-9F4F-9EA4-3E4179C56E7F}"/>
          </ac:spMkLst>
        </pc:spChg>
      </pc:sldChg>
      <pc:sldChg chg="modSp">
        <pc:chgData name="Sarah Heavens" userId="7c41602f-15f7-4102-ab28-17ae71d37298" providerId="ADAL" clId="{116FCFF1-CC68-D64F-9633-E38B0CA29C5A}" dt="2019-11-18T11:04:40.819" v="706" actId="22"/>
        <pc:sldMkLst>
          <pc:docMk/>
          <pc:sldMk cId="4158378202" sldId="399"/>
        </pc:sldMkLst>
        <pc:spChg chg="mod">
          <ac:chgData name="Sarah Heavens" userId="7c41602f-15f7-4102-ab28-17ae71d37298" providerId="ADAL" clId="{116FCFF1-CC68-D64F-9633-E38B0CA29C5A}" dt="2019-11-18T11:04:40.819" v="706" actId="22"/>
          <ac:spMkLst>
            <pc:docMk/>
            <pc:sldMk cId="4158378202" sldId="399"/>
            <ac:spMk id="6" creationId="{6222A5B4-C977-9F4F-9EA4-3E4179C56E7F}"/>
          </ac:spMkLst>
        </pc:spChg>
      </pc:sldChg>
      <pc:sldChg chg="modSp">
        <pc:chgData name="Sarah Heavens" userId="7c41602f-15f7-4102-ab28-17ae71d37298" providerId="ADAL" clId="{116FCFF1-CC68-D64F-9633-E38B0CA29C5A}" dt="2019-11-18T11:04:50.199" v="721" actId="22"/>
        <pc:sldMkLst>
          <pc:docMk/>
          <pc:sldMk cId="4218346325" sldId="400"/>
        </pc:sldMkLst>
        <pc:spChg chg="mod">
          <ac:chgData name="Sarah Heavens" userId="7c41602f-15f7-4102-ab28-17ae71d37298" providerId="ADAL" clId="{116FCFF1-CC68-D64F-9633-E38B0CA29C5A}" dt="2019-11-18T11:04:50.199" v="721" actId="22"/>
          <ac:spMkLst>
            <pc:docMk/>
            <pc:sldMk cId="4218346325" sldId="400"/>
            <ac:spMk id="6" creationId="{6222A5B4-C977-9F4F-9EA4-3E4179C56E7F}"/>
          </ac:spMkLst>
        </pc:spChg>
      </pc:sldChg>
      <pc:sldChg chg="modSp">
        <pc:chgData name="Sarah Heavens" userId="7c41602f-15f7-4102-ab28-17ae71d37298" providerId="ADAL" clId="{116FCFF1-CC68-D64F-9633-E38B0CA29C5A}" dt="2019-11-18T11:04:57.628" v="736" actId="22"/>
        <pc:sldMkLst>
          <pc:docMk/>
          <pc:sldMk cId="1170397529" sldId="401"/>
        </pc:sldMkLst>
        <pc:spChg chg="mod">
          <ac:chgData name="Sarah Heavens" userId="7c41602f-15f7-4102-ab28-17ae71d37298" providerId="ADAL" clId="{116FCFF1-CC68-D64F-9633-E38B0CA29C5A}" dt="2019-11-18T11:04:57.628" v="736" actId="22"/>
          <ac:spMkLst>
            <pc:docMk/>
            <pc:sldMk cId="1170397529" sldId="401"/>
            <ac:spMk id="6" creationId="{6222A5B4-C977-9F4F-9EA4-3E4179C56E7F}"/>
          </ac:spMkLst>
        </pc:spChg>
      </pc:sldChg>
      <pc:sldChg chg="modSp">
        <pc:chgData name="Sarah Heavens" userId="7c41602f-15f7-4102-ab28-17ae71d37298" providerId="ADAL" clId="{116FCFF1-CC68-D64F-9633-E38B0CA29C5A}" dt="2019-11-20T13:55:46.496" v="3260" actId="20577"/>
        <pc:sldMkLst>
          <pc:docMk/>
          <pc:sldMk cId="1056989705" sldId="406"/>
        </pc:sldMkLst>
        <pc:graphicFrameChg chg="mod modGraphic">
          <ac:chgData name="Sarah Heavens" userId="7c41602f-15f7-4102-ab28-17ae71d37298" providerId="ADAL" clId="{116FCFF1-CC68-D64F-9633-E38B0CA29C5A}" dt="2019-11-20T13:55:46.496" v="3260" actId="20577"/>
          <ac:graphicFrameMkLst>
            <pc:docMk/>
            <pc:sldMk cId="1056989705" sldId="406"/>
            <ac:graphicFrameMk id="13" creationId="{D8E0632F-0AC1-264D-97D3-73B28989485F}"/>
          </ac:graphicFrameMkLst>
        </pc:graphicFrameChg>
      </pc:sldChg>
      <pc:sldChg chg="modSp">
        <pc:chgData name="Sarah Heavens" userId="7c41602f-15f7-4102-ab28-17ae71d37298" providerId="ADAL" clId="{116FCFF1-CC68-D64F-9633-E38B0CA29C5A}" dt="2019-11-20T14:00:18.030" v="3509" actId="20577"/>
        <pc:sldMkLst>
          <pc:docMk/>
          <pc:sldMk cId="4260967566" sldId="410"/>
        </pc:sldMkLst>
        <pc:graphicFrameChg chg="mod modGraphic">
          <ac:chgData name="Sarah Heavens" userId="7c41602f-15f7-4102-ab28-17ae71d37298" providerId="ADAL" clId="{116FCFF1-CC68-D64F-9633-E38B0CA29C5A}" dt="2019-11-20T14:00:18.030" v="3509" actId="20577"/>
          <ac:graphicFrameMkLst>
            <pc:docMk/>
            <pc:sldMk cId="4260967566" sldId="410"/>
            <ac:graphicFrameMk id="13" creationId="{D8E0632F-0AC1-264D-97D3-73B28989485F}"/>
          </ac:graphicFrameMkLst>
        </pc:graphicFrameChg>
      </pc:sldChg>
      <pc:sldChg chg="modSp">
        <pc:chgData name="Sarah Heavens" userId="7c41602f-15f7-4102-ab28-17ae71d37298" providerId="ADAL" clId="{116FCFF1-CC68-D64F-9633-E38B0CA29C5A}" dt="2019-11-18T12:05:54.307" v="2053" actId="20577"/>
        <pc:sldMkLst>
          <pc:docMk/>
          <pc:sldMk cId="3037875887" sldId="412"/>
        </pc:sldMkLst>
        <pc:graphicFrameChg chg="mod modGraphic">
          <ac:chgData name="Sarah Heavens" userId="7c41602f-15f7-4102-ab28-17ae71d37298" providerId="ADAL" clId="{116FCFF1-CC68-D64F-9633-E38B0CA29C5A}" dt="2019-11-18T12:05:54.307" v="2053" actId="20577"/>
          <ac:graphicFrameMkLst>
            <pc:docMk/>
            <pc:sldMk cId="3037875887" sldId="412"/>
            <ac:graphicFrameMk id="13" creationId="{D8E0632F-0AC1-264D-97D3-73B28989485F}"/>
          </ac:graphicFrameMkLst>
        </pc:graphicFrameChg>
      </pc:sldChg>
      <pc:sldChg chg="addSp delSp modSp">
        <pc:chgData name="Sarah Heavens" userId="7c41602f-15f7-4102-ab28-17ae71d37298" providerId="ADAL" clId="{116FCFF1-CC68-D64F-9633-E38B0CA29C5A}" dt="2019-11-20T14:13:30.325" v="3660"/>
        <pc:sldMkLst>
          <pc:docMk/>
          <pc:sldMk cId="592008265" sldId="413"/>
        </pc:sldMkLst>
        <pc:spChg chg="mod">
          <ac:chgData name="Sarah Heavens" userId="7c41602f-15f7-4102-ab28-17ae71d37298" providerId="ADAL" clId="{116FCFF1-CC68-D64F-9633-E38B0CA29C5A}" dt="2019-11-18T12:10:38.963" v="2192" actId="1076"/>
          <ac:spMkLst>
            <pc:docMk/>
            <pc:sldMk cId="592008265" sldId="413"/>
            <ac:spMk id="2" creationId="{3DECDC88-CD2C-0D40-9C71-92F5B327E306}"/>
          </ac:spMkLst>
        </pc:spChg>
        <pc:spChg chg="add mod">
          <ac:chgData name="Sarah Heavens" userId="7c41602f-15f7-4102-ab28-17ae71d37298" providerId="ADAL" clId="{116FCFF1-CC68-D64F-9633-E38B0CA29C5A}" dt="2019-11-18T13:42:29.241" v="2949" actId="20577"/>
          <ac:spMkLst>
            <pc:docMk/>
            <pc:sldMk cId="592008265" sldId="413"/>
            <ac:spMk id="3" creationId="{29F3CDE0-0E92-0647-BEDE-2CAD1CA796B5}"/>
          </ac:spMkLst>
        </pc:spChg>
        <pc:inkChg chg="add del">
          <ac:chgData name="Sarah Heavens" userId="7c41602f-15f7-4102-ab28-17ae71d37298" providerId="ADAL" clId="{116FCFF1-CC68-D64F-9633-E38B0CA29C5A}" dt="2019-11-20T14:13:30.325" v="3660"/>
          <ac:inkMkLst>
            <pc:docMk/>
            <pc:sldMk cId="592008265" sldId="413"/>
            <ac:inkMk id="5" creationId="{91E77668-9225-914B-B2BF-0EC3FF62F721}"/>
          </ac:inkMkLst>
        </pc:inkChg>
      </pc:sldChg>
      <pc:sldChg chg="modSp">
        <pc:chgData name="Sarah Heavens" userId="7c41602f-15f7-4102-ab28-17ae71d37298" providerId="ADAL" clId="{116FCFF1-CC68-D64F-9633-E38B0CA29C5A}" dt="2019-11-20T14:16:56.792" v="4077" actId="20577"/>
        <pc:sldMkLst>
          <pc:docMk/>
          <pc:sldMk cId="5633956" sldId="414"/>
        </pc:sldMkLst>
        <pc:graphicFrameChg chg="mod modGraphic">
          <ac:chgData name="Sarah Heavens" userId="7c41602f-15f7-4102-ab28-17ae71d37298" providerId="ADAL" clId="{116FCFF1-CC68-D64F-9633-E38B0CA29C5A}" dt="2019-11-20T14:16:56.792" v="4077" actId="20577"/>
          <ac:graphicFrameMkLst>
            <pc:docMk/>
            <pc:sldMk cId="5633956" sldId="414"/>
            <ac:graphicFrameMk id="13" creationId="{D8E0632F-0AC1-264D-97D3-73B28989485F}"/>
          </ac:graphicFrameMkLst>
        </pc:graphicFrameChg>
      </pc:sldChg>
      <pc:sldChg chg="modSp">
        <pc:chgData name="Sarah Heavens" userId="7c41602f-15f7-4102-ab28-17ae71d37298" providerId="ADAL" clId="{116FCFF1-CC68-D64F-9633-E38B0CA29C5A}" dt="2019-11-20T14:51:07.407" v="5043" actId="1076"/>
        <pc:sldMkLst>
          <pc:docMk/>
          <pc:sldMk cId="33965165" sldId="419"/>
        </pc:sldMkLst>
        <pc:spChg chg="mod">
          <ac:chgData name="Sarah Heavens" userId="7c41602f-15f7-4102-ab28-17ae71d37298" providerId="ADAL" clId="{116FCFF1-CC68-D64F-9633-E38B0CA29C5A}" dt="2019-11-20T14:49:47.921" v="5018" actId="20577"/>
          <ac:spMkLst>
            <pc:docMk/>
            <pc:sldMk cId="33965165" sldId="419"/>
            <ac:spMk id="2" creationId="{67C8C060-F55C-4748-B130-0E3C156627A5}"/>
          </ac:spMkLst>
        </pc:spChg>
        <pc:spChg chg="mod">
          <ac:chgData name="Sarah Heavens" userId="7c41602f-15f7-4102-ab28-17ae71d37298" providerId="ADAL" clId="{116FCFF1-CC68-D64F-9633-E38B0CA29C5A}" dt="2019-11-20T14:50:55.955" v="5038" actId="1076"/>
          <ac:spMkLst>
            <pc:docMk/>
            <pc:sldMk cId="33965165" sldId="419"/>
            <ac:spMk id="3" creationId="{7ED78567-428C-4A9A-8AF9-616E30F2D30F}"/>
          </ac:spMkLst>
        </pc:spChg>
        <pc:spChg chg="mod">
          <ac:chgData name="Sarah Heavens" userId="7c41602f-15f7-4102-ab28-17ae71d37298" providerId="ADAL" clId="{116FCFF1-CC68-D64F-9633-E38B0CA29C5A}" dt="2019-11-20T14:51:07.407" v="5043" actId="1076"/>
          <ac:spMkLst>
            <pc:docMk/>
            <pc:sldMk cId="33965165" sldId="419"/>
            <ac:spMk id="8" creationId="{E4BF39A2-B180-4327-A0E3-36F4336FB852}"/>
          </ac:spMkLst>
        </pc:spChg>
        <pc:spChg chg="mod">
          <ac:chgData name="Sarah Heavens" userId="7c41602f-15f7-4102-ab28-17ae71d37298" providerId="ADAL" clId="{116FCFF1-CC68-D64F-9633-E38B0CA29C5A}" dt="2019-11-20T14:50:30.377" v="5029" actId="1076"/>
          <ac:spMkLst>
            <pc:docMk/>
            <pc:sldMk cId="33965165" sldId="419"/>
            <ac:spMk id="9" creationId="{2C761F72-1C3B-45AC-92F8-5BCCB33F6D69}"/>
          </ac:spMkLst>
        </pc:spChg>
        <pc:spChg chg="mod">
          <ac:chgData name="Sarah Heavens" userId="7c41602f-15f7-4102-ab28-17ae71d37298" providerId="ADAL" clId="{116FCFF1-CC68-D64F-9633-E38B0CA29C5A}" dt="2019-11-20T14:50:27.596" v="5028" actId="1076"/>
          <ac:spMkLst>
            <pc:docMk/>
            <pc:sldMk cId="33965165" sldId="419"/>
            <ac:spMk id="10" creationId="{B62FB9B4-49B1-4FC2-A353-EE540639CF2A}"/>
          </ac:spMkLst>
        </pc:spChg>
        <pc:spChg chg="mod">
          <ac:chgData name="Sarah Heavens" userId="7c41602f-15f7-4102-ab28-17ae71d37298" providerId="ADAL" clId="{116FCFF1-CC68-D64F-9633-E38B0CA29C5A}" dt="2019-11-20T14:50:23.131" v="5026" actId="1076"/>
          <ac:spMkLst>
            <pc:docMk/>
            <pc:sldMk cId="33965165" sldId="419"/>
            <ac:spMk id="11" creationId="{70E5D49A-C7D4-4288-B862-4D97941B24CF}"/>
          </ac:spMkLst>
        </pc:spChg>
      </pc:sldChg>
      <pc:sldChg chg="modSp">
        <pc:chgData name="Sarah Heavens" userId="7c41602f-15f7-4102-ab28-17ae71d37298" providerId="ADAL" clId="{116FCFF1-CC68-D64F-9633-E38B0CA29C5A}" dt="2019-11-20T14:52:34.145" v="5128" actId="20577"/>
        <pc:sldMkLst>
          <pc:docMk/>
          <pc:sldMk cId="4082450571" sldId="421"/>
        </pc:sldMkLst>
        <pc:spChg chg="mod">
          <ac:chgData name="Sarah Heavens" userId="7c41602f-15f7-4102-ab28-17ae71d37298" providerId="ADAL" clId="{116FCFF1-CC68-D64F-9633-E38B0CA29C5A}" dt="2019-11-20T14:52:34.145" v="5128" actId="20577"/>
          <ac:spMkLst>
            <pc:docMk/>
            <pc:sldMk cId="4082450571" sldId="421"/>
            <ac:spMk id="3" creationId="{1AF7F614-43C7-E74E-94AA-E80E8DDF1682}"/>
          </ac:spMkLst>
        </pc:spChg>
      </pc:sldChg>
      <pc:sldChg chg="addSp delSp modSp">
        <pc:chgData name="Sarah Heavens" userId="7c41602f-15f7-4102-ab28-17ae71d37298" providerId="ADAL" clId="{116FCFF1-CC68-D64F-9633-E38B0CA29C5A}" dt="2019-11-20T13:58:42.329" v="3282" actId="1076"/>
        <pc:sldMkLst>
          <pc:docMk/>
          <pc:sldMk cId="2432381694" sldId="427"/>
        </pc:sldMkLst>
        <pc:spChg chg="del mod">
          <ac:chgData name="Sarah Heavens" userId="7c41602f-15f7-4102-ab28-17ae71d37298" providerId="ADAL" clId="{116FCFF1-CC68-D64F-9633-E38B0CA29C5A}" dt="2019-11-20T13:56:43.137" v="3262" actId="478"/>
          <ac:spMkLst>
            <pc:docMk/>
            <pc:sldMk cId="2432381694" sldId="427"/>
            <ac:spMk id="2" creationId="{E5A93C80-855F-904D-B648-B4A0B1E0DC1A}"/>
          </ac:spMkLst>
        </pc:spChg>
        <pc:spChg chg="add mod">
          <ac:chgData name="Sarah Heavens" userId="7c41602f-15f7-4102-ab28-17ae71d37298" providerId="ADAL" clId="{116FCFF1-CC68-D64F-9633-E38B0CA29C5A}" dt="2019-11-20T13:58:10.751" v="3275" actId="1076"/>
          <ac:spMkLst>
            <pc:docMk/>
            <pc:sldMk cId="2432381694" sldId="427"/>
            <ac:spMk id="9" creationId="{4903F581-C405-1C47-A979-C14D73B312F1}"/>
          </ac:spMkLst>
        </pc:spChg>
        <pc:picChg chg="add del mod modCrop">
          <ac:chgData name="Sarah Heavens" userId="7c41602f-15f7-4102-ab28-17ae71d37298" providerId="ADAL" clId="{116FCFF1-CC68-D64F-9633-E38B0CA29C5A}" dt="2019-11-20T13:58:08.711" v="3274" actId="478"/>
          <ac:picMkLst>
            <pc:docMk/>
            <pc:sldMk cId="2432381694" sldId="427"/>
            <ac:picMk id="5" creationId="{FFB34808-0D5A-D540-A441-DD05BE9071E2}"/>
          </ac:picMkLst>
        </pc:picChg>
        <pc:picChg chg="add del mod">
          <ac:chgData name="Sarah Heavens" userId="7c41602f-15f7-4102-ab28-17ae71d37298" providerId="ADAL" clId="{116FCFF1-CC68-D64F-9633-E38B0CA29C5A}" dt="2019-11-20T13:56:06.044" v="3261" actId="478"/>
          <ac:picMkLst>
            <pc:docMk/>
            <pc:sldMk cId="2432381694" sldId="427"/>
            <ac:picMk id="6" creationId="{D078680E-8A2C-9249-AEDA-FA1B0645F5CC}"/>
          </ac:picMkLst>
        </pc:picChg>
        <pc:picChg chg="add mod modCrop">
          <ac:chgData name="Sarah Heavens" userId="7c41602f-15f7-4102-ab28-17ae71d37298" providerId="ADAL" clId="{116FCFF1-CC68-D64F-9633-E38B0CA29C5A}" dt="2019-11-20T13:58:42.329" v="3282" actId="1076"/>
          <ac:picMkLst>
            <pc:docMk/>
            <pc:sldMk cId="2432381694" sldId="427"/>
            <ac:picMk id="10" creationId="{C7A04D36-059D-3C42-A83F-73179A17BC12}"/>
          </ac:picMkLst>
        </pc:picChg>
        <pc:picChg chg="del">
          <ac:chgData name="Sarah Heavens" userId="7c41602f-15f7-4102-ab28-17ae71d37298" providerId="ADAL" clId="{116FCFF1-CC68-D64F-9633-E38B0CA29C5A}" dt="2019-11-18T10:11:11.215" v="351" actId="478"/>
          <ac:picMkLst>
            <pc:docMk/>
            <pc:sldMk cId="2432381694" sldId="427"/>
            <ac:picMk id="11" creationId="{5AF18927-A2E5-DF4E-B299-C849F5B01CC1}"/>
          </ac:picMkLst>
        </pc:picChg>
      </pc:sldChg>
      <pc:sldChg chg="addSp delSp modSp mod modClrScheme chgLayout">
        <pc:chgData name="Sarah Heavens" userId="7c41602f-15f7-4102-ab28-17ae71d37298" providerId="ADAL" clId="{116FCFF1-CC68-D64F-9633-E38B0CA29C5A}" dt="2019-11-20T14:33:10.691" v="4237" actId="1076"/>
        <pc:sldMkLst>
          <pc:docMk/>
          <pc:sldMk cId="3447196662" sldId="428"/>
        </pc:sldMkLst>
        <pc:spChg chg="add mod ord">
          <ac:chgData name="Sarah Heavens" userId="7c41602f-15f7-4102-ab28-17ae71d37298" providerId="ADAL" clId="{116FCFF1-CC68-D64F-9633-E38B0CA29C5A}" dt="2019-11-20T14:31:40.369" v="4215" actId="14100"/>
          <ac:spMkLst>
            <pc:docMk/>
            <pc:sldMk cId="3447196662" sldId="428"/>
            <ac:spMk id="3" creationId="{EE5AEB33-6B65-7547-9726-227FE7E637BA}"/>
          </ac:spMkLst>
        </pc:spChg>
        <pc:spChg chg="mod ord">
          <ac:chgData name="Sarah Heavens" userId="7c41602f-15f7-4102-ab28-17ae71d37298" providerId="ADAL" clId="{116FCFF1-CC68-D64F-9633-E38B0CA29C5A}" dt="2019-11-20T14:20:26.677" v="4083" actId="700"/>
          <ac:spMkLst>
            <pc:docMk/>
            <pc:sldMk cId="3447196662" sldId="428"/>
            <ac:spMk id="4" creationId="{F60DB08E-614B-4703-A4F3-ECFEC189F3CC}"/>
          </ac:spMkLst>
        </pc:spChg>
        <pc:spChg chg="add del mod ord">
          <ac:chgData name="Sarah Heavens" userId="7c41602f-15f7-4102-ab28-17ae71d37298" providerId="ADAL" clId="{116FCFF1-CC68-D64F-9633-E38B0CA29C5A}" dt="2019-11-20T14:21:46.226" v="4116" actId="478"/>
          <ac:spMkLst>
            <pc:docMk/>
            <pc:sldMk cId="3447196662" sldId="428"/>
            <ac:spMk id="5" creationId="{F352D10C-FC1F-784E-B90A-B992FC586881}"/>
          </ac:spMkLst>
        </pc:spChg>
        <pc:spChg chg="add mod">
          <ac:chgData name="Sarah Heavens" userId="7c41602f-15f7-4102-ab28-17ae71d37298" providerId="ADAL" clId="{116FCFF1-CC68-D64F-9633-E38B0CA29C5A}" dt="2019-11-20T14:32:26.517" v="4234" actId="14100"/>
          <ac:spMkLst>
            <pc:docMk/>
            <pc:sldMk cId="3447196662" sldId="428"/>
            <ac:spMk id="6" creationId="{A4163040-2F48-3141-A5FD-2088CBBC2D49}"/>
          </ac:spMkLst>
        </pc:spChg>
        <pc:spChg chg="add mod">
          <ac:chgData name="Sarah Heavens" userId="7c41602f-15f7-4102-ab28-17ae71d37298" providerId="ADAL" clId="{116FCFF1-CC68-D64F-9633-E38B0CA29C5A}" dt="2019-11-20T14:32:32.266" v="4236" actId="20577"/>
          <ac:spMkLst>
            <pc:docMk/>
            <pc:sldMk cId="3447196662" sldId="428"/>
            <ac:spMk id="7" creationId="{78314DC1-A815-144A-9A31-00137C20F9D9}"/>
          </ac:spMkLst>
        </pc:spChg>
        <pc:spChg chg="del">
          <ac:chgData name="Sarah Heavens" userId="7c41602f-15f7-4102-ab28-17ae71d37298" providerId="ADAL" clId="{116FCFF1-CC68-D64F-9633-E38B0CA29C5A}" dt="2019-11-18T12:25:45.154" v="2824" actId="478"/>
          <ac:spMkLst>
            <pc:docMk/>
            <pc:sldMk cId="3447196662" sldId="428"/>
            <ac:spMk id="7" creationId="{BFADCBF1-D0E6-904A-9CD5-8D9DA6C846AA}"/>
          </ac:spMkLst>
        </pc:spChg>
        <pc:grpChg chg="add del">
          <ac:chgData name="Sarah Heavens" userId="7c41602f-15f7-4102-ab28-17ae71d37298" providerId="ADAL" clId="{116FCFF1-CC68-D64F-9633-E38B0CA29C5A}" dt="2019-11-20T14:25:30.769" v="4148" actId="22"/>
          <ac:grpSpMkLst>
            <pc:docMk/>
            <pc:sldMk cId="3447196662" sldId="428"/>
            <ac:grpSpMk id="5" creationId="{519DB844-1373-E04D-AA09-E284965BBC60}"/>
          </ac:grpSpMkLst>
        </pc:grpChg>
        <pc:grpChg chg="add del">
          <ac:chgData name="Sarah Heavens" userId="7c41602f-15f7-4102-ab28-17ae71d37298" providerId="ADAL" clId="{116FCFF1-CC68-D64F-9633-E38B0CA29C5A}" dt="2019-11-20T14:28:22.802" v="4164" actId="22"/>
          <ac:grpSpMkLst>
            <pc:docMk/>
            <pc:sldMk cId="3447196662" sldId="428"/>
            <ac:grpSpMk id="72" creationId="{FAD7706E-EDD6-6F49-BDBD-B4184A749A56}"/>
          </ac:grpSpMkLst>
        </pc:grpChg>
        <pc:picChg chg="add mod modCrop">
          <ac:chgData name="Sarah Heavens" userId="7c41602f-15f7-4102-ab28-17ae71d37298" providerId="ADAL" clId="{116FCFF1-CC68-D64F-9633-E38B0CA29C5A}" dt="2019-11-20T14:33:10.691" v="4237" actId="1076"/>
          <ac:picMkLst>
            <pc:docMk/>
            <pc:sldMk cId="3447196662" sldId="428"/>
            <ac:picMk id="39" creationId="{E8B43D80-3F6A-5046-8D1C-F5B14D725FC2}"/>
          </ac:picMkLst>
        </pc:picChg>
        <pc:picChg chg="add del">
          <ac:chgData name="Sarah Heavens" userId="7c41602f-15f7-4102-ab28-17ae71d37298" providerId="ADAL" clId="{116FCFF1-CC68-D64F-9633-E38B0CA29C5A}" dt="2019-11-20T14:28:50.976" v="4172" actId="478"/>
          <ac:picMkLst>
            <pc:docMk/>
            <pc:sldMk cId="3447196662" sldId="428"/>
            <ac:picMk id="73" creationId="{FC0EADEE-6360-A743-831B-830A96789A03}"/>
          </ac:picMkLst>
        </pc:picChg>
        <pc:picChg chg="add mod modCrop">
          <ac:chgData name="Sarah Heavens" userId="7c41602f-15f7-4102-ab28-17ae71d37298" providerId="ADAL" clId="{116FCFF1-CC68-D64F-9633-E38B0CA29C5A}" dt="2019-11-20T14:30:14.656" v="4198" actId="14100"/>
          <ac:picMkLst>
            <pc:docMk/>
            <pc:sldMk cId="3447196662" sldId="428"/>
            <ac:picMk id="75" creationId="{57F3731B-2AD7-7244-8DC7-31B5053670D2}"/>
          </ac:picMkLst>
        </pc:picChg>
      </pc:sldChg>
      <pc:sldChg chg="modSp">
        <pc:chgData name="Sarah Heavens" userId="7c41602f-15f7-4102-ab28-17ae71d37298" providerId="ADAL" clId="{116FCFF1-CC68-D64F-9633-E38B0CA29C5A}" dt="2019-11-18T11:35:31.108" v="1088" actId="20577"/>
        <pc:sldMkLst>
          <pc:docMk/>
          <pc:sldMk cId="3771948196" sldId="429"/>
        </pc:sldMkLst>
        <pc:spChg chg="mod">
          <ac:chgData name="Sarah Heavens" userId="7c41602f-15f7-4102-ab28-17ae71d37298" providerId="ADAL" clId="{116FCFF1-CC68-D64F-9633-E38B0CA29C5A}" dt="2019-11-18T11:35:31.108" v="1088" actId="20577"/>
          <ac:spMkLst>
            <pc:docMk/>
            <pc:sldMk cId="3771948196" sldId="429"/>
            <ac:spMk id="7" creationId="{70252465-360E-9F4F-B52A-5D7EDAFCA007}"/>
          </ac:spMkLst>
        </pc:spChg>
      </pc:sldChg>
      <pc:sldChg chg="modSp">
        <pc:chgData name="Sarah Heavens" userId="7c41602f-15f7-4102-ab28-17ae71d37298" providerId="ADAL" clId="{116FCFF1-CC68-D64F-9633-E38B0CA29C5A}" dt="2019-11-18T12:08:11.940" v="2071" actId="20577"/>
        <pc:sldMkLst>
          <pc:docMk/>
          <pc:sldMk cId="525493111" sldId="435"/>
        </pc:sldMkLst>
        <pc:spChg chg="mod">
          <ac:chgData name="Sarah Heavens" userId="7c41602f-15f7-4102-ab28-17ae71d37298" providerId="ADAL" clId="{116FCFF1-CC68-D64F-9633-E38B0CA29C5A}" dt="2019-11-18T12:08:11.940" v="2071" actId="20577"/>
          <ac:spMkLst>
            <pc:docMk/>
            <pc:sldMk cId="525493111" sldId="435"/>
            <ac:spMk id="7" creationId="{70252465-360E-9F4F-B52A-5D7EDAFCA007}"/>
          </ac:spMkLst>
        </pc:spChg>
      </pc:sldChg>
      <pc:sldChg chg="modSp">
        <pc:chgData name="Sarah Heavens" userId="7c41602f-15f7-4102-ab28-17ae71d37298" providerId="ADAL" clId="{116FCFF1-CC68-D64F-9633-E38B0CA29C5A}" dt="2019-11-18T12:11:47.563" v="2254" actId="20577"/>
        <pc:sldMkLst>
          <pc:docMk/>
          <pc:sldMk cId="3149090210" sldId="436"/>
        </pc:sldMkLst>
        <pc:spChg chg="mod">
          <ac:chgData name="Sarah Heavens" userId="7c41602f-15f7-4102-ab28-17ae71d37298" providerId="ADAL" clId="{116FCFF1-CC68-D64F-9633-E38B0CA29C5A}" dt="2019-11-18T12:11:47.563" v="2254" actId="20577"/>
          <ac:spMkLst>
            <pc:docMk/>
            <pc:sldMk cId="3149090210" sldId="436"/>
            <ac:spMk id="7" creationId="{70252465-360E-9F4F-B52A-5D7EDAFCA007}"/>
          </ac:spMkLst>
        </pc:spChg>
      </pc:sldChg>
      <pc:sldChg chg="del">
        <pc:chgData name="Sarah Heavens" userId="7c41602f-15f7-4102-ab28-17ae71d37298" providerId="ADAL" clId="{116FCFF1-CC68-D64F-9633-E38B0CA29C5A}" dt="2019-11-20T14:17:57.905" v="4079" actId="2696"/>
        <pc:sldMkLst>
          <pc:docMk/>
          <pc:sldMk cId="870002934" sldId="438"/>
        </pc:sldMkLst>
      </pc:sldChg>
      <pc:sldChg chg="addSp delSp modSp">
        <pc:chgData name="Sarah Heavens" userId="7c41602f-15f7-4102-ab28-17ae71d37298" providerId="ADAL" clId="{116FCFF1-CC68-D64F-9633-E38B0CA29C5A}" dt="2019-11-20T14:49:25.877" v="4963" actId="1076"/>
        <pc:sldMkLst>
          <pc:docMk/>
          <pc:sldMk cId="3417218955" sldId="444"/>
        </pc:sldMkLst>
        <pc:spChg chg="add mod">
          <ac:chgData name="Sarah Heavens" userId="7c41602f-15f7-4102-ab28-17ae71d37298" providerId="ADAL" clId="{116FCFF1-CC68-D64F-9633-E38B0CA29C5A}" dt="2019-11-20T14:49:25.877" v="4963" actId="1076"/>
          <ac:spMkLst>
            <pc:docMk/>
            <pc:sldMk cId="3417218955" sldId="444"/>
            <ac:spMk id="3" creationId="{4CC24A18-3B13-7D47-8152-DF5A7A9F3799}"/>
          </ac:spMkLst>
        </pc:spChg>
        <pc:spChg chg="del mod">
          <ac:chgData name="Sarah Heavens" userId="7c41602f-15f7-4102-ab28-17ae71d37298" providerId="ADAL" clId="{116FCFF1-CC68-D64F-9633-E38B0CA29C5A}" dt="2019-11-20T14:48:57.506" v="4900" actId="478"/>
          <ac:spMkLst>
            <pc:docMk/>
            <pc:sldMk cId="3417218955" sldId="444"/>
            <ac:spMk id="7" creationId="{70252465-360E-9F4F-B52A-5D7EDAFCA007}"/>
          </ac:spMkLst>
        </pc:spChg>
      </pc:sldChg>
      <pc:sldChg chg="modSp">
        <pc:chgData name="Sarah Heavens" userId="7c41602f-15f7-4102-ab28-17ae71d37298" providerId="ADAL" clId="{116FCFF1-CC68-D64F-9633-E38B0CA29C5A}" dt="2019-11-20T15:04:17.552" v="5819" actId="20577"/>
        <pc:sldMkLst>
          <pc:docMk/>
          <pc:sldMk cId="1889357129" sldId="445"/>
        </pc:sldMkLst>
        <pc:spChg chg="mod">
          <ac:chgData name="Sarah Heavens" userId="7c41602f-15f7-4102-ab28-17ae71d37298" providerId="ADAL" clId="{116FCFF1-CC68-D64F-9633-E38B0CA29C5A}" dt="2019-11-20T15:04:17.552" v="5819" actId="20577"/>
          <ac:spMkLst>
            <pc:docMk/>
            <pc:sldMk cId="1889357129" sldId="445"/>
            <ac:spMk id="7" creationId="{70252465-360E-9F4F-B52A-5D7EDAFCA007}"/>
          </ac:spMkLst>
        </pc:spChg>
      </pc:sldChg>
      <pc:sldChg chg="delSp modSp">
        <pc:chgData name="Sarah Heavens" userId="7c41602f-15f7-4102-ab28-17ae71d37298" providerId="ADAL" clId="{116FCFF1-CC68-D64F-9633-E38B0CA29C5A}" dt="2019-11-18T11:11:31.335" v="837" actId="20577"/>
        <pc:sldMkLst>
          <pc:docMk/>
          <pc:sldMk cId="4135894322" sldId="457"/>
        </pc:sldMkLst>
        <pc:spChg chg="mod">
          <ac:chgData name="Sarah Heavens" userId="7c41602f-15f7-4102-ab28-17ae71d37298" providerId="ADAL" clId="{116FCFF1-CC68-D64F-9633-E38B0CA29C5A}" dt="2019-11-18T11:11:31.335" v="837" actId="20577"/>
          <ac:spMkLst>
            <pc:docMk/>
            <pc:sldMk cId="4135894322" sldId="457"/>
            <ac:spMk id="7" creationId="{70252465-360E-9F4F-B52A-5D7EDAFCA007}"/>
          </ac:spMkLst>
        </pc:spChg>
        <pc:picChg chg="del">
          <ac:chgData name="Sarah Heavens" userId="7c41602f-15f7-4102-ab28-17ae71d37298" providerId="ADAL" clId="{116FCFF1-CC68-D64F-9633-E38B0CA29C5A}" dt="2019-11-18T11:09:59.994" v="788" actId="478"/>
          <ac:picMkLst>
            <pc:docMk/>
            <pc:sldMk cId="4135894322" sldId="457"/>
            <ac:picMk id="3" creationId="{589C5DF8-2CC5-7D40-82C5-79EEA802A0D0}"/>
          </ac:picMkLst>
        </pc:picChg>
        <pc:picChg chg="del">
          <ac:chgData name="Sarah Heavens" userId="7c41602f-15f7-4102-ab28-17ae71d37298" providerId="ADAL" clId="{116FCFF1-CC68-D64F-9633-E38B0CA29C5A}" dt="2019-11-18T11:09:54.589" v="783" actId="478"/>
          <ac:picMkLst>
            <pc:docMk/>
            <pc:sldMk cId="4135894322" sldId="457"/>
            <ac:picMk id="6" creationId="{8DA429F5-1081-F242-BAFF-268C4F8FA48A}"/>
          </ac:picMkLst>
        </pc:picChg>
        <pc:picChg chg="del">
          <ac:chgData name="Sarah Heavens" userId="7c41602f-15f7-4102-ab28-17ae71d37298" providerId="ADAL" clId="{116FCFF1-CC68-D64F-9633-E38B0CA29C5A}" dt="2019-11-18T11:09:56.615" v="785" actId="478"/>
          <ac:picMkLst>
            <pc:docMk/>
            <pc:sldMk cId="4135894322" sldId="457"/>
            <ac:picMk id="8" creationId="{30142727-EC04-0F40-B67D-591463EF6A25}"/>
          </ac:picMkLst>
        </pc:picChg>
        <pc:picChg chg="del">
          <ac:chgData name="Sarah Heavens" userId="7c41602f-15f7-4102-ab28-17ae71d37298" providerId="ADAL" clId="{116FCFF1-CC68-D64F-9633-E38B0CA29C5A}" dt="2019-11-18T11:09:55.445" v="784" actId="478"/>
          <ac:picMkLst>
            <pc:docMk/>
            <pc:sldMk cId="4135894322" sldId="457"/>
            <ac:picMk id="10" creationId="{AAD04ED1-65E2-374D-BB2E-19CF5531FB36}"/>
          </ac:picMkLst>
        </pc:picChg>
        <pc:picChg chg="del">
          <ac:chgData name="Sarah Heavens" userId="7c41602f-15f7-4102-ab28-17ae71d37298" providerId="ADAL" clId="{116FCFF1-CC68-D64F-9633-E38B0CA29C5A}" dt="2019-11-18T11:09:53.588" v="782" actId="478"/>
          <ac:picMkLst>
            <pc:docMk/>
            <pc:sldMk cId="4135894322" sldId="457"/>
            <ac:picMk id="12" creationId="{7EEAFAF9-97E3-424C-B0EB-37A82C1713C3}"/>
          </ac:picMkLst>
        </pc:picChg>
        <pc:picChg chg="del">
          <ac:chgData name="Sarah Heavens" userId="7c41602f-15f7-4102-ab28-17ae71d37298" providerId="ADAL" clId="{116FCFF1-CC68-D64F-9633-E38B0CA29C5A}" dt="2019-11-18T11:09:57.947" v="786" actId="478"/>
          <ac:picMkLst>
            <pc:docMk/>
            <pc:sldMk cId="4135894322" sldId="457"/>
            <ac:picMk id="14" creationId="{C7EA7376-39F1-FF46-AFD4-1803D2113473}"/>
          </ac:picMkLst>
        </pc:picChg>
        <pc:picChg chg="del">
          <ac:chgData name="Sarah Heavens" userId="7c41602f-15f7-4102-ab28-17ae71d37298" providerId="ADAL" clId="{116FCFF1-CC68-D64F-9633-E38B0CA29C5A}" dt="2019-11-18T11:10:01.054" v="789" actId="478"/>
          <ac:picMkLst>
            <pc:docMk/>
            <pc:sldMk cId="4135894322" sldId="457"/>
            <ac:picMk id="15" creationId="{BF62D41F-6E4A-554B-8A28-A69F49236A1A}"/>
          </ac:picMkLst>
        </pc:picChg>
        <pc:picChg chg="del">
          <ac:chgData name="Sarah Heavens" userId="7c41602f-15f7-4102-ab28-17ae71d37298" providerId="ADAL" clId="{116FCFF1-CC68-D64F-9633-E38B0CA29C5A}" dt="2019-11-18T11:09:58.961" v="787" actId="478"/>
          <ac:picMkLst>
            <pc:docMk/>
            <pc:sldMk cId="4135894322" sldId="457"/>
            <ac:picMk id="20" creationId="{33EF6947-27FD-A249-9C49-0EBFE5DEDA2B}"/>
          </ac:picMkLst>
        </pc:picChg>
      </pc:sldChg>
      <pc:sldChg chg="addSp delSp modSp add del">
        <pc:chgData name="Sarah Heavens" userId="7c41602f-15f7-4102-ab28-17ae71d37298" providerId="ADAL" clId="{116FCFF1-CC68-D64F-9633-E38B0CA29C5A}" dt="2019-11-19T00:34:31.198" v="3038" actId="20577"/>
        <pc:sldMkLst>
          <pc:docMk/>
          <pc:sldMk cId="2529189274" sldId="458"/>
        </pc:sldMkLst>
        <pc:spChg chg="add del mod">
          <ac:chgData name="Sarah Heavens" userId="7c41602f-15f7-4102-ab28-17ae71d37298" providerId="ADAL" clId="{116FCFF1-CC68-D64F-9633-E38B0CA29C5A}" dt="2019-11-19T00:32:02.505" v="3004" actId="478"/>
          <ac:spMkLst>
            <pc:docMk/>
            <pc:sldMk cId="2529189274" sldId="458"/>
            <ac:spMk id="6" creationId="{703C501E-D1B5-8749-91F9-736C415C912D}"/>
          </ac:spMkLst>
        </pc:spChg>
        <pc:spChg chg="del">
          <ac:chgData name="Sarah Heavens" userId="7c41602f-15f7-4102-ab28-17ae71d37298" providerId="ADAL" clId="{116FCFF1-CC68-D64F-9633-E38B0CA29C5A}" dt="2019-11-18T11:27:49.831" v="972" actId="478"/>
          <ac:spMkLst>
            <pc:docMk/>
            <pc:sldMk cId="2529189274" sldId="458"/>
            <ac:spMk id="7" creationId="{70252465-360E-9F4F-B52A-5D7EDAFCA007}"/>
          </ac:spMkLst>
        </pc:spChg>
        <pc:spChg chg="add mod">
          <ac:chgData name="Sarah Heavens" userId="7c41602f-15f7-4102-ab28-17ae71d37298" providerId="ADAL" clId="{116FCFF1-CC68-D64F-9633-E38B0CA29C5A}" dt="2019-11-19T00:34:31.198" v="3038" actId="20577"/>
          <ac:spMkLst>
            <pc:docMk/>
            <pc:sldMk cId="2529189274" sldId="458"/>
            <ac:spMk id="7" creationId="{B1431E32-21D1-634C-BF16-1822F10D6847}"/>
          </ac:spMkLst>
        </pc:spChg>
        <pc:spChg chg="add del mod">
          <ac:chgData name="Sarah Heavens" userId="7c41602f-15f7-4102-ab28-17ae71d37298" providerId="ADAL" clId="{116FCFF1-CC68-D64F-9633-E38B0CA29C5A}" dt="2019-11-19T00:32:04.304" v="3005" actId="478"/>
          <ac:spMkLst>
            <pc:docMk/>
            <pc:sldMk cId="2529189274" sldId="458"/>
            <ac:spMk id="8" creationId="{6F6A7AD8-B6EF-8C44-B2CB-EBFDABDF0852}"/>
          </ac:spMkLst>
        </pc:spChg>
        <pc:spChg chg="del">
          <ac:chgData name="Sarah Heavens" userId="7c41602f-15f7-4102-ab28-17ae71d37298" providerId="ADAL" clId="{116FCFF1-CC68-D64F-9633-E38B0CA29C5A}" dt="2019-11-18T11:27:51.896" v="973" actId="478"/>
          <ac:spMkLst>
            <pc:docMk/>
            <pc:sldMk cId="2529189274" sldId="458"/>
            <ac:spMk id="20" creationId="{1FCC83AA-B80B-CF48-9B6F-F36C61695DD2}"/>
          </ac:spMkLst>
        </pc:spChg>
        <pc:spChg chg="del">
          <ac:chgData name="Sarah Heavens" userId="7c41602f-15f7-4102-ab28-17ae71d37298" providerId="ADAL" clId="{116FCFF1-CC68-D64F-9633-E38B0CA29C5A}" dt="2019-11-18T11:27:56.655" v="975" actId="478"/>
          <ac:spMkLst>
            <pc:docMk/>
            <pc:sldMk cId="2529189274" sldId="458"/>
            <ac:spMk id="23" creationId="{59E74147-8C8E-9745-A507-CBAAFF404C87}"/>
          </ac:spMkLst>
        </pc:spChg>
        <pc:spChg chg="del">
          <ac:chgData name="Sarah Heavens" userId="7c41602f-15f7-4102-ab28-17ae71d37298" providerId="ADAL" clId="{116FCFF1-CC68-D64F-9633-E38B0CA29C5A}" dt="2019-11-18T11:27:54.907" v="974" actId="478"/>
          <ac:spMkLst>
            <pc:docMk/>
            <pc:sldMk cId="2529189274" sldId="458"/>
            <ac:spMk id="25" creationId="{B4241A44-021E-2E46-80BF-64522233D8AC}"/>
          </ac:spMkLst>
        </pc:spChg>
        <pc:picChg chg="mod">
          <ac:chgData name="Sarah Heavens" userId="7c41602f-15f7-4102-ab28-17ae71d37298" providerId="ADAL" clId="{116FCFF1-CC68-D64F-9633-E38B0CA29C5A}" dt="2019-11-19T00:33:24.889" v="3026" actId="14100"/>
          <ac:picMkLst>
            <pc:docMk/>
            <pc:sldMk cId="2529189274" sldId="458"/>
            <ac:picMk id="4" creationId="{4904BCB0-AFB7-4159-B00D-8F92565BBAD3}"/>
          </ac:picMkLst>
        </pc:picChg>
      </pc:sldChg>
      <pc:sldChg chg="addSp delSp modSp">
        <pc:chgData name="Sarah Heavens" userId="7c41602f-15f7-4102-ab28-17ae71d37298" providerId="ADAL" clId="{116FCFF1-CC68-D64F-9633-E38B0CA29C5A}" dt="2019-11-20T14:04:21.324" v="3657" actId="20577"/>
        <pc:sldMkLst>
          <pc:docMk/>
          <pc:sldMk cId="1293305779" sldId="459"/>
        </pc:sldMkLst>
        <pc:spChg chg="add del">
          <ac:chgData name="Sarah Heavens" userId="7c41602f-15f7-4102-ab28-17ae71d37298" providerId="ADAL" clId="{116FCFF1-CC68-D64F-9633-E38B0CA29C5A}" dt="2019-11-20T14:01:20.262" v="3512" actId="139"/>
          <ac:spMkLst>
            <pc:docMk/>
            <pc:sldMk cId="1293305779" sldId="459"/>
            <ac:spMk id="2" creationId="{0B3A0038-EAF5-BD4B-9D1E-D107EEAEAEDB}"/>
          </ac:spMkLst>
        </pc:spChg>
        <pc:spChg chg="add mod">
          <ac:chgData name="Sarah Heavens" userId="7c41602f-15f7-4102-ab28-17ae71d37298" providerId="ADAL" clId="{116FCFF1-CC68-D64F-9633-E38B0CA29C5A}" dt="2019-11-18T11:39:18.031" v="1179" actId="113"/>
          <ac:spMkLst>
            <pc:docMk/>
            <pc:sldMk cId="1293305779" sldId="459"/>
            <ac:spMk id="3" creationId="{CC252B68-C76C-E249-A9E8-C19352CC939A}"/>
          </ac:spMkLst>
        </pc:spChg>
        <pc:spChg chg="add del mod">
          <ac:chgData name="Sarah Heavens" userId="7c41602f-15f7-4102-ab28-17ae71d37298" providerId="ADAL" clId="{116FCFF1-CC68-D64F-9633-E38B0CA29C5A}" dt="2019-11-20T14:00:52.575" v="3510" actId="478"/>
          <ac:spMkLst>
            <pc:docMk/>
            <pc:sldMk cId="1293305779" sldId="459"/>
            <ac:spMk id="6" creationId="{7C5D8EEB-17AE-504C-AACD-F29BC649010B}"/>
          </ac:spMkLst>
        </pc:spChg>
        <pc:spChg chg="add mod">
          <ac:chgData name="Sarah Heavens" userId="7c41602f-15f7-4102-ab28-17ae71d37298" providerId="ADAL" clId="{116FCFF1-CC68-D64F-9633-E38B0CA29C5A}" dt="2019-11-20T14:02:21.275" v="3546" actId="255"/>
          <ac:spMkLst>
            <pc:docMk/>
            <pc:sldMk cId="1293305779" sldId="459"/>
            <ac:spMk id="7" creationId="{169B8EDE-0373-D64F-B64B-4B03113CEBCB}"/>
          </ac:spMkLst>
        </pc:spChg>
        <pc:spChg chg="del">
          <ac:chgData name="Sarah Heavens" userId="7c41602f-15f7-4102-ab28-17ae71d37298" providerId="ADAL" clId="{116FCFF1-CC68-D64F-9633-E38B0CA29C5A}" dt="2019-11-18T11:28:17.023" v="1000" actId="478"/>
          <ac:spMkLst>
            <pc:docMk/>
            <pc:sldMk cId="1293305779" sldId="459"/>
            <ac:spMk id="7" creationId="{70252465-360E-9F4F-B52A-5D7EDAFCA007}"/>
          </ac:spMkLst>
        </pc:spChg>
        <pc:spChg chg="add">
          <ac:chgData name="Sarah Heavens" userId="7c41602f-15f7-4102-ab28-17ae71d37298" providerId="ADAL" clId="{116FCFF1-CC68-D64F-9633-E38B0CA29C5A}" dt="2019-11-20T14:02:12.848" v="3544" actId="139"/>
          <ac:spMkLst>
            <pc:docMk/>
            <pc:sldMk cId="1293305779" sldId="459"/>
            <ac:spMk id="8" creationId="{4BEB2D03-F860-054F-A1C0-8B15F02DA3A8}"/>
          </ac:spMkLst>
        </pc:spChg>
        <pc:spChg chg="add mod">
          <ac:chgData name="Sarah Heavens" userId="7c41602f-15f7-4102-ab28-17ae71d37298" providerId="ADAL" clId="{116FCFF1-CC68-D64F-9633-E38B0CA29C5A}" dt="2019-11-18T13:41:58.998" v="2887" actId="20577"/>
          <ac:spMkLst>
            <pc:docMk/>
            <pc:sldMk cId="1293305779" sldId="459"/>
            <ac:spMk id="9" creationId="{4F952F6A-8E37-8E40-8021-ACB94804149E}"/>
          </ac:spMkLst>
        </pc:spChg>
        <pc:spChg chg="add mod">
          <ac:chgData name="Sarah Heavens" userId="7c41602f-15f7-4102-ab28-17ae71d37298" providerId="ADAL" clId="{116FCFF1-CC68-D64F-9633-E38B0CA29C5A}" dt="2019-11-20T14:02:52.841" v="3568" actId="1076"/>
          <ac:spMkLst>
            <pc:docMk/>
            <pc:sldMk cId="1293305779" sldId="459"/>
            <ac:spMk id="10" creationId="{867C53AF-0CD2-D54E-B2E5-E49D7631712C}"/>
          </ac:spMkLst>
        </pc:spChg>
        <pc:spChg chg="add mod">
          <ac:chgData name="Sarah Heavens" userId="7c41602f-15f7-4102-ab28-17ae71d37298" providerId="ADAL" clId="{116FCFF1-CC68-D64F-9633-E38B0CA29C5A}" dt="2019-11-20T14:04:21.324" v="3657" actId="20577"/>
          <ac:spMkLst>
            <pc:docMk/>
            <pc:sldMk cId="1293305779" sldId="459"/>
            <ac:spMk id="12" creationId="{8D5F29A4-9294-6942-9158-58CCDE6E91D6}"/>
          </ac:spMkLst>
        </pc:spChg>
        <pc:spChg chg="add mod">
          <ac:chgData name="Sarah Heavens" userId="7c41602f-15f7-4102-ab28-17ae71d37298" providerId="ADAL" clId="{116FCFF1-CC68-D64F-9633-E38B0CA29C5A}" dt="2019-11-20T14:04:09.268" v="3652" actId="1076"/>
          <ac:spMkLst>
            <pc:docMk/>
            <pc:sldMk cId="1293305779" sldId="459"/>
            <ac:spMk id="14" creationId="{5095C057-FDD3-4740-9468-BD26A1CA4D99}"/>
          </ac:spMkLst>
        </pc:spChg>
        <pc:picChg chg="mod">
          <ac:chgData name="Sarah Heavens" userId="7c41602f-15f7-4102-ab28-17ae71d37298" providerId="ADAL" clId="{116FCFF1-CC68-D64F-9633-E38B0CA29C5A}" dt="2019-11-18T11:39:32.926" v="1183" actId="14100"/>
          <ac:picMkLst>
            <pc:docMk/>
            <pc:sldMk cId="1293305779" sldId="459"/>
            <ac:picMk id="4" creationId="{4904BCB0-AFB7-4159-B00D-8F92565BBAD3}"/>
          </ac:picMkLst>
        </pc:picChg>
      </pc:sldChg>
      <pc:sldChg chg="addSp delSp modSp">
        <pc:chgData name="Sarah Heavens" userId="7c41602f-15f7-4102-ab28-17ae71d37298" providerId="ADAL" clId="{116FCFF1-CC68-D64F-9633-E38B0CA29C5A}" dt="2019-11-18T12:03:57.850" v="1968" actId="255"/>
        <pc:sldMkLst>
          <pc:docMk/>
          <pc:sldMk cId="2459729021" sldId="462"/>
        </pc:sldMkLst>
        <pc:spChg chg="add mod">
          <ac:chgData name="Sarah Heavens" userId="7c41602f-15f7-4102-ab28-17ae71d37298" providerId="ADAL" clId="{116FCFF1-CC68-D64F-9633-E38B0CA29C5A}" dt="2019-11-18T12:03:57.850" v="1968" actId="255"/>
          <ac:spMkLst>
            <pc:docMk/>
            <pc:sldMk cId="2459729021" sldId="462"/>
            <ac:spMk id="3" creationId="{715FE2BB-2022-C64E-BD1A-5A93620A5872}"/>
          </ac:spMkLst>
        </pc:spChg>
        <pc:spChg chg="del">
          <ac:chgData name="Sarah Heavens" userId="7c41602f-15f7-4102-ab28-17ae71d37298" providerId="ADAL" clId="{116FCFF1-CC68-D64F-9633-E38B0CA29C5A}" dt="2019-11-18T11:40:24.105" v="1288" actId="478"/>
          <ac:spMkLst>
            <pc:docMk/>
            <pc:sldMk cId="2459729021" sldId="462"/>
            <ac:spMk id="7" creationId="{70252465-360E-9F4F-B52A-5D7EDAFCA007}"/>
          </ac:spMkLst>
        </pc:spChg>
        <pc:spChg chg="add mod">
          <ac:chgData name="Sarah Heavens" userId="7c41602f-15f7-4102-ab28-17ae71d37298" providerId="ADAL" clId="{116FCFF1-CC68-D64F-9633-E38B0CA29C5A}" dt="2019-11-18T11:50:01.122" v="1776" actId="1076"/>
          <ac:spMkLst>
            <pc:docMk/>
            <pc:sldMk cId="2459729021" sldId="462"/>
            <ac:spMk id="11" creationId="{264A430E-D56B-6C4F-9874-ED81ABB867B8}"/>
          </ac:spMkLst>
        </pc:spChg>
        <pc:spChg chg="add del mod">
          <ac:chgData name="Sarah Heavens" userId="7c41602f-15f7-4102-ab28-17ae71d37298" providerId="ADAL" clId="{116FCFF1-CC68-D64F-9633-E38B0CA29C5A}" dt="2019-11-18T12:00:37.069" v="1853" actId="478"/>
          <ac:spMkLst>
            <pc:docMk/>
            <pc:sldMk cId="2459729021" sldId="462"/>
            <ac:spMk id="16" creationId="{2CC835C8-2409-7F4E-9F6D-2C83DC4547FA}"/>
          </ac:spMkLst>
        </pc:spChg>
        <pc:spChg chg="add del mod">
          <ac:chgData name="Sarah Heavens" userId="7c41602f-15f7-4102-ab28-17ae71d37298" providerId="ADAL" clId="{116FCFF1-CC68-D64F-9633-E38B0CA29C5A}" dt="2019-11-18T12:02:40.728" v="1886" actId="14100"/>
          <ac:spMkLst>
            <pc:docMk/>
            <pc:sldMk cId="2459729021" sldId="462"/>
            <ac:spMk id="18" creationId="{7679ACC5-94C4-BD4E-AD25-5881C7E2C59F}"/>
          </ac:spMkLst>
        </pc:spChg>
        <pc:graphicFrameChg chg="add del mod modGraphic">
          <ac:chgData name="Sarah Heavens" userId="7c41602f-15f7-4102-ab28-17ae71d37298" providerId="ADAL" clId="{116FCFF1-CC68-D64F-9633-E38B0CA29C5A}" dt="2019-11-18T11:42:22.295" v="1402" actId="478"/>
          <ac:graphicFrameMkLst>
            <pc:docMk/>
            <pc:sldMk cId="2459729021" sldId="462"/>
            <ac:graphicFrameMk id="6" creationId="{F6E7AC89-6192-BA40-AA52-075CC4AE20C4}"/>
          </ac:graphicFrameMkLst>
        </pc:graphicFrameChg>
        <pc:graphicFrameChg chg="add mod modGraphic">
          <ac:chgData name="Sarah Heavens" userId="7c41602f-15f7-4102-ab28-17ae71d37298" providerId="ADAL" clId="{116FCFF1-CC68-D64F-9633-E38B0CA29C5A}" dt="2019-11-18T12:02:21.082" v="1872" actId="1076"/>
          <ac:graphicFrameMkLst>
            <pc:docMk/>
            <pc:sldMk cId="2459729021" sldId="462"/>
            <ac:graphicFrameMk id="10" creationId="{92EFCA58-901F-3F41-9B0D-3BE79A370334}"/>
          </ac:graphicFrameMkLst>
        </pc:graphicFrameChg>
        <pc:inkChg chg="add del">
          <ac:chgData name="Sarah Heavens" userId="7c41602f-15f7-4102-ab28-17ae71d37298" providerId="ADAL" clId="{116FCFF1-CC68-D64F-9633-E38B0CA29C5A}" dt="2019-11-18T11:51:24.009" v="1798"/>
          <ac:inkMkLst>
            <pc:docMk/>
            <pc:sldMk cId="2459729021" sldId="462"/>
            <ac:inkMk id="17" creationId="{9B7DEAD3-3260-BC45-9EE7-5B9040E6D9C5}"/>
          </ac:inkMkLst>
        </pc:inkChg>
        <pc:inkChg chg="add del">
          <ac:chgData name="Sarah Heavens" userId="7c41602f-15f7-4102-ab28-17ae71d37298" providerId="ADAL" clId="{116FCFF1-CC68-D64F-9633-E38B0CA29C5A}" dt="2019-11-18T12:00:50.319" v="1856"/>
          <ac:inkMkLst>
            <pc:docMk/>
            <pc:sldMk cId="2459729021" sldId="462"/>
            <ac:inkMk id="19" creationId="{43491A85-7794-764B-AF4E-FB9F44163648}"/>
          </ac:inkMkLst>
        </pc:inkChg>
        <pc:cxnChg chg="add del">
          <ac:chgData name="Sarah Heavens" userId="7c41602f-15f7-4102-ab28-17ae71d37298" providerId="ADAL" clId="{116FCFF1-CC68-D64F-9633-E38B0CA29C5A}" dt="2019-11-18T11:50:07.360" v="1778" actId="2641"/>
          <ac:cxnSpMkLst>
            <pc:docMk/>
            <pc:sldMk cId="2459729021" sldId="462"/>
            <ac:cxnSpMk id="12" creationId="{34AFE659-FE5D-4C44-815E-0116ECFB2283}"/>
          </ac:cxnSpMkLst>
        </pc:cxnChg>
        <pc:cxnChg chg="add del mod">
          <ac:chgData name="Sarah Heavens" userId="7c41602f-15f7-4102-ab28-17ae71d37298" providerId="ADAL" clId="{116FCFF1-CC68-D64F-9633-E38B0CA29C5A}" dt="2019-11-18T11:50:59.232" v="1789" actId="478"/>
          <ac:cxnSpMkLst>
            <pc:docMk/>
            <pc:sldMk cId="2459729021" sldId="462"/>
            <ac:cxnSpMk id="13" creationId="{9AF6C8F2-E194-3745-B063-BFEAC5681CE0}"/>
          </ac:cxnSpMkLst>
        </pc:cxnChg>
      </pc:sldChg>
      <pc:sldChg chg="addSp modSp mod modClrScheme addAnim delAnim chgLayout">
        <pc:chgData name="Sarah Heavens" userId="7c41602f-15f7-4102-ab28-17ae71d37298" providerId="ADAL" clId="{116FCFF1-CC68-D64F-9633-E38B0CA29C5A}" dt="2019-11-20T14:14:14.964" v="3672" actId="20577"/>
        <pc:sldMkLst>
          <pc:docMk/>
          <pc:sldMk cId="1720215293" sldId="464"/>
        </pc:sldMkLst>
        <pc:spChg chg="add mod ord">
          <ac:chgData name="Sarah Heavens" userId="7c41602f-15f7-4102-ab28-17ae71d37298" providerId="ADAL" clId="{116FCFF1-CC68-D64F-9633-E38B0CA29C5A}" dt="2019-11-20T14:14:14.964" v="3672" actId="20577"/>
          <ac:spMkLst>
            <pc:docMk/>
            <pc:sldMk cId="1720215293" sldId="464"/>
            <ac:spMk id="2" creationId="{D6934447-DA2A-634F-A0F2-9BC75DC9B27F}"/>
          </ac:spMkLst>
        </pc:spChg>
        <pc:spChg chg="mod ord">
          <ac:chgData name="Sarah Heavens" userId="7c41602f-15f7-4102-ab28-17ae71d37298" providerId="ADAL" clId="{116FCFF1-CC68-D64F-9633-E38B0CA29C5A}" dt="2019-11-18T12:12:21.507" v="2316" actId="700"/>
          <ac:spMkLst>
            <pc:docMk/>
            <pc:sldMk cId="1720215293" sldId="464"/>
            <ac:spMk id="5" creationId="{699B4E54-4D49-4CC6-B22F-139EBF718891}"/>
          </ac:spMkLst>
        </pc:spChg>
        <pc:spChg chg="mod ord">
          <ac:chgData name="Sarah Heavens" userId="7c41602f-15f7-4102-ab28-17ae71d37298" providerId="ADAL" clId="{116FCFF1-CC68-D64F-9633-E38B0CA29C5A}" dt="2019-11-18T12:22:10.569" v="2543" actId="1076"/>
          <ac:spMkLst>
            <pc:docMk/>
            <pc:sldMk cId="1720215293" sldId="464"/>
            <ac:spMk id="7" creationId="{70252465-360E-9F4F-B52A-5D7EDAFCA007}"/>
          </ac:spMkLst>
        </pc:spChg>
      </pc:sldChg>
      <pc:sldChg chg="del">
        <pc:chgData name="Sarah Heavens" userId="7c41602f-15f7-4102-ab28-17ae71d37298" providerId="ADAL" clId="{116FCFF1-CC68-D64F-9633-E38B0CA29C5A}" dt="2019-11-20T14:17:56.545" v="4078" actId="2696"/>
        <pc:sldMkLst>
          <pc:docMk/>
          <pc:sldMk cId="1632401252" sldId="466"/>
        </pc:sldMkLst>
      </pc:sldChg>
      <pc:sldChg chg="modSp">
        <pc:chgData name="Sarah Heavens" userId="7c41602f-15f7-4102-ab28-17ae71d37298" providerId="ADAL" clId="{116FCFF1-CC68-D64F-9633-E38B0CA29C5A}" dt="2019-11-18T11:03:31.552" v="658" actId="20577"/>
        <pc:sldMkLst>
          <pc:docMk/>
          <pc:sldMk cId="1438853976" sldId="467"/>
        </pc:sldMkLst>
        <pc:spChg chg="mod">
          <ac:chgData name="Sarah Heavens" userId="7c41602f-15f7-4102-ab28-17ae71d37298" providerId="ADAL" clId="{116FCFF1-CC68-D64F-9633-E38B0CA29C5A}" dt="2019-11-18T11:03:31.552" v="658" actId="20577"/>
          <ac:spMkLst>
            <pc:docMk/>
            <pc:sldMk cId="1438853976" sldId="467"/>
            <ac:spMk id="6" creationId="{9F86A9D8-2326-834B-BAAA-35F252D0F702}"/>
          </ac:spMkLst>
        </pc:spChg>
      </pc:sldChg>
      <pc:sldChg chg="addSp delSp modSp mod modClrScheme chgLayout">
        <pc:chgData name="Sarah Heavens" userId="7c41602f-15f7-4102-ab28-17ae71d37298" providerId="ADAL" clId="{116FCFF1-CC68-D64F-9633-E38B0CA29C5A}" dt="2019-11-20T15:03:13.324" v="5683" actId="1076"/>
        <pc:sldMkLst>
          <pc:docMk/>
          <pc:sldMk cId="4075547872" sldId="469"/>
        </pc:sldMkLst>
        <pc:spChg chg="mod ord">
          <ac:chgData name="Sarah Heavens" userId="7c41602f-15f7-4102-ab28-17ae71d37298" providerId="ADAL" clId="{116FCFF1-CC68-D64F-9633-E38B0CA29C5A}" dt="2019-11-20T15:00:28.715" v="5410" actId="700"/>
          <ac:spMkLst>
            <pc:docMk/>
            <pc:sldMk cId="4075547872" sldId="469"/>
            <ac:spMk id="3" creationId="{097C4F8E-67C7-EC4D-B9CD-F6B2DD517677}"/>
          </ac:spMkLst>
        </pc:spChg>
        <pc:spChg chg="mod ord">
          <ac:chgData name="Sarah Heavens" userId="7c41602f-15f7-4102-ab28-17ae71d37298" providerId="ADAL" clId="{116FCFF1-CC68-D64F-9633-E38B0CA29C5A}" dt="2019-11-20T15:00:28.715" v="5410" actId="700"/>
          <ac:spMkLst>
            <pc:docMk/>
            <pc:sldMk cId="4075547872" sldId="469"/>
            <ac:spMk id="4" creationId="{F60DB08E-614B-4703-A4F3-ECFEC189F3CC}"/>
          </ac:spMkLst>
        </pc:spChg>
        <pc:spChg chg="del mod">
          <ac:chgData name="Sarah Heavens" userId="7c41602f-15f7-4102-ab28-17ae71d37298" providerId="ADAL" clId="{116FCFF1-CC68-D64F-9633-E38B0CA29C5A}" dt="2019-11-20T14:59:15.334" v="5314" actId="478"/>
          <ac:spMkLst>
            <pc:docMk/>
            <pc:sldMk cId="4075547872" sldId="469"/>
            <ac:spMk id="5" creationId="{B7B4AF97-48E9-E44A-92C7-7EA13125AFB9}"/>
          </ac:spMkLst>
        </pc:spChg>
        <pc:spChg chg="add del mod">
          <ac:chgData name="Sarah Heavens" userId="7c41602f-15f7-4102-ab28-17ae71d37298" providerId="ADAL" clId="{116FCFF1-CC68-D64F-9633-E38B0CA29C5A}" dt="2019-11-20T14:59:38.667" v="5390" actId="478"/>
          <ac:spMkLst>
            <pc:docMk/>
            <pc:sldMk cId="4075547872" sldId="469"/>
            <ac:spMk id="7" creationId="{1D2A46C7-B04D-BB4A-9F36-362C8F274539}"/>
          </ac:spMkLst>
        </pc:spChg>
        <pc:spChg chg="add mod ord">
          <ac:chgData name="Sarah Heavens" userId="7c41602f-15f7-4102-ab28-17ae71d37298" providerId="ADAL" clId="{116FCFF1-CC68-D64F-9633-E38B0CA29C5A}" dt="2019-11-20T15:03:13.324" v="5683" actId="1076"/>
          <ac:spMkLst>
            <pc:docMk/>
            <pc:sldMk cId="4075547872" sldId="469"/>
            <ac:spMk id="8" creationId="{0D9C9118-EE21-5B47-B578-913F9B136E8A}"/>
          </ac:spMkLst>
        </pc:spChg>
      </pc:sldChg>
      <pc:sldChg chg="addSp delSp modSp del">
        <pc:chgData name="Sarah Heavens" userId="7c41602f-15f7-4102-ab28-17ae71d37298" providerId="ADAL" clId="{116FCFF1-CC68-D64F-9633-E38B0CA29C5A}" dt="2019-11-20T15:03:26.237" v="5685" actId="2696"/>
        <pc:sldMkLst>
          <pc:docMk/>
          <pc:sldMk cId="2827118687" sldId="470"/>
        </pc:sldMkLst>
        <pc:spChg chg="del">
          <ac:chgData name="Sarah Heavens" userId="7c41602f-15f7-4102-ab28-17ae71d37298" providerId="ADAL" clId="{116FCFF1-CC68-D64F-9633-E38B0CA29C5A}" dt="2019-11-20T14:59:51.343" v="5392" actId="478"/>
          <ac:spMkLst>
            <pc:docMk/>
            <pc:sldMk cId="2827118687" sldId="470"/>
            <ac:spMk id="2" creationId="{67C8C060-F55C-4748-B130-0E3C156627A5}"/>
          </ac:spMkLst>
        </pc:spChg>
        <pc:spChg chg="add mod">
          <ac:chgData name="Sarah Heavens" userId="7c41602f-15f7-4102-ab28-17ae71d37298" providerId="ADAL" clId="{116FCFF1-CC68-D64F-9633-E38B0CA29C5A}" dt="2019-11-20T14:59:51.343" v="5392" actId="478"/>
          <ac:spMkLst>
            <pc:docMk/>
            <pc:sldMk cId="2827118687" sldId="470"/>
            <ac:spMk id="5" creationId="{913CDDEB-E3D1-8C47-BE2F-015EEE6405F0}"/>
          </ac:spMkLst>
        </pc:spChg>
      </pc:sldChg>
      <pc:sldChg chg="addSp delSp modSp">
        <pc:chgData name="Sarah Heavens" userId="7c41602f-15f7-4102-ab28-17ae71d37298" providerId="ADAL" clId="{116FCFF1-CC68-D64F-9633-E38B0CA29C5A}" dt="2019-11-20T15:04:52.990" v="5822" actId="22"/>
        <pc:sldMkLst>
          <pc:docMk/>
          <pc:sldMk cId="3156741085" sldId="471"/>
        </pc:sldMkLst>
        <pc:spChg chg="del">
          <ac:chgData name="Sarah Heavens" userId="7c41602f-15f7-4102-ab28-17ae71d37298" providerId="ADAL" clId="{116FCFF1-CC68-D64F-9633-E38B0CA29C5A}" dt="2019-11-20T15:04:37.097" v="5820" actId="478"/>
          <ac:spMkLst>
            <pc:docMk/>
            <pc:sldMk cId="3156741085" sldId="471"/>
            <ac:spMk id="2" creationId="{67C8C060-F55C-4748-B130-0E3C156627A5}"/>
          </ac:spMkLst>
        </pc:spChg>
        <pc:spChg chg="add del mod">
          <ac:chgData name="Sarah Heavens" userId="7c41602f-15f7-4102-ab28-17ae71d37298" providerId="ADAL" clId="{116FCFF1-CC68-D64F-9633-E38B0CA29C5A}" dt="2019-11-20T15:04:51.300" v="5821" actId="478"/>
          <ac:spMkLst>
            <pc:docMk/>
            <pc:sldMk cId="3156741085" sldId="471"/>
            <ac:spMk id="5" creationId="{8FD3BBBF-5A09-A74D-844D-6919C53DE07B}"/>
          </ac:spMkLst>
        </pc:spChg>
        <pc:graphicFrameChg chg="add">
          <ac:chgData name="Sarah Heavens" userId="7c41602f-15f7-4102-ab28-17ae71d37298" providerId="ADAL" clId="{116FCFF1-CC68-D64F-9633-E38B0CA29C5A}" dt="2019-11-20T15:04:52.990" v="5822" actId="22"/>
          <ac:graphicFrameMkLst>
            <pc:docMk/>
            <pc:sldMk cId="3156741085" sldId="471"/>
            <ac:graphicFrameMk id="8" creationId="{5A4453C5-B14C-2549-BF5C-12467EB1823C}"/>
          </ac:graphicFrameMkLst>
        </pc:graphicFrameChg>
      </pc:sldChg>
      <pc:sldChg chg="delSp modSp">
        <pc:chgData name="Sarah Heavens" userId="7c41602f-15f7-4102-ab28-17ae71d37298" providerId="ADAL" clId="{116FCFF1-CC68-D64F-9633-E38B0CA29C5A}" dt="2019-11-20T15:05:58.360" v="5881" actId="1076"/>
        <pc:sldMkLst>
          <pc:docMk/>
          <pc:sldMk cId="371527974" sldId="472"/>
        </pc:sldMkLst>
        <pc:spChg chg="mod">
          <ac:chgData name="Sarah Heavens" userId="7c41602f-15f7-4102-ab28-17ae71d37298" providerId="ADAL" clId="{116FCFF1-CC68-D64F-9633-E38B0CA29C5A}" dt="2019-11-20T15:05:58.360" v="5881" actId="1076"/>
          <ac:spMkLst>
            <pc:docMk/>
            <pc:sldMk cId="371527974" sldId="472"/>
            <ac:spMk id="3" creationId="{097C4F8E-67C7-EC4D-B9CD-F6B2DD517677}"/>
          </ac:spMkLst>
        </pc:spChg>
        <pc:spChg chg="del mod">
          <ac:chgData name="Sarah Heavens" userId="7c41602f-15f7-4102-ab28-17ae71d37298" providerId="ADAL" clId="{116FCFF1-CC68-D64F-9633-E38B0CA29C5A}" dt="2019-11-20T15:05:56.645" v="5880" actId="478"/>
          <ac:spMkLst>
            <pc:docMk/>
            <pc:sldMk cId="371527974" sldId="472"/>
            <ac:spMk id="9" creationId="{548F5F6B-054A-B642-9BD4-A07ED4DC779A}"/>
          </ac:spMkLst>
        </pc:spChg>
      </pc:sldChg>
      <pc:sldChg chg="del">
        <pc:chgData name="Sarah Heavens" userId="7c41602f-15f7-4102-ab28-17ae71d37298" providerId="ADAL" clId="{116FCFF1-CC68-D64F-9633-E38B0CA29C5A}" dt="2019-11-20T14:17:59.329" v="4080" actId="2696"/>
        <pc:sldMkLst>
          <pc:docMk/>
          <pc:sldMk cId="558544884" sldId="473"/>
        </pc:sldMkLst>
      </pc:sldChg>
      <pc:sldChg chg="del">
        <pc:chgData name="Sarah Heavens" userId="7c41602f-15f7-4102-ab28-17ae71d37298" providerId="ADAL" clId="{116FCFF1-CC68-D64F-9633-E38B0CA29C5A}" dt="2019-11-20T14:18:01.389" v="4081" actId="2696"/>
        <pc:sldMkLst>
          <pc:docMk/>
          <pc:sldMk cId="1071507786" sldId="474"/>
        </pc:sldMkLst>
      </pc:sldChg>
      <pc:sldChg chg="addSp delSp modSp add del mod modClrScheme chgLayout">
        <pc:chgData name="Sarah Heavens" userId="7c41602f-15f7-4102-ab28-17ae71d37298" providerId="ADAL" clId="{116FCFF1-CC68-D64F-9633-E38B0CA29C5A}" dt="2019-11-20T14:38:46.747" v="4411" actId="14100"/>
        <pc:sldMkLst>
          <pc:docMk/>
          <pc:sldMk cId="2485908787" sldId="475"/>
        </pc:sldMkLst>
        <pc:spChg chg="add mod ord">
          <ac:chgData name="Sarah Heavens" userId="7c41602f-15f7-4102-ab28-17ae71d37298" providerId="ADAL" clId="{116FCFF1-CC68-D64F-9633-E38B0CA29C5A}" dt="2019-11-20T14:37:19.753" v="4306" actId="122"/>
          <ac:spMkLst>
            <pc:docMk/>
            <pc:sldMk cId="2485908787" sldId="475"/>
            <ac:spMk id="3" creationId="{09045926-B9E9-0C4E-8FF1-78B944233CE3}"/>
          </ac:spMkLst>
        </pc:spChg>
        <pc:spChg chg="mod ord">
          <ac:chgData name="Sarah Heavens" userId="7c41602f-15f7-4102-ab28-17ae71d37298" providerId="ADAL" clId="{116FCFF1-CC68-D64F-9633-E38B0CA29C5A}" dt="2019-11-20T14:36:50.945" v="4242" actId="700"/>
          <ac:spMkLst>
            <pc:docMk/>
            <pc:sldMk cId="2485908787" sldId="475"/>
            <ac:spMk id="4" creationId="{F60DB08E-614B-4703-A4F3-ECFEC189F3CC}"/>
          </ac:spMkLst>
        </pc:spChg>
        <pc:spChg chg="add mod ord">
          <ac:chgData name="Sarah Heavens" userId="7c41602f-15f7-4102-ab28-17ae71d37298" providerId="ADAL" clId="{116FCFF1-CC68-D64F-9633-E38B0CA29C5A}" dt="2019-11-20T14:38:46.747" v="4411" actId="14100"/>
          <ac:spMkLst>
            <pc:docMk/>
            <pc:sldMk cId="2485908787" sldId="475"/>
            <ac:spMk id="5" creationId="{C258B085-7D6B-1D4B-9933-CF1056DDB675}"/>
          </ac:spMkLst>
        </pc:spChg>
        <pc:spChg chg="add del mod ord">
          <ac:chgData name="Sarah Heavens" userId="7c41602f-15f7-4102-ab28-17ae71d37298" providerId="ADAL" clId="{116FCFF1-CC68-D64F-9633-E38B0CA29C5A}" dt="2019-11-20T14:36:50.945" v="4242" actId="700"/>
          <ac:spMkLst>
            <pc:docMk/>
            <pc:sldMk cId="2485908787" sldId="475"/>
            <ac:spMk id="6" creationId="{3F14C8CF-083A-EB47-84CF-346669A88825}"/>
          </ac:spMkLst>
        </pc:spChg>
      </pc:sldChg>
      <pc:sldChg chg="addSp delSp modSp">
        <pc:chgData name="Sarah Heavens" userId="7c41602f-15f7-4102-ab28-17ae71d37298" providerId="ADAL" clId="{116FCFF1-CC68-D64F-9633-E38B0CA29C5A}" dt="2019-11-18T10:05:19.076" v="350" actId="1576"/>
        <pc:sldMkLst>
          <pc:docMk/>
          <pc:sldMk cId="420792038" sldId="477"/>
        </pc:sldMkLst>
        <pc:spChg chg="add del mod">
          <ac:chgData name="Sarah Heavens" userId="7c41602f-15f7-4102-ab28-17ae71d37298" providerId="ADAL" clId="{116FCFF1-CC68-D64F-9633-E38B0CA29C5A}" dt="2019-11-18T10:05:12.221" v="347" actId="20577"/>
          <ac:spMkLst>
            <pc:docMk/>
            <pc:sldMk cId="420792038" sldId="477"/>
            <ac:spMk id="2" creationId="{891B346C-2D08-4D49-B649-F6F03BC6A7D8}"/>
          </ac:spMkLst>
        </pc:spChg>
        <pc:spChg chg="add mod">
          <ac:chgData name="Sarah Heavens" userId="7c41602f-15f7-4102-ab28-17ae71d37298" providerId="ADAL" clId="{116FCFF1-CC68-D64F-9633-E38B0CA29C5A}" dt="2019-11-18T10:05:19.076" v="350" actId="1576"/>
          <ac:spMkLst>
            <pc:docMk/>
            <pc:sldMk cId="420792038" sldId="477"/>
            <ac:spMk id="7" creationId="{1BFFC64A-2CDE-414A-BF87-B48D3C13F319}"/>
          </ac:spMkLst>
        </pc:spChg>
        <pc:picChg chg="del">
          <ac:chgData name="Sarah Heavens" userId="7c41602f-15f7-4102-ab28-17ae71d37298" providerId="ADAL" clId="{116FCFF1-CC68-D64F-9633-E38B0CA29C5A}" dt="2019-11-18T10:02:33.084" v="174" actId="478"/>
          <ac:picMkLst>
            <pc:docMk/>
            <pc:sldMk cId="420792038" sldId="477"/>
            <ac:picMk id="8" creationId="{FCCD9B77-6CB4-CF43-B48A-66CF7705649F}"/>
          </ac:picMkLst>
        </pc:picChg>
      </pc:sldChg>
      <pc:sldChg chg="addSp delSp modSp add">
        <pc:chgData name="Sarah Heavens" userId="7c41602f-15f7-4102-ab28-17ae71d37298" providerId="ADAL" clId="{116FCFF1-CC68-D64F-9633-E38B0CA29C5A}" dt="2019-11-19T00:34:53.605" v="3040" actId="20577"/>
        <pc:sldMkLst>
          <pc:docMk/>
          <pc:sldMk cId="4131872165" sldId="478"/>
        </pc:sldMkLst>
        <pc:spChg chg="del">
          <ac:chgData name="Sarah Heavens" userId="7c41602f-15f7-4102-ab28-17ae71d37298" providerId="ADAL" clId="{116FCFF1-CC68-D64F-9633-E38B0CA29C5A}" dt="2019-11-19T00:32:39.488" v="3011" actId="478"/>
          <ac:spMkLst>
            <pc:docMk/>
            <pc:sldMk cId="4131872165" sldId="478"/>
            <ac:spMk id="6" creationId="{703C501E-D1B5-8749-91F9-736C415C912D}"/>
          </ac:spMkLst>
        </pc:spChg>
        <pc:spChg chg="mod">
          <ac:chgData name="Sarah Heavens" userId="7c41602f-15f7-4102-ab28-17ae71d37298" providerId="ADAL" clId="{116FCFF1-CC68-D64F-9633-E38B0CA29C5A}" dt="2019-11-19T00:34:53.605" v="3040" actId="20577"/>
          <ac:spMkLst>
            <pc:docMk/>
            <pc:sldMk cId="4131872165" sldId="478"/>
            <ac:spMk id="7" creationId="{B1431E32-21D1-634C-BF16-1822F10D6847}"/>
          </ac:spMkLst>
        </pc:spChg>
        <pc:spChg chg="add del mod">
          <ac:chgData name="Sarah Heavens" userId="7c41602f-15f7-4102-ab28-17ae71d37298" providerId="ADAL" clId="{116FCFF1-CC68-D64F-9633-E38B0CA29C5A}" dt="2019-11-19T00:32:41.677" v="3013" actId="478"/>
          <ac:spMkLst>
            <pc:docMk/>
            <pc:sldMk cId="4131872165" sldId="478"/>
            <ac:spMk id="8" creationId="{80C9A994-6C2D-724D-8E7E-2DBF895E15B9}"/>
          </ac:spMkLst>
        </pc:spChg>
      </pc:sldChg>
      <pc:sldChg chg="addSp delSp modSp add mod modClrScheme chgLayout">
        <pc:chgData name="Sarah Heavens" userId="7c41602f-15f7-4102-ab28-17ae71d37298" providerId="ADAL" clId="{116FCFF1-CC68-D64F-9633-E38B0CA29C5A}" dt="2019-11-20T14:47:25.390" v="4756" actId="14100"/>
        <pc:sldMkLst>
          <pc:docMk/>
          <pc:sldMk cId="3248130970" sldId="479"/>
        </pc:sldMkLst>
        <pc:spChg chg="add mod ord">
          <ac:chgData name="Sarah Heavens" userId="7c41602f-15f7-4102-ab28-17ae71d37298" providerId="ADAL" clId="{116FCFF1-CC68-D64F-9633-E38B0CA29C5A}" dt="2019-11-20T14:45:45.546" v="4646" actId="1076"/>
          <ac:spMkLst>
            <pc:docMk/>
            <pc:sldMk cId="3248130970" sldId="479"/>
            <ac:spMk id="3" creationId="{A6892C35-E7E1-304D-9011-3D807E09CF0E}"/>
          </ac:spMkLst>
        </pc:spChg>
        <pc:spChg chg="mod ord">
          <ac:chgData name="Sarah Heavens" userId="7c41602f-15f7-4102-ab28-17ae71d37298" providerId="ADAL" clId="{116FCFF1-CC68-D64F-9633-E38B0CA29C5A}" dt="2019-11-20T14:39:07.606" v="4414" actId="700"/>
          <ac:spMkLst>
            <pc:docMk/>
            <pc:sldMk cId="3248130970" sldId="479"/>
            <ac:spMk id="4" creationId="{F60DB08E-614B-4703-A4F3-ECFEC189F3CC}"/>
          </ac:spMkLst>
        </pc:spChg>
        <pc:spChg chg="add del mod ord">
          <ac:chgData name="Sarah Heavens" userId="7c41602f-15f7-4102-ab28-17ae71d37298" providerId="ADAL" clId="{116FCFF1-CC68-D64F-9633-E38B0CA29C5A}" dt="2019-11-20T14:41:50.036" v="4431" actId="931"/>
          <ac:spMkLst>
            <pc:docMk/>
            <pc:sldMk cId="3248130970" sldId="479"/>
            <ac:spMk id="5" creationId="{612A15CF-CD9D-B64F-B112-230EC22588E0}"/>
          </ac:spMkLst>
        </pc:spChg>
        <pc:spChg chg="add del mod ord">
          <ac:chgData name="Sarah Heavens" userId="7c41602f-15f7-4102-ab28-17ae71d37298" providerId="ADAL" clId="{116FCFF1-CC68-D64F-9633-E38B0CA29C5A}" dt="2019-11-20T14:39:07.606" v="4414" actId="700"/>
          <ac:spMkLst>
            <pc:docMk/>
            <pc:sldMk cId="3248130970" sldId="479"/>
            <ac:spMk id="6" creationId="{F1E44DF3-5D22-2A46-8D14-9694DDD1CED2}"/>
          </ac:spMkLst>
        </pc:spChg>
        <pc:spChg chg="add del mod">
          <ac:chgData name="Sarah Heavens" userId="7c41602f-15f7-4102-ab28-17ae71d37298" providerId="ADAL" clId="{116FCFF1-CC68-D64F-9633-E38B0CA29C5A}" dt="2019-11-20T14:45:16.545" v="4643" actId="478"/>
          <ac:spMkLst>
            <pc:docMk/>
            <pc:sldMk cId="3248130970" sldId="479"/>
            <ac:spMk id="9" creationId="{4307792D-F26F-E949-94D2-78096C2F1C82}"/>
          </ac:spMkLst>
        </pc:spChg>
        <pc:spChg chg="add mod">
          <ac:chgData name="Sarah Heavens" userId="7c41602f-15f7-4102-ab28-17ae71d37298" providerId="ADAL" clId="{116FCFF1-CC68-D64F-9633-E38B0CA29C5A}" dt="2019-11-20T14:45:51.553" v="4650" actId="1076"/>
          <ac:spMkLst>
            <pc:docMk/>
            <pc:sldMk cId="3248130970" sldId="479"/>
            <ac:spMk id="10" creationId="{3B6F4966-9558-5A48-9C12-31B20505BE4A}"/>
          </ac:spMkLst>
        </pc:spChg>
        <pc:spChg chg="add del mod">
          <ac:chgData name="Sarah Heavens" userId="7c41602f-15f7-4102-ab28-17ae71d37298" providerId="ADAL" clId="{116FCFF1-CC68-D64F-9633-E38B0CA29C5A}" dt="2019-11-20T14:46:13.596" v="4657" actId="478"/>
          <ac:spMkLst>
            <pc:docMk/>
            <pc:sldMk cId="3248130970" sldId="479"/>
            <ac:spMk id="11" creationId="{CA9562ED-8EF7-3149-9DAF-2EB7F4784090}"/>
          </ac:spMkLst>
        </pc:spChg>
        <pc:spChg chg="add mod">
          <ac:chgData name="Sarah Heavens" userId="7c41602f-15f7-4102-ab28-17ae71d37298" providerId="ADAL" clId="{116FCFF1-CC68-D64F-9633-E38B0CA29C5A}" dt="2019-11-20T14:47:25.390" v="4756" actId="14100"/>
          <ac:spMkLst>
            <pc:docMk/>
            <pc:sldMk cId="3248130970" sldId="479"/>
            <ac:spMk id="12" creationId="{670AA392-668C-2747-AC95-BC29791BA298}"/>
          </ac:spMkLst>
        </pc:spChg>
        <pc:picChg chg="add mod ord modCrop">
          <ac:chgData name="Sarah Heavens" userId="7c41602f-15f7-4102-ab28-17ae71d37298" providerId="ADAL" clId="{116FCFF1-CC68-D64F-9633-E38B0CA29C5A}" dt="2019-11-20T14:45:47.226" v="4647" actId="1076"/>
          <ac:picMkLst>
            <pc:docMk/>
            <pc:sldMk cId="3248130970" sldId="479"/>
            <ac:picMk id="7" creationId="{82D1D268-3D21-FB4C-9C9A-8DE53E03591E}"/>
          </ac:picMkLst>
        </pc:picChg>
      </pc:sldChg>
      <pc:sldChg chg="addSp delSp modSp add mod modClrScheme chgLayout">
        <pc:chgData name="Sarah Heavens" userId="7c41602f-15f7-4102-ab28-17ae71d37298" providerId="ADAL" clId="{116FCFF1-CC68-D64F-9633-E38B0CA29C5A}" dt="2019-11-21T07:29:38.306" v="6464" actId="255"/>
        <pc:sldMkLst>
          <pc:docMk/>
          <pc:sldMk cId="4074562748" sldId="480"/>
        </pc:sldMkLst>
        <pc:spChg chg="add del mod ord">
          <ac:chgData name="Sarah Heavens" userId="7c41602f-15f7-4102-ab28-17ae71d37298" providerId="ADAL" clId="{116FCFF1-CC68-D64F-9633-E38B0CA29C5A}" dt="2019-11-21T07:25:38.197" v="6400" actId="478"/>
          <ac:spMkLst>
            <pc:docMk/>
            <pc:sldMk cId="4074562748" sldId="480"/>
            <ac:spMk id="3" creationId="{167D7BB8-49B2-AC49-AA2D-8BFB74C179BC}"/>
          </ac:spMkLst>
        </pc:spChg>
        <pc:spChg chg="mod ord">
          <ac:chgData name="Sarah Heavens" userId="7c41602f-15f7-4102-ab28-17ae71d37298" providerId="ADAL" clId="{116FCFF1-CC68-D64F-9633-E38B0CA29C5A}" dt="2019-11-20T14:47:46.708" v="4759" actId="700"/>
          <ac:spMkLst>
            <pc:docMk/>
            <pc:sldMk cId="4074562748" sldId="480"/>
            <ac:spMk id="4" creationId="{F60DB08E-614B-4703-A4F3-ECFEC189F3CC}"/>
          </ac:spMkLst>
        </pc:spChg>
        <pc:spChg chg="add del mod ord">
          <ac:chgData name="Sarah Heavens" userId="7c41602f-15f7-4102-ab28-17ae71d37298" providerId="ADAL" clId="{116FCFF1-CC68-D64F-9633-E38B0CA29C5A}" dt="2019-11-21T07:25:36.121" v="6399" actId="478"/>
          <ac:spMkLst>
            <pc:docMk/>
            <pc:sldMk cId="4074562748" sldId="480"/>
            <ac:spMk id="5" creationId="{0E3BA23B-5BBC-7B41-9B56-57E21A86563E}"/>
          </ac:spMkLst>
        </pc:spChg>
        <pc:spChg chg="add del mod">
          <ac:chgData name="Sarah Heavens" userId="7c41602f-15f7-4102-ab28-17ae71d37298" providerId="ADAL" clId="{116FCFF1-CC68-D64F-9633-E38B0CA29C5A}" dt="2019-11-21T07:27:56.172" v="6437" actId="478"/>
          <ac:spMkLst>
            <pc:docMk/>
            <pc:sldMk cId="4074562748" sldId="480"/>
            <ac:spMk id="6" creationId="{DB206535-6687-984B-9C06-147D85ABF32E}"/>
          </ac:spMkLst>
        </pc:spChg>
        <pc:spChg chg="add del mod">
          <ac:chgData name="Sarah Heavens" userId="7c41602f-15f7-4102-ab28-17ae71d37298" providerId="ADAL" clId="{116FCFF1-CC68-D64F-9633-E38B0CA29C5A}" dt="2019-11-21T07:26:11.742" v="6401" actId="478"/>
          <ac:spMkLst>
            <pc:docMk/>
            <pc:sldMk cId="4074562748" sldId="480"/>
            <ac:spMk id="7" creationId="{40A295DD-412A-4B4F-8F03-400EA99A3E66}"/>
          </ac:spMkLst>
        </pc:spChg>
        <pc:spChg chg="add mod">
          <ac:chgData name="Sarah Heavens" userId="7c41602f-15f7-4102-ab28-17ae71d37298" providerId="ADAL" clId="{116FCFF1-CC68-D64F-9633-E38B0CA29C5A}" dt="2019-11-21T07:29:38.306" v="6464" actId="255"/>
          <ac:spMkLst>
            <pc:docMk/>
            <pc:sldMk cId="4074562748" sldId="480"/>
            <ac:spMk id="12" creationId="{63EF9316-95A7-A74F-8C10-A2DFD697B428}"/>
          </ac:spMkLst>
        </pc:spChg>
      </pc:sldChg>
      <pc:sldChg chg="add">
        <pc:chgData name="Sarah Heavens" userId="7c41602f-15f7-4102-ab28-17ae71d37298" providerId="ADAL" clId="{116FCFF1-CC68-D64F-9633-E38B0CA29C5A}" dt="2019-11-20T14:47:34.600" v="4757" actId="571"/>
        <pc:sldMkLst>
          <pc:docMk/>
          <pc:sldMk cId="3412301094" sldId="481"/>
        </pc:sldMkLst>
      </pc:sldChg>
      <pc:sldChg chg="modSp add ord">
        <pc:chgData name="Sarah Heavens" userId="7c41602f-15f7-4102-ab28-17ae71d37298" providerId="ADAL" clId="{116FCFF1-CC68-D64F-9633-E38B0CA29C5A}" dt="2019-11-20T14:48:48.782" v="4898" actId="20577"/>
        <pc:sldMkLst>
          <pc:docMk/>
          <pc:sldMk cId="360422842" sldId="482"/>
        </pc:sldMkLst>
        <pc:spChg chg="mod">
          <ac:chgData name="Sarah Heavens" userId="7c41602f-15f7-4102-ab28-17ae71d37298" providerId="ADAL" clId="{116FCFF1-CC68-D64F-9633-E38B0CA29C5A}" dt="2019-11-20T14:48:48.782" v="4898" actId="20577"/>
          <ac:spMkLst>
            <pc:docMk/>
            <pc:sldMk cId="360422842" sldId="482"/>
            <ac:spMk id="6" creationId="{9F86A9D8-2326-834B-BAAA-35F252D0F702}"/>
          </ac:spMkLst>
        </pc:spChg>
      </pc:sldChg>
      <pc:sldChg chg="modSp add">
        <pc:chgData name="Sarah Heavens" userId="7c41602f-15f7-4102-ab28-17ae71d37298" providerId="ADAL" clId="{116FCFF1-CC68-D64F-9633-E38B0CA29C5A}" dt="2019-11-20T14:58:45.927" v="5313" actId="20577"/>
        <pc:sldMkLst>
          <pc:docMk/>
          <pc:sldMk cId="1698615984" sldId="484"/>
        </pc:sldMkLst>
        <pc:spChg chg="mod">
          <ac:chgData name="Sarah Heavens" userId="7c41602f-15f7-4102-ab28-17ae71d37298" providerId="ADAL" clId="{116FCFF1-CC68-D64F-9633-E38B0CA29C5A}" dt="2019-11-20T14:58:45.927" v="5313" actId="20577"/>
          <ac:spMkLst>
            <pc:docMk/>
            <pc:sldMk cId="1698615984" sldId="484"/>
            <ac:spMk id="3" creationId="{1AF7F614-43C7-E74E-94AA-E80E8DDF1682}"/>
          </ac:spMkLst>
        </pc:spChg>
      </pc:sldChg>
      <pc:sldChg chg="addSp delSp modSp add">
        <pc:chgData name="Sarah Heavens" userId="7c41602f-15f7-4102-ab28-17ae71d37298" providerId="ADAL" clId="{116FCFF1-CC68-D64F-9633-E38B0CA29C5A}" dt="2019-11-20T15:12:28.891" v="6398" actId="20577"/>
        <pc:sldMkLst>
          <pc:docMk/>
          <pc:sldMk cId="566315420" sldId="486"/>
        </pc:sldMkLst>
        <pc:spChg chg="add del mod">
          <ac:chgData name="Sarah Heavens" userId="7c41602f-15f7-4102-ab28-17ae71d37298" providerId="ADAL" clId="{116FCFF1-CC68-D64F-9633-E38B0CA29C5A}" dt="2019-11-20T15:06:47.673" v="6003" actId="478"/>
          <ac:spMkLst>
            <pc:docMk/>
            <pc:sldMk cId="566315420" sldId="486"/>
            <ac:spMk id="6" creationId="{60589566-0FA5-314E-BFA2-296979E33F4E}"/>
          </ac:spMkLst>
        </pc:spChg>
        <pc:spChg chg="add del mod">
          <ac:chgData name="Sarah Heavens" userId="7c41602f-15f7-4102-ab28-17ae71d37298" providerId="ADAL" clId="{116FCFF1-CC68-D64F-9633-E38B0CA29C5A}" dt="2019-11-20T15:12:28.891" v="6398" actId="20577"/>
          <ac:spMkLst>
            <pc:docMk/>
            <pc:sldMk cId="566315420" sldId="486"/>
            <ac:spMk id="9" creationId="{548F5F6B-054A-B642-9BD4-A07ED4DC779A}"/>
          </ac:spMkLst>
        </pc:spChg>
      </pc:sldChg>
      <pc:sldChg chg="addSp delSp modSp new del mod modClrScheme chgLayout">
        <pc:chgData name="Sarah Heavens" userId="7c41602f-15f7-4102-ab28-17ae71d37298" providerId="ADAL" clId="{116FCFF1-CC68-D64F-9633-E38B0CA29C5A}" dt="2019-11-20T15:03:25.017" v="5684" actId="2696"/>
        <pc:sldMkLst>
          <pc:docMk/>
          <pc:sldMk cId="1681574571" sldId="486"/>
        </pc:sldMkLst>
        <pc:spChg chg="del">
          <ac:chgData name="Sarah Heavens" userId="7c41602f-15f7-4102-ab28-17ae71d37298" providerId="ADAL" clId="{116FCFF1-CC68-D64F-9633-E38B0CA29C5A}" dt="2019-11-20T15:00:22.780" v="5407" actId="700"/>
          <ac:spMkLst>
            <pc:docMk/>
            <pc:sldMk cId="1681574571" sldId="486"/>
            <ac:spMk id="2" creationId="{0B80B08C-F140-9F41-88DD-61896DB230ED}"/>
          </ac:spMkLst>
        </pc:spChg>
        <pc:spChg chg="del">
          <ac:chgData name="Sarah Heavens" userId="7c41602f-15f7-4102-ab28-17ae71d37298" providerId="ADAL" clId="{116FCFF1-CC68-D64F-9633-E38B0CA29C5A}" dt="2019-11-20T15:00:22.780" v="5407" actId="700"/>
          <ac:spMkLst>
            <pc:docMk/>
            <pc:sldMk cId="1681574571" sldId="486"/>
            <ac:spMk id="3" creationId="{FF2FEFDE-3B74-E24E-A3B4-06497558C544}"/>
          </ac:spMkLst>
        </pc:spChg>
        <pc:spChg chg="mod ord">
          <ac:chgData name="Sarah Heavens" userId="7c41602f-15f7-4102-ab28-17ae71d37298" providerId="ADAL" clId="{116FCFF1-CC68-D64F-9633-E38B0CA29C5A}" dt="2019-11-20T15:00:23.848" v="5408" actId="700"/>
          <ac:spMkLst>
            <pc:docMk/>
            <pc:sldMk cId="1681574571" sldId="486"/>
            <ac:spMk id="4" creationId="{AC2164A8-EFA7-EF4F-9F15-9E09712230F1}"/>
          </ac:spMkLst>
        </pc:spChg>
        <pc:spChg chg="add mod ord">
          <ac:chgData name="Sarah Heavens" userId="7c41602f-15f7-4102-ab28-17ae71d37298" providerId="ADAL" clId="{116FCFF1-CC68-D64F-9633-E38B0CA29C5A}" dt="2019-11-20T15:00:23.848" v="5408" actId="700"/>
          <ac:spMkLst>
            <pc:docMk/>
            <pc:sldMk cId="1681574571" sldId="486"/>
            <ac:spMk id="5" creationId="{6BAE58C4-BED3-9144-9CB4-D3FFCF383A8C}"/>
          </ac:spMkLst>
        </pc:spChg>
        <pc:spChg chg="add mod ord">
          <ac:chgData name="Sarah Heavens" userId="7c41602f-15f7-4102-ab28-17ae71d37298" providerId="ADAL" clId="{116FCFF1-CC68-D64F-9633-E38B0CA29C5A}" dt="2019-11-20T15:00:23.848" v="5408" actId="700"/>
          <ac:spMkLst>
            <pc:docMk/>
            <pc:sldMk cId="1681574571" sldId="486"/>
            <ac:spMk id="6" creationId="{44074752-E2B2-894A-96A8-9DD824F66782}"/>
          </ac:spMkLst>
        </pc:spChg>
      </pc:sldChg>
      <pc:sldChg chg="addSp delSp modSp add ord">
        <pc:chgData name="Sarah Heavens" userId="7c41602f-15f7-4102-ab28-17ae71d37298" providerId="ADAL" clId="{116FCFF1-CC68-D64F-9633-E38B0CA29C5A}" dt="2019-11-21T07:30:21.192" v="6475" actId="1076"/>
        <pc:sldMkLst>
          <pc:docMk/>
          <pc:sldMk cId="4197483766" sldId="489"/>
        </pc:sldMkLst>
        <pc:spChg chg="add del">
          <ac:chgData name="Sarah Heavens" userId="7c41602f-15f7-4102-ab28-17ae71d37298" providerId="ADAL" clId="{116FCFF1-CC68-D64F-9633-E38B0CA29C5A}" dt="2019-11-21T07:29:01.004" v="6454" actId="478"/>
          <ac:spMkLst>
            <pc:docMk/>
            <pc:sldMk cId="4197483766" sldId="489"/>
            <ac:spMk id="2" creationId="{8447B1A1-CF3A-FD49-82E7-B7A76841B3B3}"/>
          </ac:spMkLst>
        </pc:spChg>
        <pc:spChg chg="add del">
          <ac:chgData name="Sarah Heavens" userId="7c41602f-15f7-4102-ab28-17ae71d37298" providerId="ADAL" clId="{116FCFF1-CC68-D64F-9633-E38B0CA29C5A}" dt="2019-11-21T07:28:50.495" v="6453" actId="478"/>
          <ac:spMkLst>
            <pc:docMk/>
            <pc:sldMk cId="4197483766" sldId="489"/>
            <ac:spMk id="6" creationId="{9F86A9D8-2326-834B-BAAA-35F252D0F702}"/>
          </ac:spMkLst>
        </pc:spChg>
        <pc:spChg chg="add del mod">
          <ac:chgData name="Sarah Heavens" userId="7c41602f-15f7-4102-ab28-17ae71d37298" providerId="ADAL" clId="{116FCFF1-CC68-D64F-9633-E38B0CA29C5A}" dt="2019-11-21T07:27:52.373" v="6436" actId="478"/>
          <ac:spMkLst>
            <pc:docMk/>
            <pc:sldMk cId="4197483766" sldId="489"/>
            <ac:spMk id="7" creationId="{982C074A-6409-0146-888D-A74FFFDCC4FC}"/>
          </ac:spMkLst>
        </pc:spChg>
        <pc:spChg chg="add del mod">
          <ac:chgData name="Sarah Heavens" userId="7c41602f-15f7-4102-ab28-17ae71d37298" providerId="ADAL" clId="{116FCFF1-CC68-D64F-9633-E38B0CA29C5A}" dt="2019-11-21T07:27:44.151" v="6435" actId="478"/>
          <ac:spMkLst>
            <pc:docMk/>
            <pc:sldMk cId="4197483766" sldId="489"/>
            <ac:spMk id="9" creationId="{BE2D8830-BAAE-8146-8641-B86407032328}"/>
          </ac:spMkLst>
        </pc:spChg>
        <pc:spChg chg="add del mod">
          <ac:chgData name="Sarah Heavens" userId="7c41602f-15f7-4102-ab28-17ae71d37298" providerId="ADAL" clId="{116FCFF1-CC68-D64F-9633-E38B0CA29C5A}" dt="2019-11-21T07:29:44.870" v="6466" actId="478"/>
          <ac:spMkLst>
            <pc:docMk/>
            <pc:sldMk cId="4197483766" sldId="489"/>
            <ac:spMk id="11" creationId="{D6A24F4C-8EA8-A341-B980-C32F2FD84259}"/>
          </ac:spMkLst>
        </pc:spChg>
        <pc:spChg chg="add del mod">
          <ac:chgData name="Sarah Heavens" userId="7c41602f-15f7-4102-ab28-17ae71d37298" providerId="ADAL" clId="{116FCFF1-CC68-D64F-9633-E38B0CA29C5A}" dt="2019-11-21T07:29:03.256" v="6456" actId="478"/>
          <ac:spMkLst>
            <pc:docMk/>
            <pc:sldMk cId="4197483766" sldId="489"/>
            <ac:spMk id="13" creationId="{606B004D-B292-564A-B66D-BA5C2E7BFA86}"/>
          </ac:spMkLst>
        </pc:spChg>
        <pc:spChg chg="add del">
          <ac:chgData name="Sarah Heavens" userId="7c41602f-15f7-4102-ab28-17ae71d37298" providerId="ADAL" clId="{116FCFF1-CC68-D64F-9633-E38B0CA29C5A}" dt="2019-11-21T07:29:43.579" v="6465" actId="478"/>
          <ac:spMkLst>
            <pc:docMk/>
            <pc:sldMk cId="4197483766" sldId="489"/>
            <ac:spMk id="15" creationId="{84DB50B6-E3FB-C842-8785-516A466A709A}"/>
          </ac:spMkLst>
        </pc:spChg>
        <pc:spChg chg="add mod">
          <ac:chgData name="Sarah Heavens" userId="7c41602f-15f7-4102-ab28-17ae71d37298" providerId="ADAL" clId="{116FCFF1-CC68-D64F-9633-E38B0CA29C5A}" dt="2019-11-21T07:30:21.192" v="6475" actId="1076"/>
          <ac:spMkLst>
            <pc:docMk/>
            <pc:sldMk cId="4197483766" sldId="489"/>
            <ac:spMk id="17" creationId="{524714C0-A0B6-9648-B2C0-93CF186389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CD45B-7040-4913-8365-F2EC1F0F76C8}" type="datetimeFigureOut">
              <a:rPr lang="en-GB" smtClean="0"/>
              <a:t>11/01/2021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7CB68-3DD2-4D71-B794-67EC8B45CD6F}" type="slidenum">
              <a:rPr lang="en-GB" smtClean="0"/>
              <a:t>‹#›</a:t>
            </a:fld>
            <a:endParaRPr lang="en-GB"/>
          </a:p>
        </p:txBody>
      </p:sp>
    </p:spTree>
    <p:extLst>
      <p:ext uri="{BB962C8B-B14F-4D97-AF65-F5344CB8AC3E}">
        <p14:creationId xmlns:p14="http://schemas.microsoft.com/office/powerpoint/2010/main" val="52520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2</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3</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4</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5</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6</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7</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8</a:t>
            </a:fld>
            <a:endParaRPr lang="en-GB"/>
          </a:p>
        </p:txBody>
      </p:sp>
    </p:spTree>
    <p:extLst>
      <p:ext uri="{BB962C8B-B14F-4D97-AF65-F5344CB8AC3E}">
        <p14:creationId xmlns:p14="http://schemas.microsoft.com/office/powerpoint/2010/main" val="348180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4E7CB68-3DD2-4D71-B794-67EC8B45CD6F}" type="slidenum">
              <a:rPr lang="en-GB" smtClean="0"/>
              <a:t>9</a:t>
            </a:fld>
            <a:endParaRPr lang="en-GB"/>
          </a:p>
        </p:txBody>
      </p:sp>
    </p:spTree>
    <p:extLst>
      <p:ext uri="{BB962C8B-B14F-4D97-AF65-F5344CB8AC3E}">
        <p14:creationId xmlns:p14="http://schemas.microsoft.com/office/powerpoint/2010/main" val="134940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E767-64D8-487D-BBD5-F74EB5C3A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00A129-1020-4497-8051-C114B6247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C905ED-D6EF-4967-B572-F7B2AD5001F8}"/>
              </a:ext>
            </a:extLst>
          </p:cNvPr>
          <p:cNvSpPr>
            <a:spLocks noGrp="1"/>
          </p:cNvSpPr>
          <p:nvPr>
            <p:ph type="dt" sz="half" idx="10"/>
          </p:nvPr>
        </p:nvSpPr>
        <p:spPr/>
        <p:txBody>
          <a:bodyPr/>
          <a:lstStyle/>
          <a:p>
            <a:fld id="{E738A7CE-CF7D-4783-A770-575002324E01}" type="datetime1">
              <a:rPr lang="en-US" smtClean="0"/>
              <a:t>1/11/2021</a:t>
            </a:fld>
            <a:endParaRPr lang="en-US"/>
          </a:p>
        </p:txBody>
      </p:sp>
      <p:sp>
        <p:nvSpPr>
          <p:cNvPr id="5" name="Footer Placeholder 4">
            <a:extLst>
              <a:ext uri="{FF2B5EF4-FFF2-40B4-BE49-F238E27FC236}">
                <a16:creationId xmlns:a16="http://schemas.microsoft.com/office/drawing/2014/main" id="{5ED16E1D-C86F-414E-A498-C6054554D119}"/>
              </a:ext>
            </a:extLst>
          </p:cNvPr>
          <p:cNvSpPr>
            <a:spLocks noGrp="1"/>
          </p:cNvSpPr>
          <p:nvPr>
            <p:ph type="ftr" sz="quarter" idx="11"/>
          </p:nvPr>
        </p:nvSpPr>
        <p:spPr/>
        <p:txBody>
          <a:body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5C523991-77CE-4447-BCE7-945665101C9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7175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1B37-EB2A-49AD-B62D-82B34AEDF7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CE7257-42D7-4EA1-9DB5-C5028453CC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DD1DD-A130-49D1-AC96-6C29676B2811}"/>
              </a:ext>
            </a:extLst>
          </p:cNvPr>
          <p:cNvSpPr>
            <a:spLocks noGrp="1"/>
          </p:cNvSpPr>
          <p:nvPr>
            <p:ph type="dt" sz="half" idx="10"/>
          </p:nvPr>
        </p:nvSpPr>
        <p:spPr/>
        <p:txBody>
          <a:bodyPr/>
          <a:lstStyle/>
          <a:p>
            <a:fld id="{7A375937-8DD8-4AEE-9C7E-FF8BB9328038}" type="datetime1">
              <a:rPr lang="en-US" smtClean="0"/>
              <a:t>1/11/2021</a:t>
            </a:fld>
            <a:endParaRPr lang="en-US"/>
          </a:p>
        </p:txBody>
      </p:sp>
      <p:sp>
        <p:nvSpPr>
          <p:cNvPr id="5" name="Footer Placeholder 4">
            <a:extLst>
              <a:ext uri="{FF2B5EF4-FFF2-40B4-BE49-F238E27FC236}">
                <a16:creationId xmlns:a16="http://schemas.microsoft.com/office/drawing/2014/main" id="{C7CA7D7F-701A-4FEC-B44A-5DBD0AFB9361}"/>
              </a:ext>
            </a:extLst>
          </p:cNvPr>
          <p:cNvSpPr>
            <a:spLocks noGrp="1"/>
          </p:cNvSpPr>
          <p:nvPr>
            <p:ph type="ftr" sz="quarter" idx="11"/>
          </p:nvPr>
        </p:nvSpPr>
        <p:spPr/>
        <p:txBody>
          <a:body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D7AB4538-9435-4840-87E3-D60653A3FB0C}"/>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1107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EDE89-29C5-411B-BC06-0C0FB00203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D3C87B-E368-4C56-886A-3D752DE87D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DE2851-E912-46AD-B2D8-7BCD1971C628}"/>
              </a:ext>
            </a:extLst>
          </p:cNvPr>
          <p:cNvSpPr>
            <a:spLocks noGrp="1"/>
          </p:cNvSpPr>
          <p:nvPr>
            <p:ph type="dt" sz="half" idx="10"/>
          </p:nvPr>
        </p:nvSpPr>
        <p:spPr/>
        <p:txBody>
          <a:bodyPr/>
          <a:lstStyle/>
          <a:p>
            <a:fld id="{B2B45691-4FC4-44FA-9548-7991D50E6672}" type="datetime1">
              <a:rPr lang="en-US" smtClean="0"/>
              <a:t>1/11/2021</a:t>
            </a:fld>
            <a:endParaRPr lang="en-US"/>
          </a:p>
        </p:txBody>
      </p:sp>
      <p:sp>
        <p:nvSpPr>
          <p:cNvPr id="5" name="Footer Placeholder 4">
            <a:extLst>
              <a:ext uri="{FF2B5EF4-FFF2-40B4-BE49-F238E27FC236}">
                <a16:creationId xmlns:a16="http://schemas.microsoft.com/office/drawing/2014/main" id="{6539BB9B-29A6-42E6-93B0-5FE456DFBF16}"/>
              </a:ext>
            </a:extLst>
          </p:cNvPr>
          <p:cNvSpPr>
            <a:spLocks noGrp="1"/>
          </p:cNvSpPr>
          <p:nvPr>
            <p:ph type="ftr" sz="quarter" idx="11"/>
          </p:nvPr>
        </p:nvSpPr>
        <p:spPr/>
        <p:txBody>
          <a:body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71C43FF5-0CF6-4D4A-B057-9CC660F143E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71298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12192000" cy="606751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76246" y="6308000"/>
            <a:ext cx="1510957" cy="32082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316274" y="2437010"/>
            <a:ext cx="9559457" cy="1193497"/>
          </a:xfrm>
          <a:prstGeom prst="rect">
            <a:avLst/>
          </a:prstGeom>
        </p:spPr>
      </p:pic>
    </p:spTree>
    <p:extLst>
      <p:ext uri="{BB962C8B-B14F-4D97-AF65-F5344CB8AC3E}">
        <p14:creationId xmlns:p14="http://schemas.microsoft.com/office/powerpoint/2010/main" val="27656879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01699" y="-6983"/>
            <a:ext cx="6090304" cy="6864985"/>
          </a:xfrm>
          <a:prstGeom prst="rect">
            <a:avLst/>
          </a:prstGeom>
        </p:spPr>
      </p:pic>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172783" y="6175887"/>
            <a:ext cx="1486092" cy="317368"/>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34157" y="3003497"/>
            <a:ext cx="5194815" cy="648572"/>
          </a:xfrm>
          <a:prstGeom prst="rect">
            <a:avLst/>
          </a:prstGeom>
        </p:spPr>
      </p:pic>
    </p:spTree>
    <p:extLst>
      <p:ext uri="{BB962C8B-B14F-4D97-AF65-F5344CB8AC3E}">
        <p14:creationId xmlns:p14="http://schemas.microsoft.com/office/powerpoint/2010/main" val="4941898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5240"/>
            <a:ext cx="12192000" cy="6873240"/>
          </a:xfrm>
          <a:prstGeom prst="rect">
            <a:avLst/>
          </a:prstGeom>
        </p:spPr>
      </p:pic>
      <p:sp>
        <p:nvSpPr>
          <p:cNvPr id="4" name="Rectangle 3"/>
          <p:cNvSpPr/>
          <p:nvPr userDrawn="1"/>
        </p:nvSpPr>
        <p:spPr>
          <a:xfrm>
            <a:off x="1" y="2"/>
            <a:ext cx="6865620" cy="6865620"/>
          </a:xfrm>
          <a:prstGeom prst="rect">
            <a:avLst/>
          </a:prstGeom>
          <a:solidFill>
            <a:srgbClr val="E4381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172783" y="6175887"/>
            <a:ext cx="1486092" cy="317368"/>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687187" y="3029733"/>
            <a:ext cx="5491248" cy="685581"/>
          </a:xfrm>
          <a:prstGeom prst="rect">
            <a:avLst/>
          </a:prstGeom>
        </p:spPr>
      </p:pic>
    </p:spTree>
    <p:extLst>
      <p:ext uri="{BB962C8B-B14F-4D97-AF65-F5344CB8AC3E}">
        <p14:creationId xmlns:p14="http://schemas.microsoft.com/office/powerpoint/2010/main" val="10342752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Content, 2-color,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81691" y="1187623"/>
            <a:ext cx="10515600" cy="1519647"/>
          </a:xfrm>
          <a:prstGeom prst="rect">
            <a:avLst/>
          </a:prstGeom>
        </p:spPr>
        <p:txBody>
          <a:bodyPr>
            <a:spAutoFit/>
          </a:bodyPr>
          <a:lstStyle>
            <a:lvl1pPr marL="0" indent="0">
              <a:spcBef>
                <a:spcPts val="1765"/>
              </a:spcBef>
              <a:buNone/>
              <a:defRPr sz="2941">
                <a:solidFill>
                  <a:schemeClr val="tx1"/>
                </a:solidFill>
                <a:latin typeface="+mj-lt"/>
              </a:defRPr>
            </a:lvl1pPr>
            <a:lvl2pPr marL="0" indent="0">
              <a:buNone/>
              <a:defRPr sz="1471">
                <a:gradFill>
                  <a:gsLst>
                    <a:gs pos="100000">
                      <a:schemeClr val="bg2"/>
                    </a:gs>
                    <a:gs pos="6000">
                      <a:schemeClr val="bg2"/>
                    </a:gs>
                  </a:gsLst>
                  <a:lin ang="5400000" scaled="0"/>
                </a:gradFill>
              </a:defRPr>
            </a:lvl2pPr>
            <a:lvl3pPr marL="170407" indent="0">
              <a:buNone/>
              <a:defRPr sz="1471">
                <a:gradFill>
                  <a:gsLst>
                    <a:gs pos="100000">
                      <a:schemeClr val="bg2"/>
                    </a:gs>
                    <a:gs pos="6000">
                      <a:schemeClr val="bg2"/>
                    </a:gs>
                  </a:gsLst>
                  <a:lin ang="5400000" scaled="0"/>
                </a:gradFill>
              </a:defRPr>
            </a:lvl3pPr>
            <a:lvl4pPr marL="336145" indent="0">
              <a:buNone/>
              <a:defRPr sz="1471">
                <a:gradFill>
                  <a:gsLst>
                    <a:gs pos="100000">
                      <a:schemeClr val="bg2"/>
                    </a:gs>
                    <a:gs pos="6000">
                      <a:schemeClr val="bg2"/>
                    </a:gs>
                  </a:gsLst>
                  <a:lin ang="5400000" scaled="0"/>
                </a:gradFill>
              </a:defRPr>
            </a:lvl4pPr>
            <a:lvl5pPr marL="510053" indent="0">
              <a:buNone/>
              <a:defRPr sz="1471">
                <a:gradFill>
                  <a:gsLst>
                    <a:gs pos="100000">
                      <a:schemeClr val="bg2"/>
                    </a:gs>
                    <a:gs pos="6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a:xfrm>
            <a:off x="281691" y="291069"/>
            <a:ext cx="10515600" cy="642292"/>
          </a:xfrm>
        </p:spPr>
        <p:txBody>
          <a:bodyPr anchor="t">
            <a:spAutoFit/>
          </a:bodyPr>
          <a:lstStyle>
            <a:lvl1pPr>
              <a:defRPr>
                <a:solidFill>
                  <a:schemeClr val="tx1"/>
                </a:solidFill>
              </a:defRPr>
            </a:lvl1pPr>
          </a:lstStyle>
          <a:p>
            <a:r>
              <a:rPr lang="en-US"/>
              <a:t>Click to edit Master title style</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3379638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mp; Content,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89472" y="1187623"/>
            <a:ext cx="10515600" cy="1519647"/>
          </a:xfrm>
          <a:prstGeom prst="rect">
            <a:avLst/>
          </a:prstGeom>
        </p:spPr>
        <p:txBody>
          <a:bodyPr/>
          <a:lstStyle>
            <a:lvl1pPr marL="0" indent="0">
              <a:spcBef>
                <a:spcPts val="1765"/>
              </a:spcBef>
              <a:buNone/>
              <a:defRPr sz="2941">
                <a:gradFill>
                  <a:gsLst>
                    <a:gs pos="100000">
                      <a:schemeClr val="bg2"/>
                    </a:gs>
                    <a:gs pos="0">
                      <a:schemeClr val="bg2"/>
                    </a:gs>
                  </a:gsLst>
                  <a:lin ang="5400000" scaled="0"/>
                </a:gradFill>
                <a:latin typeface="+mj-lt"/>
              </a:defRPr>
            </a:lvl1pPr>
            <a:lvl2pPr marL="0" indent="0">
              <a:buNone/>
              <a:defRPr sz="1471">
                <a:gradFill>
                  <a:gsLst>
                    <a:gs pos="100000">
                      <a:schemeClr val="bg2"/>
                    </a:gs>
                    <a:gs pos="0">
                      <a:schemeClr val="bg2"/>
                    </a:gs>
                  </a:gsLst>
                  <a:lin ang="5400000" scaled="0"/>
                </a:gradFill>
              </a:defRPr>
            </a:lvl2pPr>
            <a:lvl3pPr marL="170407" indent="0">
              <a:buNone/>
              <a:defRPr sz="1471">
                <a:gradFill>
                  <a:gsLst>
                    <a:gs pos="100000">
                      <a:schemeClr val="bg2"/>
                    </a:gs>
                    <a:gs pos="0">
                      <a:schemeClr val="bg2"/>
                    </a:gs>
                  </a:gsLst>
                  <a:lin ang="5400000" scaled="0"/>
                </a:gradFill>
              </a:defRPr>
            </a:lvl3pPr>
            <a:lvl4pPr marL="336145" indent="0">
              <a:buNone/>
              <a:defRPr sz="1471">
                <a:gradFill>
                  <a:gsLst>
                    <a:gs pos="100000">
                      <a:schemeClr val="bg2"/>
                    </a:gs>
                    <a:gs pos="0">
                      <a:schemeClr val="bg2"/>
                    </a:gs>
                  </a:gsLst>
                  <a:lin ang="5400000" scaled="0"/>
                </a:gradFill>
              </a:defRPr>
            </a:lvl4pPr>
            <a:lvl5pPr marL="510053" indent="0">
              <a:buNone/>
              <a:defRPr sz="1471">
                <a:gradFill>
                  <a:gsLst>
                    <a:gs pos="100000">
                      <a:schemeClr val="bg2"/>
                    </a:gs>
                    <a:gs pos="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a:xfrm>
            <a:off x="289472" y="291069"/>
            <a:ext cx="10515600" cy="642292"/>
          </a:xfrm>
        </p:spPr>
        <p:txBody>
          <a:bodyPr/>
          <a:lstStyle>
            <a:lvl1pPr>
              <a:defRPr>
                <a:solidFill>
                  <a:schemeClr val="tx1"/>
                </a:solidFill>
              </a:defRPr>
            </a:lvl1pPr>
          </a:lstStyle>
          <a:p>
            <a:r>
              <a:rPr lang="en-US"/>
              <a:t>Click to edit Master title style</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4071669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281690" y="291069"/>
            <a:ext cx="11151917" cy="642292"/>
          </a:xfrm>
        </p:spPr>
        <p:txBody>
          <a:bodyPr anchor="t" anchorCtr="0"/>
          <a:lstStyle>
            <a:lvl1pPr>
              <a:defRPr>
                <a:solidFill>
                  <a:schemeClr val="tx1"/>
                </a:solidFill>
              </a:defRPr>
            </a:lvl1pPr>
          </a:lstStyle>
          <a:p>
            <a:r>
              <a:rPr lang="en-US"/>
              <a:t>Click to edit Master title style</a:t>
            </a:r>
          </a:p>
        </p:txBody>
      </p:sp>
      <p:sp>
        <p:nvSpPr>
          <p:cNvPr id="5" name="Text Placeholder 4"/>
          <p:cNvSpPr>
            <a:spLocks noGrp="1"/>
          </p:cNvSpPr>
          <p:nvPr>
            <p:ph type="body" sz="quarter" idx="10"/>
          </p:nvPr>
        </p:nvSpPr>
        <p:spPr>
          <a:xfrm>
            <a:off x="288288" y="1187621"/>
            <a:ext cx="11151917" cy="1601079"/>
          </a:xfrm>
          <a:prstGeom prst="rect">
            <a:avLst/>
          </a:prstGeom>
        </p:spPr>
        <p:txBody>
          <a:bodyPr anchor="t" anchorCtr="0">
            <a:spAutoFit/>
          </a:bodyPr>
          <a:lstStyle>
            <a:lvl1pPr marL="208924" indent="-208924">
              <a:buFont typeface="Wingdings" pitchFamily="2" charset="2"/>
              <a:buChar char=""/>
              <a:defRPr sz="2941"/>
            </a:lvl1pPr>
            <a:lvl2pPr marL="380498" indent="-171575">
              <a:buFont typeface="Wingdings" pitchFamily="2" charset="2"/>
              <a:buChar char=""/>
              <a:defRPr>
                <a:latin typeface="+mn-lt"/>
              </a:defRPr>
            </a:lvl2pPr>
            <a:lvl3pPr marL="545069" indent="-164571">
              <a:buFont typeface="Wingdings" pitchFamily="2" charset="2"/>
              <a:buChar char=""/>
              <a:tabLst/>
              <a:defRPr>
                <a:latin typeface="+mn-lt"/>
              </a:defRPr>
            </a:lvl3pPr>
            <a:lvl4pPr marL="672290" indent="-127222">
              <a:buFont typeface="Wingdings" pitchFamily="2" charset="2"/>
              <a:buChar char=""/>
              <a:defRPr>
                <a:latin typeface="+mn-lt"/>
              </a:defRPr>
            </a:lvl4pPr>
            <a:lvl5pPr marL="799511" indent="-127222">
              <a:buFont typeface="Wingdings" pitchFamily="2" charset="2"/>
              <a:buChar char=""/>
              <a:tabLs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15314592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2-Content, 2-color,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6" name="Text Placeholder 5"/>
          <p:cNvSpPr>
            <a:spLocks noGrp="1"/>
          </p:cNvSpPr>
          <p:nvPr>
            <p:ph type="body" sz="quarter" idx="11"/>
          </p:nvPr>
        </p:nvSpPr>
        <p:spPr>
          <a:xfrm>
            <a:off x="838204" y="1447802"/>
            <a:ext cx="5079001" cy="1519647"/>
          </a:xfrm>
        </p:spPr>
        <p:txBody>
          <a:bodyPr/>
          <a:lstStyle>
            <a:lvl1pPr marL="0" indent="0">
              <a:spcBef>
                <a:spcPts val="882"/>
              </a:spcBef>
              <a:buNone/>
              <a:defRPr sz="2941">
                <a:solidFill>
                  <a:schemeClr val="tx1"/>
                </a:solidFill>
                <a:latin typeface="+mj-lt"/>
              </a:defRPr>
            </a:lvl1pPr>
            <a:lvl2pPr marL="0" indent="0">
              <a:buNone/>
              <a:defRPr sz="1471"/>
            </a:lvl2pPr>
            <a:lvl3pPr marL="171575" indent="0">
              <a:buNone/>
              <a:defRPr sz="1471"/>
            </a:lvl3pPr>
            <a:lvl4pPr marL="336145" indent="0">
              <a:buNone/>
              <a:defRPr sz="1471"/>
            </a:lvl4pPr>
            <a:lvl5pPr marL="510053" indent="0">
              <a:buNone/>
              <a:defRPr sz="147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2"/>
          </p:nvPr>
        </p:nvSpPr>
        <p:spPr>
          <a:xfrm>
            <a:off x="6279566" y="1447804"/>
            <a:ext cx="5074237" cy="1495538"/>
          </a:xfrm>
        </p:spPr>
        <p:txBody>
          <a:bodyPr/>
          <a:lstStyle>
            <a:lvl1pPr marL="0" indent="0">
              <a:spcBef>
                <a:spcPts val="882"/>
              </a:spcBef>
              <a:buNone/>
              <a:defRPr lang="en-US" sz="2941" kern="1200" spc="-52" baseline="0" dirty="0" smtClean="0">
                <a:solidFill>
                  <a:schemeClr val="tx1"/>
                </a:solidFill>
                <a:latin typeface="+mj-lt"/>
                <a:ea typeface="+mn-ea"/>
                <a:cs typeface="+mn-cs"/>
              </a:defRPr>
            </a:lvl1pPr>
            <a:lvl2pPr marL="2334"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250">
                      <a:schemeClr val="bg2"/>
                    </a:gs>
                    <a:gs pos="100000">
                      <a:schemeClr val="bg2"/>
                    </a:gs>
                  </a:gsLst>
                  <a:lin ang="5400000" scaled="0"/>
                </a:gradFill>
                <a:latin typeface="+mn-lt"/>
                <a:ea typeface="+mn-ea"/>
                <a:cs typeface="+mn-cs"/>
              </a:defRPr>
            </a:lvl2pPr>
            <a:lvl3pPr marL="171575"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250">
                      <a:schemeClr val="bg2"/>
                    </a:gs>
                    <a:gs pos="100000">
                      <a:schemeClr val="bg2"/>
                    </a:gs>
                  </a:gsLst>
                  <a:lin ang="5400000" scaled="0"/>
                </a:gradFill>
                <a:latin typeface="+mn-lt"/>
                <a:ea typeface="+mn-ea"/>
                <a:cs typeface="+mn-cs"/>
              </a:defRPr>
            </a:lvl3pPr>
            <a:lvl4pPr marL="338480"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250">
                      <a:schemeClr val="bg2"/>
                    </a:gs>
                    <a:gs pos="100000">
                      <a:schemeClr val="bg2"/>
                    </a:gs>
                  </a:gsLst>
                  <a:lin ang="5400000" scaled="0"/>
                </a:gradFill>
                <a:latin typeface="+mn-lt"/>
                <a:ea typeface="+mn-ea"/>
                <a:cs typeface="+mn-cs"/>
              </a:defRPr>
            </a:lvl4pPr>
            <a:lvl5pPr marL="505385"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a:gradFill>
                  <a:gsLst>
                    <a:gs pos="1250">
                      <a:schemeClr val="bg2"/>
                    </a:gs>
                    <a:gs pos="100000">
                      <a:schemeClr val="bg2"/>
                    </a:gs>
                  </a:gsLst>
                  <a:lin ang="5400000" scaled="0"/>
                </a:gradFill>
                <a:latin typeface="+mn-lt"/>
                <a:ea typeface="+mn-ea"/>
                <a:cs typeface="+mn-cs"/>
              </a:defRPr>
            </a:lvl5pPr>
          </a:lstStyle>
          <a:p>
            <a:pPr marL="0" marR="0" lvl="0"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Fifth level</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115952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2-Content,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6" name="Text Placeholder 5"/>
          <p:cNvSpPr>
            <a:spLocks noGrp="1"/>
          </p:cNvSpPr>
          <p:nvPr>
            <p:ph type="body" sz="quarter" idx="11"/>
          </p:nvPr>
        </p:nvSpPr>
        <p:spPr>
          <a:xfrm>
            <a:off x="838204" y="1447803"/>
            <a:ext cx="5079001" cy="1519647"/>
          </a:xfrm>
        </p:spPr>
        <p:txBody>
          <a:bodyPr/>
          <a:lstStyle>
            <a:lvl1pPr marL="0" indent="0">
              <a:spcBef>
                <a:spcPts val="882"/>
              </a:spcBef>
              <a:buNone/>
              <a:defRPr sz="2941">
                <a:gradFill>
                  <a:gsLst>
                    <a:gs pos="1000">
                      <a:schemeClr val="bg2"/>
                    </a:gs>
                    <a:gs pos="98000">
                      <a:schemeClr val="bg2"/>
                    </a:gs>
                  </a:gsLst>
                  <a:lin ang="5400000" scaled="0"/>
                </a:gradFill>
                <a:latin typeface="+mj-lt"/>
              </a:defRPr>
            </a:lvl1pPr>
            <a:lvl2pPr marL="0" indent="0">
              <a:buNone/>
              <a:defRPr sz="1471">
                <a:gradFill>
                  <a:gsLst>
                    <a:gs pos="1000">
                      <a:schemeClr val="bg2"/>
                    </a:gs>
                    <a:gs pos="98000">
                      <a:schemeClr val="bg2"/>
                    </a:gs>
                  </a:gsLst>
                  <a:lin ang="5400000" scaled="0"/>
                </a:gradFill>
              </a:defRPr>
            </a:lvl2pPr>
            <a:lvl3pPr marL="171575" indent="0">
              <a:buNone/>
              <a:defRPr sz="1471">
                <a:gradFill>
                  <a:gsLst>
                    <a:gs pos="1000">
                      <a:schemeClr val="bg2"/>
                    </a:gs>
                    <a:gs pos="98000">
                      <a:schemeClr val="bg2"/>
                    </a:gs>
                  </a:gsLst>
                  <a:lin ang="5400000" scaled="0"/>
                </a:gradFill>
              </a:defRPr>
            </a:lvl3pPr>
            <a:lvl4pPr marL="336145" indent="0">
              <a:buNone/>
              <a:defRPr sz="1471">
                <a:gradFill>
                  <a:gsLst>
                    <a:gs pos="1000">
                      <a:schemeClr val="bg2"/>
                    </a:gs>
                    <a:gs pos="98000">
                      <a:schemeClr val="bg2"/>
                    </a:gs>
                  </a:gsLst>
                  <a:lin ang="5400000" scaled="0"/>
                </a:gradFill>
              </a:defRPr>
            </a:lvl4pPr>
            <a:lvl5pPr marL="510053" indent="0">
              <a:buNone/>
              <a:defRPr sz="1471">
                <a:gradFill>
                  <a:gsLst>
                    <a:gs pos="1000">
                      <a:schemeClr val="bg2"/>
                    </a:gs>
                    <a:gs pos="98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2"/>
          </p:nvPr>
        </p:nvSpPr>
        <p:spPr>
          <a:xfrm>
            <a:off x="6202840" y="1447804"/>
            <a:ext cx="5150963" cy="1495538"/>
          </a:xfrm>
        </p:spPr>
        <p:txBody>
          <a:bodyPr/>
          <a:lstStyle>
            <a:lvl1pPr marL="0" indent="0">
              <a:spcBef>
                <a:spcPts val="882"/>
              </a:spcBef>
              <a:buNone/>
              <a:defRPr lang="en-US" sz="2941" kern="1200" spc="-52" baseline="0" dirty="0" smtClean="0">
                <a:gradFill>
                  <a:gsLst>
                    <a:gs pos="1000">
                      <a:schemeClr val="bg2"/>
                    </a:gs>
                    <a:gs pos="98000">
                      <a:schemeClr val="bg2"/>
                    </a:gs>
                  </a:gsLst>
                  <a:lin ang="5400000" scaled="0"/>
                </a:gradFill>
                <a:latin typeface="+mj-lt"/>
                <a:ea typeface="+mn-ea"/>
                <a:cs typeface="+mn-cs"/>
              </a:defRPr>
            </a:lvl1pPr>
            <a:lvl2pPr marL="2334"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000">
                      <a:schemeClr val="bg2"/>
                    </a:gs>
                    <a:gs pos="98000">
                      <a:schemeClr val="bg2"/>
                    </a:gs>
                  </a:gsLst>
                  <a:lin ang="5400000" scaled="0"/>
                </a:gradFill>
                <a:latin typeface="+mn-lt"/>
                <a:ea typeface="+mn-ea"/>
                <a:cs typeface="+mn-cs"/>
              </a:defRPr>
            </a:lvl2pPr>
            <a:lvl3pPr marL="171575"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000">
                      <a:schemeClr val="bg2"/>
                    </a:gs>
                    <a:gs pos="98000">
                      <a:schemeClr val="bg2"/>
                    </a:gs>
                  </a:gsLst>
                  <a:lin ang="5400000" scaled="0"/>
                </a:gradFill>
                <a:latin typeface="+mn-lt"/>
                <a:ea typeface="+mn-ea"/>
                <a:cs typeface="+mn-cs"/>
              </a:defRPr>
            </a:lvl3pPr>
            <a:lvl4pPr marL="338480"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smtClean="0">
                <a:gradFill>
                  <a:gsLst>
                    <a:gs pos="1000">
                      <a:schemeClr val="bg2"/>
                    </a:gs>
                    <a:gs pos="98000">
                      <a:schemeClr val="bg2"/>
                    </a:gs>
                  </a:gsLst>
                  <a:lin ang="5400000" scaled="0"/>
                </a:gradFill>
                <a:latin typeface="+mn-lt"/>
                <a:ea typeface="+mn-ea"/>
                <a:cs typeface="+mn-cs"/>
              </a:defRPr>
            </a:lvl4pPr>
            <a:lvl5pPr marL="505385" marR="0" indent="0" algn="l" defTabSz="672263" rtl="0" eaLnBrk="1" fontAlgn="auto" latinLnBrk="0" hangingPunct="1">
              <a:lnSpc>
                <a:spcPct val="90000"/>
              </a:lnSpc>
              <a:spcBef>
                <a:spcPct val="20000"/>
              </a:spcBef>
              <a:spcAft>
                <a:spcPts val="0"/>
              </a:spcAft>
              <a:buClrTx/>
              <a:buSzPct val="90000"/>
              <a:buFont typeface="Arial" pitchFamily="34" charset="0"/>
              <a:buNone/>
              <a:tabLst/>
              <a:defRPr lang="en-US" sz="1471" kern="1200" spc="-52" baseline="0" dirty="0">
                <a:gradFill>
                  <a:gsLst>
                    <a:gs pos="1000">
                      <a:schemeClr val="bg2"/>
                    </a:gs>
                    <a:gs pos="98000">
                      <a:schemeClr val="bg2"/>
                    </a:gs>
                  </a:gsLst>
                  <a:lin ang="5400000" scaled="0"/>
                </a:gradFill>
                <a:latin typeface="+mn-lt"/>
                <a:ea typeface="+mn-ea"/>
                <a:cs typeface="+mn-cs"/>
              </a:defRPr>
            </a:lvl5pPr>
          </a:lstStyle>
          <a:p>
            <a:pPr marL="0" marR="0" lvl="0"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672263" rtl="0" eaLnBrk="1" fontAlgn="auto" latinLnBrk="0" hangingPunct="1">
              <a:lnSpc>
                <a:spcPct val="90000"/>
              </a:lnSpc>
              <a:spcBef>
                <a:spcPct val="20000"/>
              </a:spcBef>
              <a:spcAft>
                <a:spcPts val="0"/>
              </a:spcAft>
              <a:buClrTx/>
              <a:buSzPct val="90000"/>
              <a:buFont typeface="Arial" pitchFamily="34" charset="0"/>
              <a:buNone/>
              <a:tabLst/>
            </a:pPr>
            <a:r>
              <a:rPr lang="en-US"/>
              <a:t>Fifth level</a:t>
            </a:r>
          </a:p>
        </p:txBody>
      </p:sp>
    </p:spTree>
    <p:extLst>
      <p:ext uri="{BB962C8B-B14F-4D97-AF65-F5344CB8AC3E}">
        <p14:creationId xmlns:p14="http://schemas.microsoft.com/office/powerpoint/2010/main" val="32965349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6476-BF35-4E04-8133-B9979BD64A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2E7DA4-40A9-4A24-89E4-0E11418444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FA93D6-86BD-423B-8E1D-27C0BCA7182D}"/>
              </a:ext>
            </a:extLst>
          </p:cNvPr>
          <p:cNvSpPr>
            <a:spLocks noGrp="1"/>
          </p:cNvSpPr>
          <p:nvPr>
            <p:ph type="dt" sz="half" idx="10"/>
          </p:nvPr>
        </p:nvSpPr>
        <p:spPr/>
        <p:txBody>
          <a:bodyPr/>
          <a:lstStyle/>
          <a:p>
            <a:fld id="{56CC65AC-8B7B-4E31-9C8A-16CBDEBFB8FC}" type="datetime1">
              <a:rPr lang="en-US" smtClean="0"/>
              <a:t>1/11/2021</a:t>
            </a:fld>
            <a:endParaRPr lang="en-US"/>
          </a:p>
        </p:txBody>
      </p:sp>
      <p:sp>
        <p:nvSpPr>
          <p:cNvPr id="5" name="Footer Placeholder 4">
            <a:extLst>
              <a:ext uri="{FF2B5EF4-FFF2-40B4-BE49-F238E27FC236}">
                <a16:creationId xmlns:a16="http://schemas.microsoft.com/office/drawing/2014/main" id="{72ED1529-E495-4D5F-8C45-EB4980C1D4E1}"/>
              </a:ext>
            </a:extLst>
          </p:cNvPr>
          <p:cNvSpPr>
            <a:spLocks noGrp="1"/>
          </p:cNvSpPr>
          <p:nvPr>
            <p:ph type="ftr" sz="quarter" idx="11"/>
          </p:nvPr>
        </p:nvSpPr>
        <p:spPr/>
        <p:txBody>
          <a:body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01DC154A-8561-4720-B898-BBF401C330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287627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white">
          <a:xfrm>
            <a:off x="-23170" y="0"/>
            <a:ext cx="5986463" cy="68580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3616" tIns="33616" rIns="33616" bIns="33616" numCol="1" spcCol="0" rtlCol="0" fromWordArt="0" anchor="ctr" anchorCtr="0" forceAA="0" compatLnSpc="1">
            <a:prstTxWarp prst="textNoShape">
              <a:avLst/>
            </a:prstTxWarp>
            <a:noAutofit/>
          </a:bodyPr>
          <a:lstStyle/>
          <a:p>
            <a:pPr algn="ctr" defTabSz="672068" fontAlgn="base">
              <a:spcBef>
                <a:spcPct val="0"/>
              </a:spcBef>
              <a:spcAft>
                <a:spcPct val="0"/>
              </a:spcAft>
            </a:pPr>
            <a:endParaRPr lang="en-US" sz="1618">
              <a:gradFill>
                <a:gsLst>
                  <a:gs pos="0">
                    <a:srgbClr val="FFFFFF"/>
                  </a:gs>
                  <a:gs pos="100000">
                    <a:srgbClr val="FFFFFF"/>
                  </a:gs>
                </a:gsLst>
                <a:lin ang="5400000" scaled="0"/>
              </a:gradFill>
              <a:ea typeface="Segoe UI" pitchFamily="34" charset="0"/>
              <a:cs typeface="Segoe UI" pitchFamily="34" charset="0"/>
            </a:endParaRPr>
          </a:p>
        </p:txBody>
      </p:sp>
      <p:sp>
        <p:nvSpPr>
          <p:cNvPr id="8" name="Title 1"/>
          <p:cNvSpPr>
            <a:spLocks noGrp="1"/>
          </p:cNvSpPr>
          <p:nvPr>
            <p:ph type="title" hasCustomPrompt="1"/>
          </p:nvPr>
        </p:nvSpPr>
        <p:spPr>
          <a:xfrm>
            <a:off x="413211" y="1124348"/>
            <a:ext cx="5090160" cy="591252"/>
          </a:xfrm>
        </p:spPr>
        <p:txBody>
          <a:bodyPr>
            <a:spAutoFit/>
          </a:bodyPr>
          <a:lstStyle>
            <a:lvl1pPr>
              <a:defRPr sz="3602" baseline="0">
                <a:solidFill>
                  <a:schemeClr val="bg1"/>
                </a:solidFill>
              </a:defRPr>
            </a:lvl1pPr>
          </a:lstStyle>
          <a:p>
            <a:r>
              <a:rPr lang="en-US"/>
              <a:t>Title of Slide here…</a:t>
            </a:r>
          </a:p>
        </p:txBody>
      </p:sp>
      <p:sp>
        <p:nvSpPr>
          <p:cNvPr id="9" name="Text Placeholder 2"/>
          <p:cNvSpPr>
            <a:spLocks noGrp="1"/>
          </p:cNvSpPr>
          <p:nvPr>
            <p:ph type="body" idx="1" hasCustomPrompt="1"/>
          </p:nvPr>
        </p:nvSpPr>
        <p:spPr>
          <a:xfrm>
            <a:off x="413211" y="2057566"/>
            <a:ext cx="5090160" cy="418191"/>
          </a:xfrm>
        </p:spPr>
        <p:txBody>
          <a:bodyPr>
            <a:spAutoFit/>
          </a:bodyPr>
          <a:lstStyle>
            <a:lvl1pPr marL="0" indent="0">
              <a:buNone/>
              <a:defRPr sz="2353">
                <a:solidFill>
                  <a:schemeClr val="bg1"/>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Click to edit text…</a:t>
            </a:r>
          </a:p>
        </p:txBody>
      </p:sp>
      <p:sp>
        <p:nvSpPr>
          <p:cNvPr id="11" name="Text Placeholder 2"/>
          <p:cNvSpPr>
            <a:spLocks noGrp="1"/>
          </p:cNvSpPr>
          <p:nvPr>
            <p:ph type="body" idx="10" hasCustomPrompt="1"/>
          </p:nvPr>
        </p:nvSpPr>
        <p:spPr>
          <a:xfrm>
            <a:off x="6486437" y="1674013"/>
            <a:ext cx="5111128" cy="296043"/>
          </a:xfrm>
        </p:spPr>
        <p:txBody>
          <a:bodyPr>
            <a:spAutoFit/>
          </a:bodyPr>
          <a:lstStyle>
            <a:lvl1pPr marL="0" indent="0">
              <a:buNone/>
              <a:defRPr sz="1471" baseline="0">
                <a:solidFill>
                  <a:srgbClr val="5D5D5D"/>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Click to edit text…</a:t>
            </a:r>
          </a:p>
        </p:txBody>
      </p:sp>
    </p:spTree>
    <p:extLst>
      <p:ext uri="{BB962C8B-B14F-4D97-AF65-F5344CB8AC3E}">
        <p14:creationId xmlns:p14="http://schemas.microsoft.com/office/powerpoint/2010/main" val="37860017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6263640" y="2362200"/>
            <a:ext cx="5334000" cy="371094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8" name="Rectangle 7"/>
          <p:cNvSpPr/>
          <p:nvPr userDrawn="1"/>
        </p:nvSpPr>
        <p:spPr>
          <a:xfrm>
            <a:off x="579120" y="2362200"/>
            <a:ext cx="5334000" cy="371094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9" name="Rectangle 8"/>
          <p:cNvSpPr/>
          <p:nvPr userDrawn="1"/>
        </p:nvSpPr>
        <p:spPr>
          <a:xfrm>
            <a:off x="0" y="2"/>
            <a:ext cx="12192000" cy="1729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10" name="Title Placeholder 1"/>
          <p:cNvSpPr>
            <a:spLocks noGrp="1"/>
          </p:cNvSpPr>
          <p:nvPr>
            <p:ph type="title" hasCustomPrompt="1"/>
          </p:nvPr>
        </p:nvSpPr>
        <p:spPr>
          <a:xfrm>
            <a:off x="695367" y="434803"/>
            <a:ext cx="10515600" cy="703398"/>
          </a:xfrm>
          <a:prstGeom prst="rect">
            <a:avLst/>
          </a:prstGeom>
        </p:spPr>
        <p:txBody>
          <a:bodyPr vert="horz" lIns="91440" tIns="45720" rIns="91440" bIns="45720" rtlCol="0" anchor="t" anchorCtr="0">
            <a:spAutoFit/>
          </a:bodyPr>
          <a:lstStyle>
            <a:lvl1pPr>
              <a:defRPr sz="4412">
                <a:solidFill>
                  <a:schemeClr val="bg1"/>
                </a:solidFill>
              </a:defRPr>
            </a:lvl1pPr>
          </a:lstStyle>
          <a:p>
            <a:r>
              <a:rPr lang="en-US"/>
              <a:t>Slide Title here…</a:t>
            </a:r>
          </a:p>
        </p:txBody>
      </p:sp>
      <p:sp>
        <p:nvSpPr>
          <p:cNvPr id="11" name="Text Placeholder 2"/>
          <p:cNvSpPr>
            <a:spLocks noGrp="1"/>
          </p:cNvSpPr>
          <p:nvPr>
            <p:ph type="body" idx="1" hasCustomPrompt="1"/>
          </p:nvPr>
        </p:nvSpPr>
        <p:spPr>
          <a:xfrm>
            <a:off x="807721" y="2571751"/>
            <a:ext cx="4724400" cy="336759"/>
          </a:xfrm>
        </p:spPr>
        <p:txBody>
          <a:bodyPr>
            <a:spAutoFit/>
          </a:bodyPr>
          <a:lstStyle>
            <a:lvl1pPr marL="0" indent="0">
              <a:buNone/>
              <a:defRPr sz="1765" baseline="0">
                <a:solidFill>
                  <a:schemeClr val="tx1"/>
                </a:solidFill>
                <a:latin typeface="Segoe UI Light" panose="020B0502040204020203" pitchFamily="34" charset="0"/>
                <a:cs typeface="Segoe UI Light" panose="020B0502040204020203" pitchFamily="34" charset="0"/>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Headline 1 here…</a:t>
            </a:r>
          </a:p>
        </p:txBody>
      </p:sp>
      <p:sp>
        <p:nvSpPr>
          <p:cNvPr id="12" name="Text Placeholder 2"/>
          <p:cNvSpPr>
            <a:spLocks noGrp="1"/>
          </p:cNvSpPr>
          <p:nvPr>
            <p:ph type="body" idx="10" hasCustomPrompt="1"/>
          </p:nvPr>
        </p:nvSpPr>
        <p:spPr>
          <a:xfrm>
            <a:off x="6469380" y="2571750"/>
            <a:ext cx="4724400" cy="336759"/>
          </a:xfrm>
        </p:spPr>
        <p:txBody>
          <a:bodyPr>
            <a:spAutoFit/>
          </a:bodyPr>
          <a:lstStyle>
            <a:lvl1pPr marL="0" indent="0">
              <a:buNone/>
              <a:defRPr sz="1765" baseline="0">
                <a:solidFill>
                  <a:schemeClr val="tx1"/>
                </a:solidFill>
                <a:latin typeface="Segoe UI Light" panose="020B0502040204020203" pitchFamily="34" charset="0"/>
                <a:cs typeface="Segoe UI Light" panose="020B0502040204020203" pitchFamily="34" charset="0"/>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Headline 2 here…</a:t>
            </a:r>
          </a:p>
        </p:txBody>
      </p:sp>
      <p:sp>
        <p:nvSpPr>
          <p:cNvPr id="13" name="Text Placeholder 2"/>
          <p:cNvSpPr>
            <a:spLocks noGrp="1"/>
          </p:cNvSpPr>
          <p:nvPr>
            <p:ph type="body" idx="11" hasCustomPrompt="1"/>
          </p:nvPr>
        </p:nvSpPr>
        <p:spPr>
          <a:xfrm>
            <a:off x="801993" y="3189115"/>
            <a:ext cx="4730129" cy="275717"/>
          </a:xfrm>
        </p:spPr>
        <p:txBody>
          <a:bodyPr>
            <a:spAutoFit/>
          </a:bodyPr>
          <a:lstStyle>
            <a:lvl1pPr marL="0" indent="0">
              <a:buNone/>
              <a:defRPr sz="1324" baseline="0">
                <a:solidFill>
                  <a:srgbClr val="5D5D5D"/>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Body copy here…</a:t>
            </a:r>
          </a:p>
        </p:txBody>
      </p:sp>
      <p:sp>
        <p:nvSpPr>
          <p:cNvPr id="14" name="Text Placeholder 2"/>
          <p:cNvSpPr>
            <a:spLocks noGrp="1"/>
          </p:cNvSpPr>
          <p:nvPr>
            <p:ph type="body" idx="12" hasCustomPrompt="1"/>
          </p:nvPr>
        </p:nvSpPr>
        <p:spPr>
          <a:xfrm>
            <a:off x="6477002" y="3189115"/>
            <a:ext cx="4730129" cy="275717"/>
          </a:xfrm>
        </p:spPr>
        <p:txBody>
          <a:bodyPr>
            <a:spAutoFit/>
          </a:bodyPr>
          <a:lstStyle>
            <a:lvl1pPr marL="0" indent="0">
              <a:buNone/>
              <a:defRPr sz="1324" baseline="0">
                <a:solidFill>
                  <a:srgbClr val="5D5D5D"/>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Body copy here…</a:t>
            </a: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pic>
        <p:nvPicPr>
          <p:cNvPr id="17" name="Picture 1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38635906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6088381" y="0"/>
            <a:ext cx="6103620" cy="6858000"/>
          </a:xfrm>
          <a:prstGeom prst="rect">
            <a:avLst/>
          </a:prstGeom>
          <a:solidFill>
            <a:srgbClr val="5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8" name="Rectangle 7"/>
          <p:cNvSpPr/>
          <p:nvPr userDrawn="1"/>
        </p:nvSpPr>
        <p:spPr>
          <a:xfrm>
            <a:off x="6522721" y="564604"/>
            <a:ext cx="723900" cy="723178"/>
          </a:xfrm>
          <a:prstGeom prst="rect">
            <a:avLst/>
          </a:prstGeom>
          <a:solidFill>
            <a:srgbClr val="F18B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9" name="Title 1"/>
          <p:cNvSpPr>
            <a:spLocks noGrp="1"/>
          </p:cNvSpPr>
          <p:nvPr>
            <p:ph type="title" hasCustomPrompt="1"/>
          </p:nvPr>
        </p:nvSpPr>
        <p:spPr>
          <a:xfrm>
            <a:off x="555231" y="560008"/>
            <a:ext cx="5090160" cy="591252"/>
          </a:xfrm>
        </p:spPr>
        <p:txBody>
          <a:bodyPr>
            <a:spAutoFit/>
          </a:bodyPr>
          <a:lstStyle>
            <a:lvl1pPr>
              <a:defRPr sz="3602">
                <a:solidFill>
                  <a:schemeClr val="tx1"/>
                </a:solidFill>
              </a:defRPr>
            </a:lvl1pPr>
          </a:lstStyle>
          <a:p>
            <a:r>
              <a:rPr lang="en-US"/>
              <a:t>Title of Slide here…</a:t>
            </a:r>
          </a:p>
        </p:txBody>
      </p:sp>
      <p:sp>
        <p:nvSpPr>
          <p:cNvPr id="10" name="Picture Placeholder 3"/>
          <p:cNvSpPr>
            <a:spLocks noGrp="1"/>
          </p:cNvSpPr>
          <p:nvPr>
            <p:ph type="pic" sz="quarter" idx="14" hasCustomPrompt="1"/>
          </p:nvPr>
        </p:nvSpPr>
        <p:spPr>
          <a:xfrm>
            <a:off x="3" y="4824142"/>
            <a:ext cx="6088380" cy="377539"/>
          </a:xfrm>
        </p:spPr>
        <p:txBody>
          <a:bodyPr lIns="182880" anchor="ctr"/>
          <a:lstStyle>
            <a:lvl1pPr marL="0" indent="0" algn="l">
              <a:buNone/>
              <a:defRPr/>
            </a:lvl1pPr>
          </a:lstStyle>
          <a:p>
            <a:r>
              <a:rPr lang="en-US"/>
              <a:t>	Click to insert photo.</a:t>
            </a:r>
          </a:p>
        </p:txBody>
      </p:sp>
      <p:sp>
        <p:nvSpPr>
          <p:cNvPr id="11" name="Text Placeholder 2"/>
          <p:cNvSpPr>
            <a:spLocks noGrp="1"/>
          </p:cNvSpPr>
          <p:nvPr>
            <p:ph type="body" idx="1" hasCustomPrompt="1"/>
          </p:nvPr>
        </p:nvSpPr>
        <p:spPr>
          <a:xfrm>
            <a:off x="593283" y="1688619"/>
            <a:ext cx="5076835" cy="336759"/>
          </a:xfrm>
        </p:spPr>
        <p:txBody>
          <a:bodyPr>
            <a:spAutoFit/>
          </a:bodyPr>
          <a:lstStyle>
            <a:lvl1pPr marL="0" indent="0">
              <a:buNone/>
              <a:defRPr sz="1765">
                <a:solidFill>
                  <a:schemeClr val="tx1"/>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Subtitle copy here…</a:t>
            </a:r>
          </a:p>
        </p:txBody>
      </p:sp>
      <p:sp>
        <p:nvSpPr>
          <p:cNvPr id="12" name="Text Placeholder 2"/>
          <p:cNvSpPr>
            <a:spLocks noGrp="1"/>
          </p:cNvSpPr>
          <p:nvPr>
            <p:ph type="body" idx="15" hasCustomPrompt="1"/>
          </p:nvPr>
        </p:nvSpPr>
        <p:spPr>
          <a:xfrm>
            <a:off x="7426431" y="564606"/>
            <a:ext cx="4385708" cy="275717"/>
          </a:xfrm>
        </p:spPr>
        <p:txBody>
          <a:bodyPr>
            <a:spAutoFit/>
          </a:bodyPr>
          <a:lstStyle>
            <a:lvl1pPr marL="0" indent="0">
              <a:buNone/>
              <a:defRPr sz="1324">
                <a:solidFill>
                  <a:srgbClr val="EB3E1B"/>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r>
              <a:rPr lang="en-US">
                <a:solidFill>
                  <a:schemeClr val="bg1"/>
                </a:solidFill>
              </a:rPr>
              <a:t>•   </a:t>
            </a:r>
            <a:r>
              <a:rPr lang="en-US" sz="1324">
                <a:solidFill>
                  <a:schemeClr val="bg1"/>
                </a:solidFill>
              </a:rPr>
              <a:t>Subtitle copy here...</a:t>
            </a:r>
          </a:p>
        </p:txBody>
      </p:sp>
      <p:sp>
        <p:nvSpPr>
          <p:cNvPr id="13" name="Freeform 23"/>
          <p:cNvSpPr>
            <a:spLocks noEditPoints="1"/>
          </p:cNvSpPr>
          <p:nvPr userDrawn="1"/>
        </p:nvSpPr>
        <p:spPr bwMode="black">
          <a:xfrm>
            <a:off x="6668135" y="708783"/>
            <a:ext cx="433071" cy="434816"/>
          </a:xfrm>
          <a:custGeom>
            <a:avLst/>
            <a:gdLst>
              <a:gd name="T0" fmla="*/ 108 w 150"/>
              <a:gd name="T1" fmla="*/ 104 h 150"/>
              <a:gd name="T2" fmla="*/ 42 w 150"/>
              <a:gd name="T3" fmla="*/ 104 h 150"/>
              <a:gd name="T4" fmla="*/ 38 w 150"/>
              <a:gd name="T5" fmla="*/ 100 h 150"/>
              <a:gd name="T6" fmla="*/ 38 w 150"/>
              <a:gd name="T7" fmla="*/ 50 h 150"/>
              <a:gd name="T8" fmla="*/ 42 w 150"/>
              <a:gd name="T9" fmla="*/ 46 h 150"/>
              <a:gd name="T10" fmla="*/ 108 w 150"/>
              <a:gd name="T11" fmla="*/ 46 h 150"/>
              <a:gd name="T12" fmla="*/ 112 w 150"/>
              <a:gd name="T13" fmla="*/ 50 h 150"/>
              <a:gd name="T14" fmla="*/ 112 w 150"/>
              <a:gd name="T15" fmla="*/ 100 h 150"/>
              <a:gd name="T16" fmla="*/ 108 w 150"/>
              <a:gd name="T17" fmla="*/ 104 h 150"/>
              <a:gd name="T18" fmla="*/ 45 w 150"/>
              <a:gd name="T19" fmla="*/ 96 h 150"/>
              <a:gd name="T20" fmla="*/ 105 w 150"/>
              <a:gd name="T21" fmla="*/ 96 h 150"/>
              <a:gd name="T22" fmla="*/ 105 w 150"/>
              <a:gd name="T23" fmla="*/ 62 h 150"/>
              <a:gd name="T24" fmla="*/ 77 w 150"/>
              <a:gd name="T25" fmla="*/ 84 h 150"/>
              <a:gd name="T26" fmla="*/ 72 w 150"/>
              <a:gd name="T27" fmla="*/ 84 h 150"/>
              <a:gd name="T28" fmla="*/ 45 w 150"/>
              <a:gd name="T29" fmla="*/ 63 h 150"/>
              <a:gd name="T30" fmla="*/ 45 w 150"/>
              <a:gd name="T31" fmla="*/ 96 h 150"/>
              <a:gd name="T32" fmla="*/ 46 w 150"/>
              <a:gd name="T33" fmla="*/ 54 h 150"/>
              <a:gd name="T34" fmla="*/ 74 w 150"/>
              <a:gd name="T35" fmla="*/ 76 h 150"/>
              <a:gd name="T36" fmla="*/ 103 w 150"/>
              <a:gd name="T37" fmla="*/ 54 h 150"/>
              <a:gd name="T38" fmla="*/ 46 w 150"/>
              <a:gd name="T39" fmla="*/ 54 h 150"/>
              <a:gd name="T40" fmla="*/ 75 w 150"/>
              <a:gd name="T41" fmla="*/ 10 h 150"/>
              <a:gd name="T42" fmla="*/ 10 w 150"/>
              <a:gd name="T43" fmla="*/ 75 h 150"/>
              <a:gd name="T44" fmla="*/ 75 w 150"/>
              <a:gd name="T45" fmla="*/ 140 h 150"/>
              <a:gd name="T46" fmla="*/ 140 w 150"/>
              <a:gd name="T47" fmla="*/ 75 h 150"/>
              <a:gd name="T48" fmla="*/ 75 w 150"/>
              <a:gd name="T49" fmla="*/ 10 h 150"/>
              <a:gd name="T50" fmla="*/ 75 w 150"/>
              <a:gd name="T51" fmla="*/ 0 h 150"/>
              <a:gd name="T52" fmla="*/ 150 w 150"/>
              <a:gd name="T53" fmla="*/ 75 h 150"/>
              <a:gd name="T54" fmla="*/ 75 w 150"/>
              <a:gd name="T55" fmla="*/ 150 h 150"/>
              <a:gd name="T56" fmla="*/ 0 w 150"/>
              <a:gd name="T57" fmla="*/ 75 h 150"/>
              <a:gd name="T58" fmla="*/ 75 w 150"/>
              <a:gd name="T5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50">
                <a:moveTo>
                  <a:pt x="108" y="104"/>
                </a:moveTo>
                <a:cubicBezTo>
                  <a:pt x="42" y="104"/>
                  <a:pt x="42" y="104"/>
                  <a:pt x="42" y="104"/>
                </a:cubicBezTo>
                <a:cubicBezTo>
                  <a:pt x="39" y="104"/>
                  <a:pt x="38" y="102"/>
                  <a:pt x="38" y="100"/>
                </a:cubicBezTo>
                <a:cubicBezTo>
                  <a:pt x="38" y="50"/>
                  <a:pt x="38" y="50"/>
                  <a:pt x="38" y="50"/>
                </a:cubicBezTo>
                <a:cubicBezTo>
                  <a:pt x="38" y="48"/>
                  <a:pt x="39" y="46"/>
                  <a:pt x="42" y="46"/>
                </a:cubicBezTo>
                <a:cubicBezTo>
                  <a:pt x="108" y="46"/>
                  <a:pt x="108" y="46"/>
                  <a:pt x="108" y="46"/>
                </a:cubicBezTo>
                <a:cubicBezTo>
                  <a:pt x="111" y="46"/>
                  <a:pt x="112" y="48"/>
                  <a:pt x="112" y="50"/>
                </a:cubicBezTo>
                <a:cubicBezTo>
                  <a:pt x="112" y="100"/>
                  <a:pt x="112" y="100"/>
                  <a:pt x="112" y="100"/>
                </a:cubicBezTo>
                <a:cubicBezTo>
                  <a:pt x="112" y="102"/>
                  <a:pt x="111" y="104"/>
                  <a:pt x="108" y="104"/>
                </a:cubicBezTo>
                <a:close/>
                <a:moveTo>
                  <a:pt x="45" y="96"/>
                </a:moveTo>
                <a:cubicBezTo>
                  <a:pt x="105" y="96"/>
                  <a:pt x="105" y="96"/>
                  <a:pt x="105" y="96"/>
                </a:cubicBezTo>
                <a:cubicBezTo>
                  <a:pt x="105" y="62"/>
                  <a:pt x="105" y="62"/>
                  <a:pt x="105" y="62"/>
                </a:cubicBezTo>
                <a:cubicBezTo>
                  <a:pt x="77" y="84"/>
                  <a:pt x="77" y="84"/>
                  <a:pt x="77" y="84"/>
                </a:cubicBezTo>
                <a:cubicBezTo>
                  <a:pt x="75" y="85"/>
                  <a:pt x="73" y="85"/>
                  <a:pt x="72" y="84"/>
                </a:cubicBezTo>
                <a:cubicBezTo>
                  <a:pt x="45" y="63"/>
                  <a:pt x="45" y="63"/>
                  <a:pt x="45" y="63"/>
                </a:cubicBezTo>
                <a:lnTo>
                  <a:pt x="45" y="96"/>
                </a:lnTo>
                <a:close/>
                <a:moveTo>
                  <a:pt x="46" y="54"/>
                </a:moveTo>
                <a:cubicBezTo>
                  <a:pt x="74" y="76"/>
                  <a:pt x="74" y="76"/>
                  <a:pt x="74" y="76"/>
                </a:cubicBezTo>
                <a:cubicBezTo>
                  <a:pt x="103" y="54"/>
                  <a:pt x="103" y="54"/>
                  <a:pt x="103" y="54"/>
                </a:cubicBezTo>
                <a:lnTo>
                  <a:pt x="46" y="54"/>
                </a:lnTo>
                <a:close/>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p:spPr>
        <p:txBody>
          <a:bodyPr vert="horz" wrap="square" lIns="67232" tIns="33616" rIns="67232" bIns="33616" numCol="1" anchor="t" anchorCtr="0" compatLnSpc="1">
            <a:prstTxWarp prst="textNoShape">
              <a:avLst/>
            </a:prstTxWarp>
          </a:bodyPr>
          <a:lstStyle/>
          <a:p>
            <a:pPr defTabSz="685671"/>
            <a:endParaRPr lang="en-US" sz="1350">
              <a:solidFill>
                <a:srgbClr val="EB3C00"/>
              </a:solidFill>
            </a:endParaRPr>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77985" y="6473525"/>
            <a:ext cx="838747" cy="179122"/>
          </a:xfrm>
          <a:prstGeom prst="rect">
            <a:avLst/>
          </a:prstGeom>
        </p:spPr>
      </p:pic>
      <p:pic>
        <p:nvPicPr>
          <p:cNvPr id="16" name="Picture 1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2055494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671"/>
            <a:endParaRPr lang="en-US" sz="1350">
              <a:solidFill>
                <a:srgbClr val="FFFFFF"/>
              </a:solidFill>
            </a:endParaRPr>
          </a:p>
        </p:txBody>
      </p:sp>
      <p:sp>
        <p:nvSpPr>
          <p:cNvPr id="9" name="Title 1"/>
          <p:cNvSpPr>
            <a:spLocks noGrp="1"/>
          </p:cNvSpPr>
          <p:nvPr>
            <p:ph type="title" hasCustomPrompt="1"/>
          </p:nvPr>
        </p:nvSpPr>
        <p:spPr>
          <a:xfrm>
            <a:off x="978695" y="2281195"/>
            <a:ext cx="10237787" cy="825547"/>
          </a:xfrm>
          <a:prstGeom prst="rect">
            <a:avLst/>
          </a:prstGeom>
        </p:spPr>
        <p:txBody>
          <a:bodyPr anchor="b" anchorCtr="0"/>
          <a:lstStyle>
            <a:lvl1pPr>
              <a:defRPr sz="5294" spc="-110"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5" y="3425825"/>
            <a:ext cx="10237787" cy="498598"/>
          </a:xfrm>
          <a:prstGeom prst="rect">
            <a:avLst/>
          </a:prstGeom>
        </p:spPr>
        <p:txBody>
          <a:bodyPr>
            <a:noAutofit/>
          </a:bodyPr>
          <a:lstStyle>
            <a:lvl1pPr marL="0" indent="0">
              <a:spcBef>
                <a:spcPts val="0"/>
              </a:spcBef>
              <a:buNone/>
              <a:defRPr spc="-52"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4053149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78695" y="2281195"/>
            <a:ext cx="10237787" cy="825547"/>
          </a:xfrm>
          <a:prstGeom prst="rect">
            <a:avLst/>
          </a:prstGeom>
        </p:spPr>
        <p:txBody>
          <a:bodyPr anchor="b" anchorCtr="0"/>
          <a:lstStyle>
            <a:lvl1pPr>
              <a:defRPr sz="5294" spc="-110" baseline="0">
                <a:solidFill>
                  <a:schemeClr val="bg1"/>
                </a:solidFill>
              </a:defRPr>
            </a:lvl1pPr>
          </a:lstStyle>
          <a:p>
            <a:r>
              <a:rPr lang="en-US"/>
              <a:t>Click to edit title style</a:t>
            </a:r>
          </a:p>
        </p:txBody>
      </p:sp>
      <p:sp>
        <p:nvSpPr>
          <p:cNvPr id="11" name="Text Placeholder 4"/>
          <p:cNvSpPr>
            <a:spLocks noGrp="1"/>
          </p:cNvSpPr>
          <p:nvPr>
            <p:ph type="body" sz="quarter" idx="12" hasCustomPrompt="1"/>
          </p:nvPr>
        </p:nvSpPr>
        <p:spPr>
          <a:xfrm>
            <a:off x="978695" y="3425825"/>
            <a:ext cx="10237787" cy="498598"/>
          </a:xfrm>
          <a:prstGeom prst="rect">
            <a:avLst/>
          </a:prstGeom>
        </p:spPr>
        <p:txBody>
          <a:bodyPr>
            <a:noAutofit/>
          </a:bodyPr>
          <a:lstStyle>
            <a:lvl1pPr marL="0" indent="0">
              <a:spcBef>
                <a:spcPts val="0"/>
              </a:spcBef>
              <a:buNone/>
              <a:defRPr spc="-52" baseline="0">
                <a:solidFill>
                  <a:schemeClr val="bg1"/>
                </a:solidFill>
                <a:latin typeface="+mj-lt"/>
              </a:defRPr>
            </a:lvl1pPr>
          </a:lstStyle>
          <a:p>
            <a:pPr lvl="0"/>
            <a:r>
              <a:rPr lang="en-US"/>
              <a:t>Subtitle</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77985" y="6473525"/>
            <a:ext cx="838747" cy="179122"/>
          </a:xfrm>
          <a:prstGeom prst="rect">
            <a:avLst/>
          </a:prstGeom>
        </p:spPr>
      </p:pic>
    </p:spTree>
    <p:extLst>
      <p:ext uri="{BB962C8B-B14F-4D97-AF65-F5344CB8AC3E}">
        <p14:creationId xmlns:p14="http://schemas.microsoft.com/office/powerpoint/2010/main" val="37384455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E6E6E6"/>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8695" y="2109546"/>
            <a:ext cx="10237787" cy="825547"/>
          </a:xfrm>
          <a:prstGeom prst="rect">
            <a:avLst/>
          </a:prstGeom>
        </p:spPr>
        <p:txBody>
          <a:bodyPr anchor="t" anchorCtr="0"/>
          <a:lstStyle>
            <a:lvl1pPr>
              <a:defRPr sz="5294" spc="-110" baseline="0">
                <a:solidFill>
                  <a:srgbClr val="5D5D5D"/>
                </a:solidFill>
              </a:defRPr>
            </a:lvl1pPr>
          </a:lstStyle>
          <a:p>
            <a:r>
              <a:rPr lang="en-US"/>
              <a:t>Click to edit title style</a:t>
            </a:r>
          </a:p>
        </p:txBody>
      </p:sp>
      <p:sp>
        <p:nvSpPr>
          <p:cNvPr id="8" name="Text Placeholder 4"/>
          <p:cNvSpPr>
            <a:spLocks noGrp="1"/>
          </p:cNvSpPr>
          <p:nvPr>
            <p:ph type="body" sz="quarter" idx="12" hasCustomPrompt="1"/>
          </p:nvPr>
        </p:nvSpPr>
        <p:spPr>
          <a:xfrm>
            <a:off x="978695" y="3425828"/>
            <a:ext cx="10237787" cy="377539"/>
          </a:xfrm>
          <a:prstGeom prst="rect">
            <a:avLst/>
          </a:prstGeom>
        </p:spPr>
        <p:txBody>
          <a:bodyPr>
            <a:spAutoFit/>
          </a:bodyPr>
          <a:lstStyle>
            <a:lvl1pPr marL="0" indent="0">
              <a:spcBef>
                <a:spcPts val="0"/>
              </a:spcBef>
              <a:buNone/>
              <a:defRPr spc="-52" baseline="0">
                <a:solidFill>
                  <a:srgbClr val="5D5D5D"/>
                </a:solidFill>
                <a:latin typeface="+mj-lt"/>
              </a:defRPr>
            </a:lvl1pPr>
          </a:lstStyle>
          <a:p>
            <a:pPr lvl="0"/>
            <a:r>
              <a:rPr lang="en-US"/>
              <a:t>Subtitle</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spTree>
    <p:extLst>
      <p:ext uri="{BB962C8B-B14F-4D97-AF65-F5344CB8AC3E}">
        <p14:creationId xmlns:p14="http://schemas.microsoft.com/office/powerpoint/2010/main" val="20000409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265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78695" y="2109546"/>
            <a:ext cx="10237787" cy="825547"/>
          </a:xfrm>
          <a:prstGeom prst="rect">
            <a:avLst/>
          </a:prstGeom>
        </p:spPr>
        <p:txBody>
          <a:bodyPr anchor="t" anchorCtr="0"/>
          <a:lstStyle>
            <a:lvl1pPr>
              <a:defRPr sz="5294" spc="-110" baseline="0">
                <a:solidFill>
                  <a:schemeClr val="bg1"/>
                </a:solidFill>
              </a:defRPr>
            </a:lvl1pPr>
          </a:lstStyle>
          <a:p>
            <a:r>
              <a:rPr lang="en-US"/>
              <a:t>Click to edit title style</a:t>
            </a:r>
          </a:p>
        </p:txBody>
      </p:sp>
      <p:sp>
        <p:nvSpPr>
          <p:cNvPr id="11" name="Text Placeholder 4"/>
          <p:cNvSpPr>
            <a:spLocks noGrp="1"/>
          </p:cNvSpPr>
          <p:nvPr>
            <p:ph type="body" sz="quarter" idx="12" hasCustomPrompt="1"/>
          </p:nvPr>
        </p:nvSpPr>
        <p:spPr>
          <a:xfrm>
            <a:off x="978695" y="3425828"/>
            <a:ext cx="10237787" cy="377539"/>
          </a:xfrm>
          <a:prstGeom prst="rect">
            <a:avLst/>
          </a:prstGeom>
        </p:spPr>
        <p:txBody>
          <a:bodyPr>
            <a:spAutoFit/>
          </a:bodyPr>
          <a:lstStyle>
            <a:lvl1pPr marL="0" indent="0">
              <a:spcBef>
                <a:spcPts val="0"/>
              </a:spcBef>
              <a:buNone/>
              <a:defRPr spc="-52"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24369888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3"/>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8695" y="2109546"/>
            <a:ext cx="10237787" cy="825547"/>
          </a:xfrm>
          <a:prstGeom prst="rect">
            <a:avLst/>
          </a:prstGeom>
        </p:spPr>
        <p:txBody>
          <a:bodyPr anchor="t" anchorCtr="0"/>
          <a:lstStyle>
            <a:lvl1pPr>
              <a:defRPr sz="5294" spc="-110"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5" y="3425828"/>
            <a:ext cx="10237787" cy="377539"/>
          </a:xfrm>
          <a:prstGeom prst="rect">
            <a:avLst/>
          </a:prstGeom>
        </p:spPr>
        <p:txBody>
          <a:bodyPr>
            <a:spAutoFit/>
          </a:bodyPr>
          <a:lstStyle>
            <a:lvl1pPr marL="0" indent="0">
              <a:spcBef>
                <a:spcPts val="0"/>
              </a:spcBef>
              <a:buNone/>
              <a:defRPr spc="-52"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2670936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78695" y="2109546"/>
            <a:ext cx="10237787" cy="825547"/>
          </a:xfrm>
          <a:prstGeom prst="rect">
            <a:avLst/>
          </a:prstGeom>
        </p:spPr>
        <p:txBody>
          <a:bodyPr anchor="t" anchorCtr="0"/>
          <a:lstStyle>
            <a:lvl1pPr>
              <a:defRPr sz="5294" spc="-110"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5" y="3425828"/>
            <a:ext cx="10237787" cy="377539"/>
          </a:xfrm>
          <a:prstGeom prst="rect">
            <a:avLst/>
          </a:prstGeom>
        </p:spPr>
        <p:txBody>
          <a:bodyPr>
            <a:spAutoFit/>
          </a:bodyPr>
          <a:lstStyle>
            <a:lvl1pPr marL="0" indent="0">
              <a:spcBef>
                <a:spcPts val="0"/>
              </a:spcBef>
              <a:buNone/>
              <a:defRPr spc="-52"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17197378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995FF-66EF-4038-9FB0-0754E19293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B02745-CFE2-47DD-BF6C-E2B89D0D6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C29AA6-BBDC-41AC-9B9F-E17C3ED72CA4}"/>
              </a:ext>
            </a:extLst>
          </p:cNvPr>
          <p:cNvSpPr>
            <a:spLocks noGrp="1"/>
          </p:cNvSpPr>
          <p:nvPr>
            <p:ph type="dt" sz="half" idx="10"/>
          </p:nvPr>
        </p:nvSpPr>
        <p:spPr/>
        <p:txBody>
          <a:bodyPr/>
          <a:lstStyle/>
          <a:p>
            <a:fld id="{7F6C12A8-2EDB-459B-B3C8-7A7A9D4C38A7}" type="datetime1">
              <a:rPr lang="en-US" smtClean="0"/>
              <a:t>1/11/2021</a:t>
            </a:fld>
            <a:endParaRPr lang="en-US"/>
          </a:p>
        </p:txBody>
      </p:sp>
      <p:sp>
        <p:nvSpPr>
          <p:cNvPr id="5" name="Footer Placeholder 4">
            <a:extLst>
              <a:ext uri="{FF2B5EF4-FFF2-40B4-BE49-F238E27FC236}">
                <a16:creationId xmlns:a16="http://schemas.microsoft.com/office/drawing/2014/main" id="{760BEF40-41AF-4631-8AFB-DC05C47675F2}"/>
              </a:ext>
            </a:extLst>
          </p:cNvPr>
          <p:cNvSpPr>
            <a:spLocks noGrp="1"/>
          </p:cNvSpPr>
          <p:nvPr>
            <p:ph type="ftr" sz="quarter" idx="11"/>
          </p:nvPr>
        </p:nvSpPr>
        <p:spPr/>
        <p:txBody>
          <a:body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AF8BF3C5-342A-4A2D-A624-F563FE354D0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9704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78695" y="2109546"/>
            <a:ext cx="10237787" cy="825547"/>
          </a:xfrm>
          <a:prstGeom prst="rect">
            <a:avLst/>
          </a:prstGeom>
        </p:spPr>
        <p:txBody>
          <a:bodyPr anchor="t" anchorCtr="0"/>
          <a:lstStyle>
            <a:lvl1pPr>
              <a:defRPr sz="5294" spc="-110"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5" y="3425828"/>
            <a:ext cx="10237787" cy="377539"/>
          </a:xfrm>
          <a:prstGeom prst="rect">
            <a:avLst/>
          </a:prstGeom>
        </p:spPr>
        <p:txBody>
          <a:bodyPr>
            <a:spAutoFit/>
          </a:bodyPr>
          <a:lstStyle>
            <a:lvl1pPr marL="0" indent="0">
              <a:spcBef>
                <a:spcPts val="0"/>
              </a:spcBef>
              <a:buNone/>
              <a:defRPr spc="-52"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2299860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20702" y="1447805"/>
            <a:ext cx="5433533" cy="499624"/>
          </a:xfrm>
          <a:prstGeom prst="rect">
            <a:avLst/>
          </a:prstGeom>
        </p:spPr>
        <p:txBody>
          <a:bodyPr>
            <a:spAutoFit/>
          </a:bodyPr>
          <a:lstStyle>
            <a:lvl1pPr marL="0" indent="0">
              <a:buNone/>
              <a:defRPr sz="2941" b="0" cap="none" baseline="0">
                <a:solidFill>
                  <a:schemeClr val="tx1"/>
                </a:solidFill>
                <a:latin typeface="+mj-lt"/>
              </a:defRPr>
            </a:lvl1pPr>
            <a:lvl2pPr marL="448115" indent="0">
              <a:buNone/>
              <a:defRPr sz="1985" b="1"/>
            </a:lvl2pPr>
            <a:lvl3pPr marL="896230" indent="0">
              <a:buNone/>
              <a:defRPr sz="1765" b="1"/>
            </a:lvl3pPr>
            <a:lvl4pPr marL="1344344" indent="0">
              <a:buNone/>
              <a:defRPr sz="1544" b="1"/>
            </a:lvl4pPr>
            <a:lvl5pPr marL="1792459" indent="0">
              <a:buNone/>
              <a:defRPr sz="1544" b="1"/>
            </a:lvl5pPr>
            <a:lvl6pPr marL="2240574" indent="0">
              <a:buNone/>
              <a:defRPr sz="1544" b="1"/>
            </a:lvl6pPr>
            <a:lvl7pPr marL="2688689" indent="0">
              <a:buNone/>
              <a:defRPr sz="1544" b="1"/>
            </a:lvl7pPr>
            <a:lvl8pPr marL="3136803" indent="0">
              <a:buNone/>
              <a:defRPr sz="1544" b="1"/>
            </a:lvl8pPr>
            <a:lvl9pPr marL="3584918" indent="0">
              <a:buNone/>
              <a:defRPr sz="1544" b="1"/>
            </a:lvl9pPr>
          </a:lstStyle>
          <a:p>
            <a:pPr lvl="0"/>
            <a:r>
              <a:rPr lang="en-US"/>
              <a:t>Click to edit Master text styles.</a:t>
            </a:r>
          </a:p>
        </p:txBody>
      </p:sp>
      <p:sp>
        <p:nvSpPr>
          <p:cNvPr id="4" name="Content Placeholder 5"/>
          <p:cNvSpPr>
            <a:spLocks noGrp="1"/>
          </p:cNvSpPr>
          <p:nvPr>
            <p:ph sz="quarter" idx="13"/>
          </p:nvPr>
        </p:nvSpPr>
        <p:spPr>
          <a:xfrm>
            <a:off x="520702" y="2734986"/>
            <a:ext cx="5444165" cy="296043"/>
          </a:xfrm>
          <a:prstGeom prst="rect">
            <a:avLst/>
          </a:prstGeom>
        </p:spPr>
        <p:txBody>
          <a:bodyPr>
            <a:spAutoFit/>
          </a:bodyPr>
          <a:lstStyle>
            <a:lvl1pPr marL="0" indent="0">
              <a:spcBef>
                <a:spcPts val="882"/>
              </a:spcBef>
              <a:buFont typeface="Arial" pitchFamily="34" charset="0"/>
              <a:buNone/>
              <a:defRPr lang="en-US" sz="1471" kern="1200" spc="0" dirty="0" smtClean="0">
                <a:gradFill>
                  <a:gsLst>
                    <a:gs pos="100000">
                      <a:schemeClr val="bg2"/>
                    </a:gs>
                    <a:gs pos="0">
                      <a:schemeClr val="bg2"/>
                    </a:gs>
                  </a:gsLst>
                  <a:lin ang="5400000" scaled="0"/>
                </a:gradFill>
                <a:latin typeface="+mn-lt"/>
                <a:ea typeface="+mn-ea"/>
                <a:cs typeface="Segoe UI" pitchFamily="34" charset="0"/>
              </a:defRPr>
            </a:lvl1pPr>
            <a:lvl2pPr marL="672172" indent="-280072">
              <a:defRPr lang="en-US" sz="1544" kern="1200" dirty="0" smtClean="0">
                <a:solidFill>
                  <a:schemeClr val="bg2">
                    <a:lumMod val="50000"/>
                  </a:schemeClr>
                </a:solidFill>
                <a:latin typeface="+mn-lt"/>
                <a:ea typeface="+mn-ea"/>
                <a:cs typeface="Arial" pitchFamily="34" charset="0"/>
              </a:defRPr>
            </a:lvl2pPr>
            <a:lvl3pPr marL="672172" indent="-168043">
              <a:defRPr lang="en-US" sz="1397" kern="1200" dirty="0" smtClean="0">
                <a:solidFill>
                  <a:schemeClr val="bg2">
                    <a:lumMod val="50000"/>
                  </a:schemeClr>
                </a:solidFill>
                <a:latin typeface="+mn-lt"/>
                <a:ea typeface="+mn-ea"/>
                <a:cs typeface="Arial" pitchFamily="34" charset="0"/>
              </a:defRPr>
            </a:lvl3pPr>
            <a:lvl4pPr marL="896230" indent="-168043">
              <a:defRPr lang="en-US" sz="1176" kern="1200" dirty="0" smtClean="0">
                <a:solidFill>
                  <a:schemeClr val="bg2">
                    <a:lumMod val="50000"/>
                  </a:schemeClr>
                </a:solidFill>
                <a:latin typeface="+mn-lt"/>
                <a:ea typeface="+mn-ea"/>
                <a:cs typeface="Arial" pitchFamily="34" charset="0"/>
              </a:defRPr>
            </a:lvl4pPr>
            <a:lvl5pPr marL="1064273" indent="-168043">
              <a:defRPr lang="en-US" sz="1176" kern="1200" dirty="0">
                <a:solidFill>
                  <a:schemeClr val="bg2">
                    <a:lumMod val="50000"/>
                  </a:schemeClr>
                </a:solidFill>
                <a:latin typeface="+mn-lt"/>
                <a:ea typeface="+mn-ea"/>
                <a:cs typeface="Arial" pitchFamily="34" charset="0"/>
              </a:defRPr>
            </a:lvl5pPr>
            <a:lvl6pPr>
              <a:defRPr sz="1544"/>
            </a:lvl6pPr>
            <a:lvl7pPr>
              <a:defRPr sz="1544"/>
            </a:lvl7pPr>
            <a:lvl8pPr>
              <a:defRPr sz="1544"/>
            </a:lvl8pPr>
            <a:lvl9pPr>
              <a:defRPr sz="1544"/>
            </a:lvl9pPr>
          </a:lstStyle>
          <a:p>
            <a:pPr lvl="0"/>
            <a:r>
              <a:rPr lang="en-US"/>
              <a:t>Click to edit Master text styles</a:t>
            </a:r>
          </a:p>
        </p:txBody>
      </p:sp>
      <p:sp>
        <p:nvSpPr>
          <p:cNvPr id="5" name="Picture Placeholder 3"/>
          <p:cNvSpPr>
            <a:spLocks noGrp="1"/>
          </p:cNvSpPr>
          <p:nvPr>
            <p:ph type="pic" sz="quarter" idx="14" hasCustomPrompt="1"/>
          </p:nvPr>
        </p:nvSpPr>
        <p:spPr>
          <a:xfrm>
            <a:off x="6208713" y="3240234"/>
            <a:ext cx="5980112" cy="377539"/>
          </a:xfrm>
        </p:spPr>
        <p:txBody>
          <a:bodyPr lIns="182880" anchor="ctr"/>
          <a:lstStyle>
            <a:lvl1pPr marL="0" indent="0" algn="l">
              <a:buNone/>
              <a:defRPr/>
            </a:lvl1pPr>
          </a:lstStyle>
          <a:p>
            <a:r>
              <a:rPr lang="en-US"/>
              <a:t>Click to insert photo.</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spTree>
    <p:extLst>
      <p:ext uri="{BB962C8B-B14F-4D97-AF65-F5344CB8AC3E}">
        <p14:creationId xmlns:p14="http://schemas.microsoft.com/office/powerpoint/2010/main" val="31917122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3"/>
          <p:cNvSpPr>
            <a:spLocks noGrp="1"/>
          </p:cNvSpPr>
          <p:nvPr>
            <p:ph type="pic" sz="quarter" idx="14" hasCustomPrompt="1"/>
          </p:nvPr>
        </p:nvSpPr>
        <p:spPr>
          <a:xfrm>
            <a:off x="0" y="3034456"/>
            <a:ext cx="12192000" cy="752514"/>
          </a:xfrm>
        </p:spPr>
        <p:txBody>
          <a:bodyPr lIns="182880" anchor="ctr"/>
          <a:lstStyle>
            <a:lvl1pPr marL="0" indent="0" algn="l">
              <a:buNone/>
              <a:defRPr/>
            </a:lvl1pPr>
          </a:lstStyle>
          <a:p>
            <a:r>
              <a:rPr lang="en-US"/>
              <a:t>	Click to insert photo.</a:t>
            </a:r>
          </a:p>
          <a:p>
            <a:r>
              <a:rPr lang="en-US"/>
              <a:t>	(layer sent to back)</a:t>
            </a:r>
          </a:p>
        </p:txBody>
      </p:sp>
      <p:sp>
        <p:nvSpPr>
          <p:cNvPr id="4" name="Title 1"/>
          <p:cNvSpPr>
            <a:spLocks noGrp="1"/>
          </p:cNvSpPr>
          <p:nvPr>
            <p:ph type="title" hasCustomPrompt="1"/>
          </p:nvPr>
        </p:nvSpPr>
        <p:spPr>
          <a:xfrm>
            <a:off x="406832" y="469557"/>
            <a:ext cx="5206379" cy="1830496"/>
          </a:xfrm>
          <a:solidFill>
            <a:srgbClr val="EB3E1B">
              <a:alpha val="80000"/>
            </a:srgbClr>
          </a:solidFill>
          <a:ln>
            <a:noFill/>
          </a:ln>
        </p:spPr>
        <p:txBody>
          <a:bodyPr>
            <a:noAutofit/>
          </a:bodyPr>
          <a:lstStyle>
            <a:lvl1pPr>
              <a:defRPr sz="3529" baseline="0">
                <a:solidFill>
                  <a:schemeClr val="bg1"/>
                </a:solidFill>
              </a:defRPr>
            </a:lvl1pPr>
          </a:lstStyle>
          <a:p>
            <a:r>
              <a:rPr lang="en-US"/>
              <a:t> Title of Slide here…</a:t>
            </a:r>
          </a:p>
        </p:txBody>
      </p:sp>
      <p:sp>
        <p:nvSpPr>
          <p:cNvPr id="5" name="Text Placeholder 2"/>
          <p:cNvSpPr>
            <a:spLocks noGrp="1"/>
          </p:cNvSpPr>
          <p:nvPr>
            <p:ph type="body" idx="1" hasCustomPrompt="1"/>
          </p:nvPr>
        </p:nvSpPr>
        <p:spPr>
          <a:xfrm>
            <a:off x="406832" y="2300053"/>
            <a:ext cx="5206379" cy="3692974"/>
          </a:xfrm>
          <a:solidFill>
            <a:srgbClr val="EB3E1B">
              <a:alpha val="80000"/>
            </a:srgbClr>
          </a:solidFill>
          <a:ln>
            <a:noFill/>
          </a:ln>
        </p:spPr>
        <p:txBody>
          <a:bodyPr>
            <a:noAutofit/>
          </a:bodyPr>
          <a:lstStyle>
            <a:lvl1pPr marL="0" indent="0">
              <a:buNone/>
              <a:defRPr sz="1765" baseline="0">
                <a:solidFill>
                  <a:schemeClr val="bg1"/>
                </a:solidFill>
              </a:defRPr>
            </a:lvl1pPr>
            <a:lvl2pPr marL="336145" indent="0">
              <a:buNone/>
              <a:defRPr sz="1471">
                <a:solidFill>
                  <a:schemeClr val="tx1">
                    <a:tint val="75000"/>
                  </a:schemeClr>
                </a:solidFill>
              </a:defRPr>
            </a:lvl2pPr>
            <a:lvl3pPr marL="672290" indent="0">
              <a:buNone/>
              <a:defRPr sz="1324">
                <a:solidFill>
                  <a:schemeClr val="tx1">
                    <a:tint val="75000"/>
                  </a:schemeClr>
                </a:solidFill>
              </a:defRPr>
            </a:lvl3pPr>
            <a:lvl4pPr marL="1008434" indent="0">
              <a:buNone/>
              <a:defRPr sz="1176">
                <a:solidFill>
                  <a:schemeClr val="tx1">
                    <a:tint val="75000"/>
                  </a:schemeClr>
                </a:solidFill>
              </a:defRPr>
            </a:lvl4pPr>
            <a:lvl5pPr marL="1344580" indent="0">
              <a:buNone/>
              <a:defRPr sz="1176">
                <a:solidFill>
                  <a:schemeClr val="tx1">
                    <a:tint val="75000"/>
                  </a:schemeClr>
                </a:solidFill>
              </a:defRPr>
            </a:lvl5pPr>
            <a:lvl6pPr marL="1680725" indent="0">
              <a:buNone/>
              <a:defRPr sz="1176">
                <a:solidFill>
                  <a:schemeClr val="tx1">
                    <a:tint val="75000"/>
                  </a:schemeClr>
                </a:solidFill>
              </a:defRPr>
            </a:lvl6pPr>
            <a:lvl7pPr marL="2016869" indent="0">
              <a:buNone/>
              <a:defRPr sz="1176">
                <a:solidFill>
                  <a:schemeClr val="tx1">
                    <a:tint val="75000"/>
                  </a:schemeClr>
                </a:solidFill>
              </a:defRPr>
            </a:lvl7pPr>
            <a:lvl8pPr marL="2353014" indent="0">
              <a:buNone/>
              <a:defRPr sz="1176">
                <a:solidFill>
                  <a:schemeClr val="tx1">
                    <a:tint val="75000"/>
                  </a:schemeClr>
                </a:solidFill>
              </a:defRPr>
            </a:lvl8pPr>
            <a:lvl9pPr marL="2689159" indent="0">
              <a:buNone/>
              <a:defRPr sz="1176">
                <a:solidFill>
                  <a:schemeClr val="tx1">
                    <a:tint val="75000"/>
                  </a:schemeClr>
                </a:solidFill>
              </a:defRPr>
            </a:lvl9pPr>
          </a:lstStyle>
          <a:p>
            <a:pPr lvl="0"/>
            <a:r>
              <a:rPr lang="en-US"/>
              <a:t>   Click to edit text</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4" y="6441178"/>
            <a:ext cx="830329" cy="176303"/>
          </a:xfrm>
          <a:prstGeom prst="rect">
            <a:avLst/>
          </a:prstGeom>
        </p:spPr>
      </p:pic>
    </p:spTree>
    <p:extLst>
      <p:ext uri="{BB962C8B-B14F-4D97-AF65-F5344CB8AC3E}">
        <p14:creationId xmlns:p14="http://schemas.microsoft.com/office/powerpoint/2010/main" val="35054837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978696" y="2109546"/>
            <a:ext cx="10237787" cy="839845"/>
          </a:xfrm>
          <a:prstGeom prst="rect">
            <a:avLst/>
          </a:prstGeom>
        </p:spPr>
        <p:txBody>
          <a:bodyPr anchor="t" anchorCtr="0"/>
          <a:lstStyle>
            <a:lvl1pPr>
              <a:defRPr sz="5397" spc="-113" baseline="0">
                <a:solidFill>
                  <a:schemeClr val="bg2"/>
                </a:solidFill>
              </a:defRPr>
            </a:lvl1pPr>
          </a:lstStyle>
          <a:p>
            <a:r>
              <a:rPr lang="en-US"/>
              <a:t>Click to edit title style</a:t>
            </a:r>
          </a:p>
        </p:txBody>
      </p:sp>
      <p:sp>
        <p:nvSpPr>
          <p:cNvPr id="6" name="Text Placeholder 4"/>
          <p:cNvSpPr>
            <a:spLocks noGrp="1"/>
          </p:cNvSpPr>
          <p:nvPr>
            <p:ph type="body" sz="quarter" idx="12" hasCustomPrompt="1"/>
          </p:nvPr>
        </p:nvSpPr>
        <p:spPr>
          <a:xfrm>
            <a:off x="978696" y="3425825"/>
            <a:ext cx="10237787" cy="498598"/>
          </a:xfrm>
          <a:prstGeom prst="rect">
            <a:avLst/>
          </a:prstGeom>
        </p:spPr>
        <p:txBody>
          <a:bodyPr>
            <a:noAutofit/>
          </a:bodyPr>
          <a:lstStyle>
            <a:lvl1pPr marL="0" indent="0">
              <a:spcBef>
                <a:spcPts val="0"/>
              </a:spcBef>
              <a:buNone/>
              <a:defRPr spc="-53" baseline="0">
                <a:solidFill>
                  <a:schemeClr val="bg2"/>
                </a:solidFill>
                <a:latin typeface="+mj-lt"/>
              </a:defRPr>
            </a:lvl1pPr>
          </a:lstStyle>
          <a:p>
            <a:pPr lvl="0"/>
            <a:r>
              <a:rPr lang="en-US"/>
              <a:t>Subtitle</a:t>
            </a:r>
          </a:p>
        </p:txBody>
      </p:sp>
    </p:spTree>
    <p:extLst>
      <p:ext uri="{BB962C8B-B14F-4D97-AF65-F5344CB8AC3E}">
        <p14:creationId xmlns:p14="http://schemas.microsoft.com/office/powerpoint/2010/main" val="7969077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55232" y="560008"/>
            <a:ext cx="11261499" cy="601318"/>
          </a:xfrm>
        </p:spPr>
        <p:txBody>
          <a:bodyPr wrap="square">
            <a:spAutoFit/>
          </a:bodyPr>
          <a:lstStyle>
            <a:lvl1pPr>
              <a:defRPr sz="3675">
                <a:solidFill>
                  <a:schemeClr val="tx1"/>
                </a:solidFill>
              </a:defRPr>
            </a:lvl1pPr>
          </a:lstStyle>
          <a:p>
            <a:r>
              <a:rPr lang="en-US"/>
              <a:t>Title of Slide here…</a:t>
            </a: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7"/>
            <a:ext cx="830329" cy="176303"/>
          </a:xfrm>
          <a:prstGeom prst="rect">
            <a:avLst/>
          </a:prstGeom>
        </p:spPr>
      </p:pic>
    </p:spTree>
    <p:extLst>
      <p:ext uri="{BB962C8B-B14F-4D97-AF65-F5344CB8AC3E}">
        <p14:creationId xmlns:p14="http://schemas.microsoft.com/office/powerpoint/2010/main" val="1077086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2" y="5220156"/>
            <a:ext cx="11337532" cy="1325563"/>
          </a:xfrm>
        </p:spPr>
        <p:txBody>
          <a:bodyPr>
            <a:normAutofit/>
          </a:bodyPr>
          <a:lstStyle>
            <a:lvl1pPr>
              <a:defRPr sz="2700">
                <a:solidFill>
                  <a:schemeClr val="tx1">
                    <a:lumMod val="50000"/>
                    <a:lumOff val="50000"/>
                  </a:schemeClr>
                </a:solidFill>
              </a:defRPr>
            </a:lvl1pPr>
          </a:lstStyle>
          <a:p>
            <a:r>
              <a:rPr lang="en-US"/>
              <a:t>CLICK TO EDIT MASTER TITLE STYLE</a:t>
            </a:r>
          </a:p>
        </p:txBody>
      </p:sp>
      <p:sp>
        <p:nvSpPr>
          <p:cNvPr id="6" name="Rectangle 5"/>
          <p:cNvSpPr/>
          <p:nvPr userDrawn="1"/>
        </p:nvSpPr>
        <p:spPr>
          <a:xfrm>
            <a:off x="0" y="0"/>
            <a:ext cx="12192000" cy="5029200"/>
          </a:xfrm>
          <a:prstGeom prst="rect">
            <a:avLst/>
          </a:prstGeom>
          <a:pattFill prst="lgCheck">
            <a:fgClr>
              <a:schemeClr val="bg2"/>
            </a:fgClr>
            <a:bgClr>
              <a:schemeClr val="bg1"/>
            </a:bgClr>
          </a:patt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Tree>
    <p:extLst>
      <p:ext uri="{BB962C8B-B14F-4D97-AF65-F5344CB8AC3E}">
        <p14:creationId xmlns:p14="http://schemas.microsoft.com/office/powerpoint/2010/main" val="1196313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F63D23-D29E-46EA-9D46-05D52C19C96C}" type="datetime1">
              <a:rPr lang="en-US" smtClean="0"/>
              <a:t>1/11/2021</a:t>
            </a:fld>
            <a:endParaRPr lang="en-GB"/>
          </a:p>
        </p:txBody>
      </p:sp>
      <p:sp>
        <p:nvSpPr>
          <p:cNvPr id="5" name="Footer Placeholder 4"/>
          <p:cNvSpPr>
            <a:spLocks noGrp="1"/>
          </p:cNvSpPr>
          <p:nvPr>
            <p:ph type="ftr" sz="quarter" idx="11"/>
          </p:nvPr>
        </p:nvSpPr>
        <p:spPr/>
        <p:txBody>
          <a:bodyPr/>
          <a:lstStyle/>
          <a:p>
            <a:r>
              <a:rPr lang="en-GB"/>
              <a:t>© All rights reserved Northampton Primary Academy Trust 2019</a:t>
            </a:r>
          </a:p>
        </p:txBody>
      </p:sp>
      <p:sp>
        <p:nvSpPr>
          <p:cNvPr id="6" name="Slide Number Placeholder 5"/>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33665491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94382"/>
            <a:ext cx="9144000" cy="715581"/>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34163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66FD07-F4E0-4896-9FE3-8BC0F43AF151}" type="datetime1">
              <a:rPr lang="en-US" smtClean="0"/>
              <a:t>1/11/2021</a:t>
            </a:fld>
            <a:endParaRPr lang="en-GB"/>
          </a:p>
        </p:txBody>
      </p:sp>
      <p:sp>
        <p:nvSpPr>
          <p:cNvPr id="5" name="Footer Placeholder 4"/>
          <p:cNvSpPr>
            <a:spLocks noGrp="1"/>
          </p:cNvSpPr>
          <p:nvPr>
            <p:ph type="ftr" sz="quarter" idx="11"/>
          </p:nvPr>
        </p:nvSpPr>
        <p:spPr/>
        <p:txBody>
          <a:bodyPr/>
          <a:lstStyle/>
          <a:p>
            <a:r>
              <a:rPr lang="en-GB"/>
              <a:t>© All rights reserved Northampton Primary Academy Trust 2019</a:t>
            </a:r>
          </a:p>
        </p:txBody>
      </p:sp>
      <p:sp>
        <p:nvSpPr>
          <p:cNvPr id="6" name="Slide Number Placeholder 5"/>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2256984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42292"/>
          </a:xfrm>
        </p:spPr>
        <p:txBody>
          <a:bodyPr/>
          <a:lstStyle/>
          <a:p>
            <a:r>
              <a:rPr lang="en-US"/>
              <a:t>Click to edit Master title style</a:t>
            </a:r>
            <a:endParaRPr lang="en-GB"/>
          </a:p>
        </p:txBody>
      </p:sp>
      <p:sp>
        <p:nvSpPr>
          <p:cNvPr id="3" name="Text Placeholder 2"/>
          <p:cNvSpPr>
            <a:spLocks noGrp="1"/>
          </p:cNvSpPr>
          <p:nvPr>
            <p:ph type="body" idx="1"/>
          </p:nvPr>
        </p:nvSpPr>
        <p:spPr>
          <a:xfrm>
            <a:off x="839789" y="2163443"/>
            <a:ext cx="5157787" cy="3416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6"/>
            <a:ext cx="5157787" cy="1478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2163443"/>
            <a:ext cx="5183188" cy="3416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6"/>
            <a:ext cx="5183188" cy="1478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6D2B0C-39FB-499E-95AC-6F7A9FEE9049}" type="datetime1">
              <a:rPr lang="en-US" smtClean="0"/>
              <a:t>1/11/2021</a:t>
            </a:fld>
            <a:endParaRPr lang="en-GB"/>
          </a:p>
        </p:txBody>
      </p:sp>
      <p:sp>
        <p:nvSpPr>
          <p:cNvPr id="8" name="Footer Placeholder 7"/>
          <p:cNvSpPr>
            <a:spLocks noGrp="1"/>
          </p:cNvSpPr>
          <p:nvPr>
            <p:ph type="ftr" sz="quarter" idx="11"/>
          </p:nvPr>
        </p:nvSpPr>
        <p:spPr/>
        <p:txBody>
          <a:bodyPr/>
          <a:lstStyle/>
          <a:p>
            <a:r>
              <a:rPr lang="en-GB"/>
              <a:t>© All rights reserved Northampton Primary Academy Trust 2019</a:t>
            </a:r>
          </a:p>
        </p:txBody>
      </p:sp>
      <p:sp>
        <p:nvSpPr>
          <p:cNvPr id="9" name="Slide Number Placeholder 8"/>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31500515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12192000" cy="606751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76245" y="6308000"/>
            <a:ext cx="1510957" cy="32082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316273" y="2437008"/>
            <a:ext cx="9559457" cy="1193497"/>
          </a:xfrm>
          <a:prstGeom prst="rect">
            <a:avLst/>
          </a:prstGeom>
        </p:spPr>
      </p:pic>
    </p:spTree>
    <p:extLst>
      <p:ext uri="{BB962C8B-B14F-4D97-AF65-F5344CB8AC3E}">
        <p14:creationId xmlns:p14="http://schemas.microsoft.com/office/powerpoint/2010/main" val="11082149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CC37F-3285-4941-AEF9-7DFA0E1F02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170263-C663-4382-AB04-C5D23698A0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CCCE0C-32E1-47EF-AF55-A19E9A29CD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380D99-7250-49BD-8223-424ED6514CBF}"/>
              </a:ext>
            </a:extLst>
          </p:cNvPr>
          <p:cNvSpPr>
            <a:spLocks noGrp="1"/>
          </p:cNvSpPr>
          <p:nvPr>
            <p:ph type="dt" sz="half" idx="10"/>
          </p:nvPr>
        </p:nvSpPr>
        <p:spPr/>
        <p:txBody>
          <a:bodyPr/>
          <a:lstStyle/>
          <a:p>
            <a:fld id="{68E27EA0-B3E0-40A2-BCA4-71733629FA79}" type="datetime1">
              <a:rPr lang="en-US" smtClean="0"/>
              <a:t>1/11/2021</a:t>
            </a:fld>
            <a:endParaRPr lang="en-US"/>
          </a:p>
        </p:txBody>
      </p:sp>
      <p:sp>
        <p:nvSpPr>
          <p:cNvPr id="6" name="Footer Placeholder 5">
            <a:extLst>
              <a:ext uri="{FF2B5EF4-FFF2-40B4-BE49-F238E27FC236}">
                <a16:creationId xmlns:a16="http://schemas.microsoft.com/office/drawing/2014/main" id="{C4072B7A-2BF9-41E2-A3C2-5482F7282AA4}"/>
              </a:ext>
            </a:extLst>
          </p:cNvPr>
          <p:cNvSpPr>
            <a:spLocks noGrp="1"/>
          </p:cNvSpPr>
          <p:nvPr>
            <p:ph type="ftr" sz="quarter" idx="11"/>
          </p:nvPr>
        </p:nvSpPr>
        <p:spPr/>
        <p:txBody>
          <a:bodyPr/>
          <a:lstStyle/>
          <a:p>
            <a:r>
              <a:rPr lang="en-GB"/>
              <a:t>© All rights reserved Northampton Primary Academy Trust 2019</a:t>
            </a:r>
            <a:endParaRPr lang="en-US"/>
          </a:p>
        </p:txBody>
      </p:sp>
      <p:sp>
        <p:nvSpPr>
          <p:cNvPr id="7" name="Slide Number Placeholder 6">
            <a:extLst>
              <a:ext uri="{FF2B5EF4-FFF2-40B4-BE49-F238E27FC236}">
                <a16:creationId xmlns:a16="http://schemas.microsoft.com/office/drawing/2014/main" id="{641175AB-BA9E-41F5-A47C-199AD5A258FE}"/>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71866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01698" y="-6983"/>
            <a:ext cx="6090304" cy="6864985"/>
          </a:xfrm>
          <a:prstGeom prst="rect">
            <a:avLst/>
          </a:prstGeom>
        </p:spPr>
      </p:pic>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172783" y="6175887"/>
            <a:ext cx="1486092" cy="317368"/>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34155" y="3003497"/>
            <a:ext cx="5194815" cy="648572"/>
          </a:xfrm>
          <a:prstGeom prst="rect">
            <a:avLst/>
          </a:prstGeom>
        </p:spPr>
      </p:pic>
    </p:spTree>
    <p:extLst>
      <p:ext uri="{BB962C8B-B14F-4D97-AF65-F5344CB8AC3E}">
        <p14:creationId xmlns:p14="http://schemas.microsoft.com/office/powerpoint/2010/main" val="25533771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5240"/>
            <a:ext cx="12192000" cy="6873240"/>
          </a:xfrm>
          <a:prstGeom prst="rect">
            <a:avLst/>
          </a:prstGeom>
        </p:spPr>
      </p:pic>
      <p:sp>
        <p:nvSpPr>
          <p:cNvPr id="4" name="Rectangle 3"/>
          <p:cNvSpPr/>
          <p:nvPr userDrawn="1"/>
        </p:nvSpPr>
        <p:spPr>
          <a:xfrm>
            <a:off x="0" y="2"/>
            <a:ext cx="6865620" cy="6865620"/>
          </a:xfrm>
          <a:prstGeom prst="rect">
            <a:avLst/>
          </a:prstGeom>
          <a:solidFill>
            <a:srgbClr val="E4381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172783" y="6175887"/>
            <a:ext cx="1486092" cy="317368"/>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687186" y="3029731"/>
            <a:ext cx="5491248" cy="685581"/>
          </a:xfrm>
          <a:prstGeom prst="rect">
            <a:avLst/>
          </a:prstGeom>
        </p:spPr>
      </p:pic>
    </p:spTree>
    <p:extLst>
      <p:ext uri="{BB962C8B-B14F-4D97-AF65-F5344CB8AC3E}">
        <p14:creationId xmlns:p14="http://schemas.microsoft.com/office/powerpoint/2010/main" val="19972071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mp; Content, 2-color,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81690" y="1187621"/>
            <a:ext cx="10515600" cy="2010807"/>
          </a:xfrm>
          <a:prstGeom prst="rect">
            <a:avLst/>
          </a:prstGeom>
        </p:spPr>
        <p:txBody>
          <a:bodyPr>
            <a:spAutoFit/>
          </a:bodyPr>
          <a:lstStyle>
            <a:lvl1pPr marL="0" indent="0">
              <a:spcBef>
                <a:spcPts val="2353"/>
              </a:spcBef>
              <a:buNone/>
              <a:defRPr sz="3921">
                <a:solidFill>
                  <a:schemeClr val="tx1"/>
                </a:solidFill>
                <a:latin typeface="+mj-lt"/>
              </a:defRPr>
            </a:lvl1pPr>
            <a:lvl2pPr marL="0" indent="0">
              <a:buNone/>
              <a:defRPr sz="1961">
                <a:gradFill>
                  <a:gsLst>
                    <a:gs pos="100000">
                      <a:schemeClr val="bg2"/>
                    </a:gs>
                    <a:gs pos="6000">
                      <a:schemeClr val="bg2"/>
                    </a:gs>
                  </a:gsLst>
                  <a:lin ang="5400000" scaled="0"/>
                </a:gradFill>
              </a:defRPr>
            </a:lvl2pPr>
            <a:lvl3pPr marL="227209" indent="0">
              <a:buNone/>
              <a:defRPr sz="1961">
                <a:gradFill>
                  <a:gsLst>
                    <a:gs pos="100000">
                      <a:schemeClr val="bg2"/>
                    </a:gs>
                    <a:gs pos="6000">
                      <a:schemeClr val="bg2"/>
                    </a:gs>
                  </a:gsLst>
                  <a:lin ang="5400000" scaled="0"/>
                </a:gradFill>
              </a:defRPr>
            </a:lvl3pPr>
            <a:lvl4pPr marL="448193" indent="0">
              <a:buNone/>
              <a:defRPr sz="1961">
                <a:gradFill>
                  <a:gsLst>
                    <a:gs pos="100000">
                      <a:schemeClr val="bg2"/>
                    </a:gs>
                    <a:gs pos="6000">
                      <a:schemeClr val="bg2"/>
                    </a:gs>
                  </a:gsLst>
                  <a:lin ang="5400000" scaled="0"/>
                </a:gradFill>
              </a:defRPr>
            </a:lvl4pPr>
            <a:lvl5pPr marL="680071" indent="0">
              <a:buNone/>
              <a:defRPr sz="1961">
                <a:gradFill>
                  <a:gsLst>
                    <a:gs pos="100000">
                      <a:schemeClr val="bg2"/>
                    </a:gs>
                    <a:gs pos="6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a:xfrm>
            <a:off x="281690" y="291069"/>
            <a:ext cx="10515600" cy="840230"/>
          </a:xfrm>
        </p:spPr>
        <p:txBody>
          <a:bodyPr anchor="t">
            <a:spAutoFit/>
          </a:bodyPr>
          <a:lstStyle>
            <a:lvl1pPr>
              <a:defRPr>
                <a:solidFill>
                  <a:schemeClr val="tx1"/>
                </a:solidFill>
              </a:defRPr>
            </a:lvl1pPr>
          </a:lstStyle>
          <a:p>
            <a:r>
              <a:rPr lang="en-US"/>
              <a:t>Click to edit Master title style</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417841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mp; Content,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89472" y="1187621"/>
            <a:ext cx="10515600" cy="2010807"/>
          </a:xfrm>
          <a:prstGeom prst="rect">
            <a:avLst/>
          </a:prstGeom>
        </p:spPr>
        <p:txBody>
          <a:bodyPr/>
          <a:lstStyle>
            <a:lvl1pPr marL="0" indent="0">
              <a:spcBef>
                <a:spcPts val="2353"/>
              </a:spcBef>
              <a:buNone/>
              <a:defRPr sz="3921">
                <a:gradFill>
                  <a:gsLst>
                    <a:gs pos="100000">
                      <a:schemeClr val="bg2"/>
                    </a:gs>
                    <a:gs pos="0">
                      <a:schemeClr val="bg2"/>
                    </a:gs>
                  </a:gsLst>
                  <a:lin ang="5400000" scaled="0"/>
                </a:gradFill>
                <a:latin typeface="+mj-lt"/>
              </a:defRPr>
            </a:lvl1pPr>
            <a:lvl2pPr marL="0" indent="0">
              <a:buNone/>
              <a:defRPr sz="1961">
                <a:gradFill>
                  <a:gsLst>
                    <a:gs pos="100000">
                      <a:schemeClr val="bg2"/>
                    </a:gs>
                    <a:gs pos="0">
                      <a:schemeClr val="bg2"/>
                    </a:gs>
                  </a:gsLst>
                  <a:lin ang="5400000" scaled="0"/>
                </a:gradFill>
              </a:defRPr>
            </a:lvl2pPr>
            <a:lvl3pPr marL="227209" indent="0">
              <a:buNone/>
              <a:defRPr sz="1961">
                <a:gradFill>
                  <a:gsLst>
                    <a:gs pos="100000">
                      <a:schemeClr val="bg2"/>
                    </a:gs>
                    <a:gs pos="0">
                      <a:schemeClr val="bg2"/>
                    </a:gs>
                  </a:gsLst>
                  <a:lin ang="5400000" scaled="0"/>
                </a:gradFill>
              </a:defRPr>
            </a:lvl3pPr>
            <a:lvl4pPr marL="448193" indent="0">
              <a:buNone/>
              <a:defRPr sz="1961">
                <a:gradFill>
                  <a:gsLst>
                    <a:gs pos="100000">
                      <a:schemeClr val="bg2"/>
                    </a:gs>
                    <a:gs pos="0">
                      <a:schemeClr val="bg2"/>
                    </a:gs>
                  </a:gsLst>
                  <a:lin ang="5400000" scaled="0"/>
                </a:gradFill>
              </a:defRPr>
            </a:lvl4pPr>
            <a:lvl5pPr marL="680071" indent="0">
              <a:buNone/>
              <a:defRPr sz="1961">
                <a:gradFill>
                  <a:gsLst>
                    <a:gs pos="100000">
                      <a:schemeClr val="bg2"/>
                    </a:gs>
                    <a:gs pos="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a:xfrm>
            <a:off x="289472" y="291069"/>
            <a:ext cx="10515600" cy="840230"/>
          </a:xfrm>
        </p:spPr>
        <p:txBody>
          <a:bodyPr/>
          <a:lstStyle>
            <a:lvl1pPr>
              <a:defRPr>
                <a:solidFill>
                  <a:schemeClr val="tx1"/>
                </a:solidFill>
              </a:defRPr>
            </a:lvl1pPr>
          </a:lstStyle>
          <a:p>
            <a:r>
              <a:rPr lang="en-US"/>
              <a:t>Click to edit Master title style</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27694806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281689" y="291069"/>
            <a:ext cx="11151917" cy="840230"/>
          </a:xfrm>
        </p:spPr>
        <p:txBody>
          <a:bodyPr anchor="t" anchorCtr="0"/>
          <a:lstStyle>
            <a:lvl1pPr>
              <a:defRPr>
                <a:solidFill>
                  <a:schemeClr val="tx1"/>
                </a:solidFill>
              </a:defRPr>
            </a:lvl1pPr>
          </a:lstStyle>
          <a:p>
            <a:r>
              <a:rPr lang="en-US"/>
              <a:t>Click to edit Master title style</a:t>
            </a:r>
          </a:p>
        </p:txBody>
      </p:sp>
      <p:sp>
        <p:nvSpPr>
          <p:cNvPr id="5" name="Text Placeholder 4"/>
          <p:cNvSpPr>
            <a:spLocks noGrp="1"/>
          </p:cNvSpPr>
          <p:nvPr>
            <p:ph type="body" sz="quarter" idx="10"/>
          </p:nvPr>
        </p:nvSpPr>
        <p:spPr>
          <a:xfrm>
            <a:off x="288288" y="1187621"/>
            <a:ext cx="11151917" cy="2121606"/>
          </a:xfrm>
          <a:prstGeom prst="rect">
            <a:avLst/>
          </a:prstGeom>
        </p:spPr>
        <p:txBody>
          <a:bodyPr anchor="t" anchorCtr="0">
            <a:spAutoFit/>
          </a:bodyPr>
          <a:lstStyle>
            <a:lvl1pPr marL="278565" indent="-278565">
              <a:buFont typeface="Wingdings" pitchFamily="2" charset="2"/>
              <a:buChar char=""/>
              <a:defRPr sz="3921"/>
            </a:lvl1pPr>
            <a:lvl2pPr marL="507330" indent="-228766">
              <a:buFont typeface="Wingdings" pitchFamily="2" charset="2"/>
              <a:buChar char=""/>
              <a:defRPr>
                <a:latin typeface="+mn-lt"/>
              </a:defRPr>
            </a:lvl2pPr>
            <a:lvl3pPr marL="726758" indent="-219428">
              <a:buFont typeface="Wingdings" pitchFamily="2" charset="2"/>
              <a:buChar char=""/>
              <a:tabLst/>
              <a:defRPr>
                <a:latin typeface="+mn-lt"/>
              </a:defRPr>
            </a:lvl3pPr>
            <a:lvl4pPr marL="896386" indent="-169629">
              <a:buFont typeface="Wingdings" pitchFamily="2" charset="2"/>
              <a:buChar char=""/>
              <a:defRPr>
                <a:latin typeface="+mn-lt"/>
              </a:defRPr>
            </a:lvl4pPr>
            <a:lvl5pPr marL="1066015" indent="-169629">
              <a:buFont typeface="Wingdings" pitchFamily="2" charset="2"/>
              <a:buChar char=""/>
              <a:tabLs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3463916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mp; 2-Content, 2-color,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6" name="Text Placeholder 5"/>
          <p:cNvSpPr>
            <a:spLocks noGrp="1"/>
          </p:cNvSpPr>
          <p:nvPr>
            <p:ph type="body" sz="quarter" idx="11"/>
          </p:nvPr>
        </p:nvSpPr>
        <p:spPr>
          <a:xfrm>
            <a:off x="838202" y="1447801"/>
            <a:ext cx="5079001" cy="2564805"/>
          </a:xfrm>
        </p:spPr>
        <p:txBody>
          <a:bodyPr/>
          <a:lstStyle>
            <a:lvl1pPr marL="0" indent="0">
              <a:spcBef>
                <a:spcPts val="1176"/>
              </a:spcBef>
              <a:buNone/>
              <a:defRPr sz="3921">
                <a:solidFill>
                  <a:schemeClr val="tx1"/>
                </a:solidFill>
                <a:latin typeface="+mj-lt"/>
              </a:defRPr>
            </a:lvl1pPr>
            <a:lvl2pPr marL="0" indent="0">
              <a:buNone/>
              <a:defRPr sz="1961"/>
            </a:lvl2pPr>
            <a:lvl3pPr marL="228766" indent="0">
              <a:buNone/>
              <a:defRPr sz="1961"/>
            </a:lvl3pPr>
            <a:lvl4pPr marL="448193" indent="0">
              <a:buNone/>
              <a:defRPr sz="1961"/>
            </a:lvl4pPr>
            <a:lvl5pPr marL="680071" indent="0">
              <a:buNone/>
              <a:defRPr sz="196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2"/>
          </p:nvPr>
        </p:nvSpPr>
        <p:spPr>
          <a:xfrm>
            <a:off x="6279565" y="1447803"/>
            <a:ext cx="5074237" cy="2554545"/>
          </a:xfrm>
        </p:spPr>
        <p:txBody>
          <a:bodyPr/>
          <a:lstStyle>
            <a:lvl1pPr marL="0" indent="0">
              <a:spcBef>
                <a:spcPts val="1176"/>
              </a:spcBef>
              <a:buNone/>
              <a:defRPr lang="en-US" sz="3921" kern="1200" spc="-69" baseline="0" dirty="0" smtClean="0">
                <a:solidFill>
                  <a:schemeClr val="tx1"/>
                </a:solidFill>
                <a:latin typeface="+mj-lt"/>
                <a:ea typeface="+mn-ea"/>
                <a:cs typeface="+mn-cs"/>
              </a:defRPr>
            </a:lvl1pPr>
            <a:lvl2pPr marL="3112"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250">
                      <a:schemeClr val="bg2"/>
                    </a:gs>
                    <a:gs pos="100000">
                      <a:schemeClr val="bg2"/>
                    </a:gs>
                  </a:gsLst>
                  <a:lin ang="5400000" scaled="0"/>
                </a:gradFill>
                <a:latin typeface="+mn-lt"/>
                <a:ea typeface="+mn-ea"/>
                <a:cs typeface="+mn-cs"/>
              </a:defRPr>
            </a:lvl2pPr>
            <a:lvl3pPr marL="22876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250">
                      <a:schemeClr val="bg2"/>
                    </a:gs>
                    <a:gs pos="100000">
                      <a:schemeClr val="bg2"/>
                    </a:gs>
                  </a:gsLst>
                  <a:lin ang="5400000" scaled="0"/>
                </a:gradFill>
                <a:latin typeface="+mn-lt"/>
                <a:ea typeface="+mn-ea"/>
                <a:cs typeface="+mn-cs"/>
              </a:defRPr>
            </a:lvl3pPr>
            <a:lvl4pPr marL="45130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250">
                      <a:schemeClr val="bg2"/>
                    </a:gs>
                    <a:gs pos="100000">
                      <a:schemeClr val="bg2"/>
                    </a:gs>
                  </a:gsLst>
                  <a:lin ang="5400000" scaled="0"/>
                </a:gradFill>
                <a:latin typeface="+mn-lt"/>
                <a:ea typeface="+mn-ea"/>
                <a:cs typeface="+mn-cs"/>
              </a:defRPr>
            </a:lvl4pPr>
            <a:lvl5pPr marL="67384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a:gradFill>
                  <a:gsLst>
                    <a:gs pos="1250">
                      <a:schemeClr val="bg2"/>
                    </a:gs>
                    <a:gs pos="100000">
                      <a:schemeClr val="bg2"/>
                    </a:gs>
                  </a:gsLst>
                  <a:lin ang="5400000" scaled="0"/>
                </a:gradFill>
                <a:latin typeface="+mn-lt"/>
                <a:ea typeface="+mn-ea"/>
                <a:cs typeface="+mn-cs"/>
              </a:defRPr>
            </a:lvl5pPr>
          </a:lstStyle>
          <a:p>
            <a:pPr marL="0" marR="0" lvl="0"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Fifth level</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40765880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mp; 2-Content,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6" name="Text Placeholder 5"/>
          <p:cNvSpPr>
            <a:spLocks noGrp="1"/>
          </p:cNvSpPr>
          <p:nvPr>
            <p:ph type="body" sz="quarter" idx="11"/>
          </p:nvPr>
        </p:nvSpPr>
        <p:spPr>
          <a:xfrm>
            <a:off x="838202" y="1447802"/>
            <a:ext cx="5079001" cy="2564805"/>
          </a:xfrm>
        </p:spPr>
        <p:txBody>
          <a:bodyPr/>
          <a:lstStyle>
            <a:lvl1pPr marL="0" indent="0">
              <a:spcBef>
                <a:spcPts val="1176"/>
              </a:spcBef>
              <a:buNone/>
              <a:defRPr sz="3921">
                <a:gradFill>
                  <a:gsLst>
                    <a:gs pos="1000">
                      <a:schemeClr val="bg2"/>
                    </a:gs>
                    <a:gs pos="98000">
                      <a:schemeClr val="bg2"/>
                    </a:gs>
                  </a:gsLst>
                  <a:lin ang="5400000" scaled="0"/>
                </a:gradFill>
                <a:latin typeface="+mj-lt"/>
              </a:defRPr>
            </a:lvl1pPr>
            <a:lvl2pPr marL="0" indent="0">
              <a:buNone/>
              <a:defRPr sz="1961">
                <a:gradFill>
                  <a:gsLst>
                    <a:gs pos="1000">
                      <a:schemeClr val="bg2"/>
                    </a:gs>
                    <a:gs pos="98000">
                      <a:schemeClr val="bg2"/>
                    </a:gs>
                  </a:gsLst>
                  <a:lin ang="5400000" scaled="0"/>
                </a:gradFill>
              </a:defRPr>
            </a:lvl2pPr>
            <a:lvl3pPr marL="228766" indent="0">
              <a:buNone/>
              <a:defRPr sz="1961">
                <a:gradFill>
                  <a:gsLst>
                    <a:gs pos="1000">
                      <a:schemeClr val="bg2"/>
                    </a:gs>
                    <a:gs pos="98000">
                      <a:schemeClr val="bg2"/>
                    </a:gs>
                  </a:gsLst>
                  <a:lin ang="5400000" scaled="0"/>
                </a:gradFill>
              </a:defRPr>
            </a:lvl3pPr>
            <a:lvl4pPr marL="448193" indent="0">
              <a:buNone/>
              <a:defRPr sz="1961">
                <a:gradFill>
                  <a:gsLst>
                    <a:gs pos="1000">
                      <a:schemeClr val="bg2"/>
                    </a:gs>
                    <a:gs pos="98000">
                      <a:schemeClr val="bg2"/>
                    </a:gs>
                  </a:gsLst>
                  <a:lin ang="5400000" scaled="0"/>
                </a:gradFill>
              </a:defRPr>
            </a:lvl4pPr>
            <a:lvl5pPr marL="680071" indent="0">
              <a:buNone/>
              <a:defRPr sz="1961">
                <a:gradFill>
                  <a:gsLst>
                    <a:gs pos="1000">
                      <a:schemeClr val="bg2"/>
                    </a:gs>
                    <a:gs pos="98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2"/>
          </p:nvPr>
        </p:nvSpPr>
        <p:spPr>
          <a:xfrm>
            <a:off x="6202839" y="1447803"/>
            <a:ext cx="5150963" cy="2554545"/>
          </a:xfrm>
        </p:spPr>
        <p:txBody>
          <a:bodyPr/>
          <a:lstStyle>
            <a:lvl1pPr marL="0" indent="0">
              <a:spcBef>
                <a:spcPts val="1176"/>
              </a:spcBef>
              <a:buNone/>
              <a:defRPr lang="en-US" sz="3921" kern="1200" spc="-69" baseline="0" dirty="0" smtClean="0">
                <a:gradFill>
                  <a:gsLst>
                    <a:gs pos="1000">
                      <a:schemeClr val="bg2"/>
                    </a:gs>
                    <a:gs pos="98000">
                      <a:schemeClr val="bg2"/>
                    </a:gs>
                  </a:gsLst>
                  <a:lin ang="5400000" scaled="0"/>
                </a:gradFill>
                <a:latin typeface="+mj-lt"/>
                <a:ea typeface="+mn-ea"/>
                <a:cs typeface="+mn-cs"/>
              </a:defRPr>
            </a:lvl1pPr>
            <a:lvl2pPr marL="3112"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000">
                      <a:schemeClr val="bg2"/>
                    </a:gs>
                    <a:gs pos="98000">
                      <a:schemeClr val="bg2"/>
                    </a:gs>
                  </a:gsLst>
                  <a:lin ang="5400000" scaled="0"/>
                </a:gradFill>
                <a:latin typeface="+mn-lt"/>
                <a:ea typeface="+mn-ea"/>
                <a:cs typeface="+mn-cs"/>
              </a:defRPr>
            </a:lvl2pPr>
            <a:lvl3pPr marL="22876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000">
                      <a:schemeClr val="bg2"/>
                    </a:gs>
                    <a:gs pos="98000">
                      <a:schemeClr val="bg2"/>
                    </a:gs>
                  </a:gsLst>
                  <a:lin ang="5400000" scaled="0"/>
                </a:gradFill>
                <a:latin typeface="+mn-lt"/>
                <a:ea typeface="+mn-ea"/>
                <a:cs typeface="+mn-cs"/>
              </a:defRPr>
            </a:lvl3pPr>
            <a:lvl4pPr marL="45130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smtClean="0">
                <a:gradFill>
                  <a:gsLst>
                    <a:gs pos="1000">
                      <a:schemeClr val="bg2"/>
                    </a:gs>
                    <a:gs pos="98000">
                      <a:schemeClr val="bg2"/>
                    </a:gs>
                  </a:gsLst>
                  <a:lin ang="5400000" scaled="0"/>
                </a:gradFill>
                <a:latin typeface="+mn-lt"/>
                <a:ea typeface="+mn-ea"/>
                <a:cs typeface="+mn-cs"/>
              </a:defRPr>
            </a:lvl4pPr>
            <a:lvl5pPr marL="673846" marR="0" indent="0" algn="l" defTabSz="896350" rtl="0" eaLnBrk="1" fontAlgn="auto" latinLnBrk="0" hangingPunct="1">
              <a:lnSpc>
                <a:spcPct val="90000"/>
              </a:lnSpc>
              <a:spcBef>
                <a:spcPct val="20000"/>
              </a:spcBef>
              <a:spcAft>
                <a:spcPts val="0"/>
              </a:spcAft>
              <a:buClrTx/>
              <a:buSzPct val="90000"/>
              <a:buFont typeface="Arial" pitchFamily="34" charset="0"/>
              <a:buNone/>
              <a:tabLst/>
              <a:defRPr lang="en-US" sz="1961" kern="1200" spc="-69" baseline="0" dirty="0">
                <a:gradFill>
                  <a:gsLst>
                    <a:gs pos="1000">
                      <a:schemeClr val="bg2"/>
                    </a:gs>
                    <a:gs pos="98000">
                      <a:schemeClr val="bg2"/>
                    </a:gs>
                  </a:gsLst>
                  <a:lin ang="5400000" scaled="0"/>
                </a:gradFill>
                <a:latin typeface="+mn-lt"/>
                <a:ea typeface="+mn-ea"/>
                <a:cs typeface="+mn-cs"/>
              </a:defRPr>
            </a:lvl5pPr>
          </a:lstStyle>
          <a:p>
            <a:pPr marL="0" marR="0" lvl="0"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896350" rtl="0" eaLnBrk="1" fontAlgn="auto" latinLnBrk="0" hangingPunct="1">
              <a:lnSpc>
                <a:spcPct val="90000"/>
              </a:lnSpc>
              <a:spcBef>
                <a:spcPct val="20000"/>
              </a:spcBef>
              <a:spcAft>
                <a:spcPts val="0"/>
              </a:spcAft>
              <a:buClrTx/>
              <a:buSzPct val="90000"/>
              <a:buFont typeface="Arial" pitchFamily="34" charset="0"/>
              <a:buNone/>
              <a:tabLst/>
            </a:pPr>
            <a:r>
              <a:rPr lang="en-US"/>
              <a:t>Fifth level</a:t>
            </a:r>
          </a:p>
        </p:txBody>
      </p:sp>
    </p:spTree>
    <p:extLst>
      <p:ext uri="{BB962C8B-B14F-4D97-AF65-F5344CB8AC3E}">
        <p14:creationId xmlns:p14="http://schemas.microsoft.com/office/powerpoint/2010/main" val="176383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white">
          <a:xfrm>
            <a:off x="-23171" y="0"/>
            <a:ext cx="5986463" cy="68580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4821" tIns="44821" rIns="44821" bIns="44821" numCol="1" spcCol="0" rtlCol="0" fromWordArt="0" anchor="ctr" anchorCtr="0" forceAA="0" compatLnSpc="1">
            <a:prstTxWarp prst="textNoShape">
              <a:avLst/>
            </a:prstTxWarp>
            <a:noAutofit/>
          </a:bodyPr>
          <a:lstStyle/>
          <a:p>
            <a:pPr algn="ctr" defTabSz="896091" fontAlgn="base">
              <a:spcBef>
                <a:spcPct val="0"/>
              </a:spcBef>
              <a:spcAft>
                <a:spcPct val="0"/>
              </a:spcAft>
            </a:pPr>
            <a:endParaRPr lang="en-US" sz="2157">
              <a:gradFill>
                <a:gsLst>
                  <a:gs pos="0">
                    <a:srgbClr val="FFFFFF"/>
                  </a:gs>
                  <a:gs pos="100000">
                    <a:srgbClr val="FFFFFF"/>
                  </a:gs>
                </a:gsLst>
                <a:lin ang="5400000" scaled="0"/>
              </a:gradFill>
              <a:ea typeface="Segoe UI" pitchFamily="34" charset="0"/>
              <a:cs typeface="Segoe UI" pitchFamily="34" charset="0"/>
            </a:endParaRPr>
          </a:p>
        </p:txBody>
      </p:sp>
      <p:sp>
        <p:nvSpPr>
          <p:cNvPr id="8" name="Title 1"/>
          <p:cNvSpPr>
            <a:spLocks noGrp="1"/>
          </p:cNvSpPr>
          <p:nvPr>
            <p:ph type="title" hasCustomPrompt="1"/>
          </p:nvPr>
        </p:nvSpPr>
        <p:spPr>
          <a:xfrm>
            <a:off x="413211" y="1124348"/>
            <a:ext cx="5090160" cy="770980"/>
          </a:xfrm>
        </p:spPr>
        <p:txBody>
          <a:bodyPr>
            <a:spAutoFit/>
          </a:bodyPr>
          <a:lstStyle>
            <a:lvl1pPr>
              <a:defRPr sz="4803" baseline="0">
                <a:solidFill>
                  <a:schemeClr val="bg1"/>
                </a:solidFill>
              </a:defRPr>
            </a:lvl1pPr>
          </a:lstStyle>
          <a:p>
            <a:r>
              <a:rPr lang="en-US"/>
              <a:t>Title of Slide here…</a:t>
            </a:r>
          </a:p>
        </p:txBody>
      </p:sp>
      <p:sp>
        <p:nvSpPr>
          <p:cNvPr id="9" name="Text Placeholder 2"/>
          <p:cNvSpPr>
            <a:spLocks noGrp="1"/>
          </p:cNvSpPr>
          <p:nvPr>
            <p:ph type="body" idx="1" hasCustomPrompt="1"/>
          </p:nvPr>
        </p:nvSpPr>
        <p:spPr>
          <a:xfrm>
            <a:off x="413211" y="2057564"/>
            <a:ext cx="5090160" cy="535531"/>
          </a:xfrm>
        </p:spPr>
        <p:txBody>
          <a:bodyPr>
            <a:spAutoFit/>
          </a:bodyPr>
          <a:lstStyle>
            <a:lvl1pPr marL="0" indent="0">
              <a:buNone/>
              <a:defRPr sz="3137">
                <a:solidFill>
                  <a:schemeClr val="bg1"/>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Click to edit text…</a:t>
            </a:r>
          </a:p>
        </p:txBody>
      </p:sp>
      <p:sp>
        <p:nvSpPr>
          <p:cNvPr id="11" name="Text Placeholder 2"/>
          <p:cNvSpPr>
            <a:spLocks noGrp="1"/>
          </p:cNvSpPr>
          <p:nvPr>
            <p:ph type="body" idx="10" hasCustomPrompt="1"/>
          </p:nvPr>
        </p:nvSpPr>
        <p:spPr>
          <a:xfrm>
            <a:off x="6486437" y="1674012"/>
            <a:ext cx="5111128" cy="369332"/>
          </a:xfrm>
        </p:spPr>
        <p:txBody>
          <a:bodyPr>
            <a:spAutoFit/>
          </a:bodyPr>
          <a:lstStyle>
            <a:lvl1pPr marL="0" indent="0">
              <a:buNone/>
              <a:defRPr sz="1961" baseline="0">
                <a:solidFill>
                  <a:srgbClr val="5D5D5D"/>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Click to edit text…</a:t>
            </a:r>
          </a:p>
        </p:txBody>
      </p:sp>
    </p:spTree>
    <p:extLst>
      <p:ext uri="{BB962C8B-B14F-4D97-AF65-F5344CB8AC3E}">
        <p14:creationId xmlns:p14="http://schemas.microsoft.com/office/powerpoint/2010/main" val="2122323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6263640" y="2362200"/>
            <a:ext cx="5334000" cy="371094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8" name="Rectangle 7"/>
          <p:cNvSpPr/>
          <p:nvPr userDrawn="1"/>
        </p:nvSpPr>
        <p:spPr>
          <a:xfrm>
            <a:off x="579120" y="2362200"/>
            <a:ext cx="5334000" cy="371094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9" name="Rectangle 8"/>
          <p:cNvSpPr/>
          <p:nvPr userDrawn="1"/>
        </p:nvSpPr>
        <p:spPr>
          <a:xfrm>
            <a:off x="0" y="2"/>
            <a:ext cx="12192000" cy="1729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10" name="Title Placeholder 1"/>
          <p:cNvSpPr>
            <a:spLocks noGrp="1"/>
          </p:cNvSpPr>
          <p:nvPr>
            <p:ph type="title" hasCustomPrompt="1"/>
          </p:nvPr>
        </p:nvSpPr>
        <p:spPr>
          <a:xfrm>
            <a:off x="695367" y="434803"/>
            <a:ext cx="10515600" cy="923330"/>
          </a:xfrm>
          <a:prstGeom prst="rect">
            <a:avLst/>
          </a:prstGeom>
        </p:spPr>
        <p:txBody>
          <a:bodyPr vert="horz" lIns="91440" tIns="45720" rIns="91440" bIns="45720" rtlCol="0" anchor="t" anchorCtr="0">
            <a:spAutoFit/>
          </a:bodyPr>
          <a:lstStyle>
            <a:lvl1pPr>
              <a:defRPr sz="5882">
                <a:solidFill>
                  <a:schemeClr val="bg1"/>
                </a:solidFill>
              </a:defRPr>
            </a:lvl1pPr>
          </a:lstStyle>
          <a:p>
            <a:r>
              <a:rPr lang="en-US"/>
              <a:t>Slide Title here…</a:t>
            </a:r>
          </a:p>
        </p:txBody>
      </p:sp>
      <p:sp>
        <p:nvSpPr>
          <p:cNvPr id="11" name="Text Placeholder 2"/>
          <p:cNvSpPr>
            <a:spLocks noGrp="1"/>
          </p:cNvSpPr>
          <p:nvPr>
            <p:ph type="body" idx="1" hasCustomPrompt="1"/>
          </p:nvPr>
        </p:nvSpPr>
        <p:spPr>
          <a:xfrm>
            <a:off x="807721" y="2571750"/>
            <a:ext cx="4724400" cy="424732"/>
          </a:xfrm>
        </p:spPr>
        <p:txBody>
          <a:bodyPr>
            <a:spAutoFit/>
          </a:bodyPr>
          <a:lstStyle>
            <a:lvl1pPr marL="0" indent="0">
              <a:buNone/>
              <a:defRPr sz="2353" baseline="0">
                <a:solidFill>
                  <a:schemeClr val="tx1"/>
                </a:solidFill>
                <a:latin typeface="Segoe UI Light" panose="020B0502040204020203" pitchFamily="34" charset="0"/>
                <a:cs typeface="Segoe UI Light" panose="020B0502040204020203" pitchFamily="34" charset="0"/>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Headline 1 here…</a:t>
            </a:r>
          </a:p>
        </p:txBody>
      </p:sp>
      <p:sp>
        <p:nvSpPr>
          <p:cNvPr id="12" name="Text Placeholder 2"/>
          <p:cNvSpPr>
            <a:spLocks noGrp="1"/>
          </p:cNvSpPr>
          <p:nvPr>
            <p:ph type="body" idx="10" hasCustomPrompt="1"/>
          </p:nvPr>
        </p:nvSpPr>
        <p:spPr>
          <a:xfrm>
            <a:off x="6469380" y="2571749"/>
            <a:ext cx="4724400" cy="424732"/>
          </a:xfrm>
        </p:spPr>
        <p:txBody>
          <a:bodyPr>
            <a:spAutoFit/>
          </a:bodyPr>
          <a:lstStyle>
            <a:lvl1pPr marL="0" indent="0">
              <a:buNone/>
              <a:defRPr sz="2353" baseline="0">
                <a:solidFill>
                  <a:schemeClr val="tx1"/>
                </a:solidFill>
                <a:latin typeface="Segoe UI Light" panose="020B0502040204020203" pitchFamily="34" charset="0"/>
                <a:cs typeface="Segoe UI Light" panose="020B0502040204020203" pitchFamily="34" charset="0"/>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Headline 2 here…</a:t>
            </a:r>
          </a:p>
        </p:txBody>
      </p:sp>
      <p:sp>
        <p:nvSpPr>
          <p:cNvPr id="13" name="Text Placeholder 2"/>
          <p:cNvSpPr>
            <a:spLocks noGrp="1"/>
          </p:cNvSpPr>
          <p:nvPr>
            <p:ph type="body" idx="11" hasCustomPrompt="1"/>
          </p:nvPr>
        </p:nvSpPr>
        <p:spPr>
          <a:xfrm>
            <a:off x="801992" y="3189114"/>
            <a:ext cx="4730129" cy="341632"/>
          </a:xfrm>
        </p:spPr>
        <p:txBody>
          <a:bodyPr>
            <a:spAutoFit/>
          </a:bodyPr>
          <a:lstStyle>
            <a:lvl1pPr marL="0" indent="0">
              <a:buNone/>
              <a:defRPr sz="1765" baseline="0">
                <a:solidFill>
                  <a:srgbClr val="5D5D5D"/>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Body copy here…</a:t>
            </a:r>
          </a:p>
        </p:txBody>
      </p:sp>
      <p:sp>
        <p:nvSpPr>
          <p:cNvPr id="14" name="Text Placeholder 2"/>
          <p:cNvSpPr>
            <a:spLocks noGrp="1"/>
          </p:cNvSpPr>
          <p:nvPr>
            <p:ph type="body" idx="12" hasCustomPrompt="1"/>
          </p:nvPr>
        </p:nvSpPr>
        <p:spPr>
          <a:xfrm>
            <a:off x="6477001" y="3189114"/>
            <a:ext cx="4730129" cy="341632"/>
          </a:xfrm>
        </p:spPr>
        <p:txBody>
          <a:bodyPr>
            <a:spAutoFit/>
          </a:bodyPr>
          <a:lstStyle>
            <a:lvl1pPr marL="0" indent="0">
              <a:buNone/>
              <a:defRPr sz="1765" baseline="0">
                <a:solidFill>
                  <a:srgbClr val="5D5D5D"/>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Body copy here…</a:t>
            </a: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pic>
        <p:nvPicPr>
          <p:cNvPr id="17" name="Picture 1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7566873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6088380" y="0"/>
            <a:ext cx="6103620" cy="6858000"/>
          </a:xfrm>
          <a:prstGeom prst="rect">
            <a:avLst/>
          </a:prstGeom>
          <a:solidFill>
            <a:srgbClr val="5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8" name="Rectangle 7"/>
          <p:cNvSpPr/>
          <p:nvPr userDrawn="1"/>
        </p:nvSpPr>
        <p:spPr>
          <a:xfrm>
            <a:off x="6522720" y="564604"/>
            <a:ext cx="723900" cy="723178"/>
          </a:xfrm>
          <a:prstGeom prst="rect">
            <a:avLst/>
          </a:prstGeom>
          <a:solidFill>
            <a:srgbClr val="F18B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9" name="Title 1"/>
          <p:cNvSpPr>
            <a:spLocks noGrp="1"/>
          </p:cNvSpPr>
          <p:nvPr>
            <p:ph type="title" hasCustomPrompt="1"/>
          </p:nvPr>
        </p:nvSpPr>
        <p:spPr>
          <a:xfrm>
            <a:off x="555231" y="560008"/>
            <a:ext cx="5090160" cy="770980"/>
          </a:xfrm>
        </p:spPr>
        <p:txBody>
          <a:bodyPr>
            <a:spAutoFit/>
          </a:bodyPr>
          <a:lstStyle>
            <a:lvl1pPr>
              <a:defRPr sz="4803">
                <a:solidFill>
                  <a:schemeClr val="tx1"/>
                </a:solidFill>
              </a:defRPr>
            </a:lvl1pPr>
          </a:lstStyle>
          <a:p>
            <a:r>
              <a:rPr lang="en-US"/>
              <a:t>Title of Slide here…</a:t>
            </a:r>
          </a:p>
        </p:txBody>
      </p:sp>
      <p:sp>
        <p:nvSpPr>
          <p:cNvPr id="10" name="Picture Placeholder 3"/>
          <p:cNvSpPr>
            <a:spLocks noGrp="1"/>
          </p:cNvSpPr>
          <p:nvPr>
            <p:ph type="pic" sz="quarter" idx="14" hasCustomPrompt="1"/>
          </p:nvPr>
        </p:nvSpPr>
        <p:spPr>
          <a:xfrm>
            <a:off x="2" y="4772844"/>
            <a:ext cx="6088380" cy="480131"/>
          </a:xfrm>
        </p:spPr>
        <p:txBody>
          <a:bodyPr lIns="182880" anchor="ctr"/>
          <a:lstStyle>
            <a:lvl1pPr marL="0" indent="0" algn="l">
              <a:buNone/>
              <a:defRPr/>
            </a:lvl1pPr>
          </a:lstStyle>
          <a:p>
            <a:r>
              <a:rPr lang="en-US"/>
              <a:t>	Click to insert photo.</a:t>
            </a:r>
          </a:p>
        </p:txBody>
      </p:sp>
      <p:sp>
        <p:nvSpPr>
          <p:cNvPr id="11" name="Text Placeholder 2"/>
          <p:cNvSpPr>
            <a:spLocks noGrp="1"/>
          </p:cNvSpPr>
          <p:nvPr>
            <p:ph type="body" idx="1" hasCustomPrompt="1"/>
          </p:nvPr>
        </p:nvSpPr>
        <p:spPr>
          <a:xfrm>
            <a:off x="593282" y="1688618"/>
            <a:ext cx="5076835" cy="424732"/>
          </a:xfrm>
        </p:spPr>
        <p:txBody>
          <a:bodyPr>
            <a:spAutoFit/>
          </a:bodyPr>
          <a:lstStyle>
            <a:lvl1pPr marL="0" indent="0">
              <a:buNone/>
              <a:defRPr sz="2353">
                <a:solidFill>
                  <a:schemeClr val="tx1"/>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Subtitle copy here…</a:t>
            </a:r>
          </a:p>
        </p:txBody>
      </p:sp>
      <p:sp>
        <p:nvSpPr>
          <p:cNvPr id="12" name="Text Placeholder 2"/>
          <p:cNvSpPr>
            <a:spLocks noGrp="1"/>
          </p:cNvSpPr>
          <p:nvPr>
            <p:ph type="body" idx="15" hasCustomPrompt="1"/>
          </p:nvPr>
        </p:nvSpPr>
        <p:spPr>
          <a:xfrm>
            <a:off x="7426430" y="564604"/>
            <a:ext cx="4385708" cy="341632"/>
          </a:xfrm>
        </p:spPr>
        <p:txBody>
          <a:bodyPr>
            <a:spAutoFit/>
          </a:bodyPr>
          <a:lstStyle>
            <a:lvl1pPr marL="0" indent="0">
              <a:buNone/>
              <a:defRPr sz="1765">
                <a:solidFill>
                  <a:srgbClr val="EB3E1B"/>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r>
              <a:rPr lang="en-US">
                <a:solidFill>
                  <a:schemeClr val="bg1"/>
                </a:solidFill>
              </a:rPr>
              <a:t>•   </a:t>
            </a:r>
            <a:r>
              <a:rPr lang="en-US" sz="1765">
                <a:solidFill>
                  <a:schemeClr val="bg1"/>
                </a:solidFill>
              </a:rPr>
              <a:t>Subtitle copy here...</a:t>
            </a:r>
          </a:p>
        </p:txBody>
      </p:sp>
      <p:sp>
        <p:nvSpPr>
          <p:cNvPr id="13" name="Freeform 23"/>
          <p:cNvSpPr>
            <a:spLocks noEditPoints="1"/>
          </p:cNvSpPr>
          <p:nvPr userDrawn="1"/>
        </p:nvSpPr>
        <p:spPr bwMode="black">
          <a:xfrm>
            <a:off x="6668135" y="708783"/>
            <a:ext cx="433070" cy="434816"/>
          </a:xfrm>
          <a:custGeom>
            <a:avLst/>
            <a:gdLst>
              <a:gd name="T0" fmla="*/ 108 w 150"/>
              <a:gd name="T1" fmla="*/ 104 h 150"/>
              <a:gd name="T2" fmla="*/ 42 w 150"/>
              <a:gd name="T3" fmla="*/ 104 h 150"/>
              <a:gd name="T4" fmla="*/ 38 w 150"/>
              <a:gd name="T5" fmla="*/ 100 h 150"/>
              <a:gd name="T6" fmla="*/ 38 w 150"/>
              <a:gd name="T7" fmla="*/ 50 h 150"/>
              <a:gd name="T8" fmla="*/ 42 w 150"/>
              <a:gd name="T9" fmla="*/ 46 h 150"/>
              <a:gd name="T10" fmla="*/ 108 w 150"/>
              <a:gd name="T11" fmla="*/ 46 h 150"/>
              <a:gd name="T12" fmla="*/ 112 w 150"/>
              <a:gd name="T13" fmla="*/ 50 h 150"/>
              <a:gd name="T14" fmla="*/ 112 w 150"/>
              <a:gd name="T15" fmla="*/ 100 h 150"/>
              <a:gd name="T16" fmla="*/ 108 w 150"/>
              <a:gd name="T17" fmla="*/ 104 h 150"/>
              <a:gd name="T18" fmla="*/ 45 w 150"/>
              <a:gd name="T19" fmla="*/ 96 h 150"/>
              <a:gd name="T20" fmla="*/ 105 w 150"/>
              <a:gd name="T21" fmla="*/ 96 h 150"/>
              <a:gd name="T22" fmla="*/ 105 w 150"/>
              <a:gd name="T23" fmla="*/ 62 h 150"/>
              <a:gd name="T24" fmla="*/ 77 w 150"/>
              <a:gd name="T25" fmla="*/ 84 h 150"/>
              <a:gd name="T26" fmla="*/ 72 w 150"/>
              <a:gd name="T27" fmla="*/ 84 h 150"/>
              <a:gd name="T28" fmla="*/ 45 w 150"/>
              <a:gd name="T29" fmla="*/ 63 h 150"/>
              <a:gd name="T30" fmla="*/ 45 w 150"/>
              <a:gd name="T31" fmla="*/ 96 h 150"/>
              <a:gd name="T32" fmla="*/ 46 w 150"/>
              <a:gd name="T33" fmla="*/ 54 h 150"/>
              <a:gd name="T34" fmla="*/ 74 w 150"/>
              <a:gd name="T35" fmla="*/ 76 h 150"/>
              <a:gd name="T36" fmla="*/ 103 w 150"/>
              <a:gd name="T37" fmla="*/ 54 h 150"/>
              <a:gd name="T38" fmla="*/ 46 w 150"/>
              <a:gd name="T39" fmla="*/ 54 h 150"/>
              <a:gd name="T40" fmla="*/ 75 w 150"/>
              <a:gd name="T41" fmla="*/ 10 h 150"/>
              <a:gd name="T42" fmla="*/ 10 w 150"/>
              <a:gd name="T43" fmla="*/ 75 h 150"/>
              <a:gd name="T44" fmla="*/ 75 w 150"/>
              <a:gd name="T45" fmla="*/ 140 h 150"/>
              <a:gd name="T46" fmla="*/ 140 w 150"/>
              <a:gd name="T47" fmla="*/ 75 h 150"/>
              <a:gd name="T48" fmla="*/ 75 w 150"/>
              <a:gd name="T49" fmla="*/ 10 h 150"/>
              <a:gd name="T50" fmla="*/ 75 w 150"/>
              <a:gd name="T51" fmla="*/ 0 h 150"/>
              <a:gd name="T52" fmla="*/ 150 w 150"/>
              <a:gd name="T53" fmla="*/ 75 h 150"/>
              <a:gd name="T54" fmla="*/ 75 w 150"/>
              <a:gd name="T55" fmla="*/ 150 h 150"/>
              <a:gd name="T56" fmla="*/ 0 w 150"/>
              <a:gd name="T57" fmla="*/ 75 h 150"/>
              <a:gd name="T58" fmla="*/ 75 w 150"/>
              <a:gd name="T5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50">
                <a:moveTo>
                  <a:pt x="108" y="104"/>
                </a:moveTo>
                <a:cubicBezTo>
                  <a:pt x="42" y="104"/>
                  <a:pt x="42" y="104"/>
                  <a:pt x="42" y="104"/>
                </a:cubicBezTo>
                <a:cubicBezTo>
                  <a:pt x="39" y="104"/>
                  <a:pt x="38" y="102"/>
                  <a:pt x="38" y="100"/>
                </a:cubicBezTo>
                <a:cubicBezTo>
                  <a:pt x="38" y="50"/>
                  <a:pt x="38" y="50"/>
                  <a:pt x="38" y="50"/>
                </a:cubicBezTo>
                <a:cubicBezTo>
                  <a:pt x="38" y="48"/>
                  <a:pt x="39" y="46"/>
                  <a:pt x="42" y="46"/>
                </a:cubicBezTo>
                <a:cubicBezTo>
                  <a:pt x="108" y="46"/>
                  <a:pt x="108" y="46"/>
                  <a:pt x="108" y="46"/>
                </a:cubicBezTo>
                <a:cubicBezTo>
                  <a:pt x="111" y="46"/>
                  <a:pt x="112" y="48"/>
                  <a:pt x="112" y="50"/>
                </a:cubicBezTo>
                <a:cubicBezTo>
                  <a:pt x="112" y="100"/>
                  <a:pt x="112" y="100"/>
                  <a:pt x="112" y="100"/>
                </a:cubicBezTo>
                <a:cubicBezTo>
                  <a:pt x="112" y="102"/>
                  <a:pt x="111" y="104"/>
                  <a:pt x="108" y="104"/>
                </a:cubicBezTo>
                <a:close/>
                <a:moveTo>
                  <a:pt x="45" y="96"/>
                </a:moveTo>
                <a:cubicBezTo>
                  <a:pt x="105" y="96"/>
                  <a:pt x="105" y="96"/>
                  <a:pt x="105" y="96"/>
                </a:cubicBezTo>
                <a:cubicBezTo>
                  <a:pt x="105" y="62"/>
                  <a:pt x="105" y="62"/>
                  <a:pt x="105" y="62"/>
                </a:cubicBezTo>
                <a:cubicBezTo>
                  <a:pt x="77" y="84"/>
                  <a:pt x="77" y="84"/>
                  <a:pt x="77" y="84"/>
                </a:cubicBezTo>
                <a:cubicBezTo>
                  <a:pt x="75" y="85"/>
                  <a:pt x="73" y="85"/>
                  <a:pt x="72" y="84"/>
                </a:cubicBezTo>
                <a:cubicBezTo>
                  <a:pt x="45" y="63"/>
                  <a:pt x="45" y="63"/>
                  <a:pt x="45" y="63"/>
                </a:cubicBezTo>
                <a:lnTo>
                  <a:pt x="45" y="96"/>
                </a:lnTo>
                <a:close/>
                <a:moveTo>
                  <a:pt x="46" y="54"/>
                </a:moveTo>
                <a:cubicBezTo>
                  <a:pt x="74" y="76"/>
                  <a:pt x="74" y="76"/>
                  <a:pt x="74" y="76"/>
                </a:cubicBezTo>
                <a:cubicBezTo>
                  <a:pt x="103" y="54"/>
                  <a:pt x="103" y="54"/>
                  <a:pt x="103" y="54"/>
                </a:cubicBezTo>
                <a:lnTo>
                  <a:pt x="46" y="54"/>
                </a:lnTo>
                <a:close/>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28"/>
            <a:endParaRPr lang="en-US" sz="1800">
              <a:solidFill>
                <a:srgbClr val="EB3C00"/>
              </a:solidFill>
            </a:endParaRPr>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77985" y="6473525"/>
            <a:ext cx="838747" cy="179122"/>
          </a:xfrm>
          <a:prstGeom prst="rect">
            <a:avLst/>
          </a:prstGeom>
        </p:spPr>
      </p:pic>
      <p:pic>
        <p:nvPicPr>
          <p:cNvPr id="16" name="Picture 1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6491" y="6453536"/>
            <a:ext cx="1618488" cy="202068"/>
          </a:xfrm>
          <a:prstGeom prst="rect">
            <a:avLst/>
          </a:prstGeom>
        </p:spPr>
      </p:pic>
    </p:spTree>
    <p:extLst>
      <p:ext uri="{BB962C8B-B14F-4D97-AF65-F5344CB8AC3E}">
        <p14:creationId xmlns:p14="http://schemas.microsoft.com/office/powerpoint/2010/main" val="30378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494B-BD98-4717-9A70-FE2EFC9DB7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06D4BE-664F-42A8-9D4A-F321D255D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B433AB-9232-421D-91FA-F6989603B4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E7CF71-8315-441A-A678-512AB05518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0BCFD9-256C-4A91-8EDE-BC97D65E92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92D4CF-42F1-4B08-B9E3-67AEA8913BB3}"/>
              </a:ext>
            </a:extLst>
          </p:cNvPr>
          <p:cNvSpPr>
            <a:spLocks noGrp="1"/>
          </p:cNvSpPr>
          <p:nvPr>
            <p:ph type="dt" sz="half" idx="10"/>
          </p:nvPr>
        </p:nvSpPr>
        <p:spPr/>
        <p:txBody>
          <a:bodyPr/>
          <a:lstStyle/>
          <a:p>
            <a:fld id="{7735BBC9-424D-44C3-A58B-DE75D38E8AAD}" type="datetime1">
              <a:rPr lang="en-US" smtClean="0"/>
              <a:t>1/11/2021</a:t>
            </a:fld>
            <a:endParaRPr lang="en-US"/>
          </a:p>
        </p:txBody>
      </p:sp>
      <p:sp>
        <p:nvSpPr>
          <p:cNvPr id="8" name="Footer Placeholder 7">
            <a:extLst>
              <a:ext uri="{FF2B5EF4-FFF2-40B4-BE49-F238E27FC236}">
                <a16:creationId xmlns:a16="http://schemas.microsoft.com/office/drawing/2014/main" id="{C98B6C8C-137F-401E-A359-5BC37A8CAE66}"/>
              </a:ext>
            </a:extLst>
          </p:cNvPr>
          <p:cNvSpPr>
            <a:spLocks noGrp="1"/>
          </p:cNvSpPr>
          <p:nvPr>
            <p:ph type="ftr" sz="quarter" idx="11"/>
          </p:nvPr>
        </p:nvSpPr>
        <p:spPr/>
        <p:txBody>
          <a:bodyPr/>
          <a:lstStyle/>
          <a:p>
            <a:r>
              <a:rPr lang="en-GB"/>
              <a:t>© All rights reserved Northampton Primary Academy Trust 2019</a:t>
            </a:r>
            <a:endParaRPr lang="en-US"/>
          </a:p>
        </p:txBody>
      </p:sp>
      <p:sp>
        <p:nvSpPr>
          <p:cNvPr id="9" name="Slide Number Placeholder 8">
            <a:extLst>
              <a:ext uri="{FF2B5EF4-FFF2-40B4-BE49-F238E27FC236}">
                <a16:creationId xmlns:a16="http://schemas.microsoft.com/office/drawing/2014/main" id="{1835C723-E9F9-4828-A480-D1661DCB0DA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055033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28"/>
            <a:endParaRPr lang="en-US" sz="1800">
              <a:solidFill>
                <a:srgbClr val="FFFFFF"/>
              </a:solidFill>
            </a:endParaRPr>
          </a:p>
        </p:txBody>
      </p:sp>
      <p:sp>
        <p:nvSpPr>
          <p:cNvPr id="9" name="Title 1"/>
          <p:cNvSpPr>
            <a:spLocks noGrp="1"/>
          </p:cNvSpPr>
          <p:nvPr>
            <p:ph type="title" hasCustomPrompt="1"/>
          </p:nvPr>
        </p:nvSpPr>
        <p:spPr>
          <a:xfrm>
            <a:off x="978694" y="2017211"/>
            <a:ext cx="10237787" cy="1089529"/>
          </a:xfrm>
          <a:prstGeom prst="rect">
            <a:avLst/>
          </a:prstGeom>
        </p:spPr>
        <p:txBody>
          <a:bodyPr anchor="b" anchorCtr="0"/>
          <a:lstStyle>
            <a:lvl1pPr>
              <a:defRPr sz="7058" spc="-147"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69"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8589058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78694" y="2017211"/>
            <a:ext cx="10237787" cy="1089529"/>
          </a:xfrm>
          <a:prstGeom prst="rect">
            <a:avLst/>
          </a:prstGeom>
        </p:spPr>
        <p:txBody>
          <a:bodyPr anchor="b" anchorCtr="0"/>
          <a:lstStyle>
            <a:lvl1pPr>
              <a:defRPr sz="7058" spc="-147" baseline="0">
                <a:solidFill>
                  <a:schemeClr val="bg1"/>
                </a:solidFill>
              </a:defRPr>
            </a:lvl1pPr>
          </a:lstStyle>
          <a:p>
            <a:r>
              <a:rPr lang="en-US"/>
              <a:t>Click to edit title style</a:t>
            </a:r>
          </a:p>
        </p:txBody>
      </p:sp>
      <p:sp>
        <p:nvSpPr>
          <p:cNvPr id="11" name="Text Placeholder 4"/>
          <p:cNvSpPr>
            <a:spLocks noGrp="1"/>
          </p:cNvSpPr>
          <p:nvPr>
            <p:ph type="body" sz="quarter" idx="12" hasCustomPrompt="1"/>
          </p:nvPr>
        </p:nvSpPr>
        <p:spPr>
          <a:xfrm>
            <a:off x="978694" y="3425825"/>
            <a:ext cx="10237787" cy="498598"/>
          </a:xfrm>
          <a:prstGeom prst="rect">
            <a:avLst/>
          </a:prstGeom>
        </p:spPr>
        <p:txBody>
          <a:bodyPr>
            <a:noAutofit/>
          </a:bodyPr>
          <a:lstStyle>
            <a:lvl1pPr marL="0" indent="0">
              <a:spcBef>
                <a:spcPts val="0"/>
              </a:spcBef>
              <a:buNone/>
              <a:defRPr spc="-69" baseline="0">
                <a:solidFill>
                  <a:schemeClr val="bg1"/>
                </a:solidFill>
                <a:latin typeface="+mj-lt"/>
              </a:defRPr>
            </a:lvl1pPr>
          </a:lstStyle>
          <a:p>
            <a:pPr lvl="0"/>
            <a:r>
              <a:rPr lang="en-US"/>
              <a:t>Subtitle</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77985" y="6473525"/>
            <a:ext cx="838747" cy="179122"/>
          </a:xfrm>
          <a:prstGeom prst="rect">
            <a:avLst/>
          </a:prstGeom>
        </p:spPr>
      </p:pic>
    </p:spTree>
    <p:extLst>
      <p:ext uri="{BB962C8B-B14F-4D97-AF65-F5344CB8AC3E}">
        <p14:creationId xmlns:p14="http://schemas.microsoft.com/office/powerpoint/2010/main" val="1990035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E6E6E6"/>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8694" y="2109544"/>
            <a:ext cx="10237787" cy="1089529"/>
          </a:xfrm>
          <a:prstGeom prst="rect">
            <a:avLst/>
          </a:prstGeom>
        </p:spPr>
        <p:txBody>
          <a:bodyPr anchor="t" anchorCtr="0"/>
          <a:lstStyle>
            <a:lvl1pPr>
              <a:defRPr sz="7058" spc="-147" baseline="0">
                <a:solidFill>
                  <a:srgbClr val="5D5D5D"/>
                </a:solidFill>
              </a:defRPr>
            </a:lvl1pPr>
          </a:lstStyle>
          <a:p>
            <a:r>
              <a:rPr lang="en-US"/>
              <a:t>Click to edit title style</a:t>
            </a:r>
          </a:p>
        </p:txBody>
      </p:sp>
      <p:sp>
        <p:nvSpPr>
          <p:cNvPr id="8" name="Text Placeholder 4"/>
          <p:cNvSpPr>
            <a:spLocks noGrp="1"/>
          </p:cNvSpPr>
          <p:nvPr>
            <p:ph type="body" sz="quarter" idx="12" hasCustomPrompt="1"/>
          </p:nvPr>
        </p:nvSpPr>
        <p:spPr>
          <a:xfrm>
            <a:off x="978694" y="3425826"/>
            <a:ext cx="10237787" cy="480131"/>
          </a:xfrm>
          <a:prstGeom prst="rect">
            <a:avLst/>
          </a:prstGeom>
        </p:spPr>
        <p:txBody>
          <a:bodyPr>
            <a:spAutoFit/>
          </a:bodyPr>
          <a:lstStyle>
            <a:lvl1pPr marL="0" indent="0">
              <a:spcBef>
                <a:spcPts val="0"/>
              </a:spcBef>
              <a:buNone/>
              <a:defRPr spc="-69" baseline="0">
                <a:solidFill>
                  <a:srgbClr val="5D5D5D"/>
                </a:solidFill>
                <a:latin typeface="+mj-lt"/>
              </a:defRPr>
            </a:lvl1pPr>
          </a:lstStyle>
          <a:p>
            <a:pPr lvl="0"/>
            <a:r>
              <a:rPr lang="en-US"/>
              <a:t>Subtitle</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spTree>
    <p:extLst>
      <p:ext uri="{BB962C8B-B14F-4D97-AF65-F5344CB8AC3E}">
        <p14:creationId xmlns:p14="http://schemas.microsoft.com/office/powerpoint/2010/main" val="12883862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5090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78694" y="2109544"/>
            <a:ext cx="10237787" cy="1089529"/>
          </a:xfrm>
          <a:prstGeom prst="rect">
            <a:avLst/>
          </a:prstGeom>
        </p:spPr>
        <p:txBody>
          <a:bodyPr anchor="t" anchorCtr="0"/>
          <a:lstStyle>
            <a:lvl1pPr>
              <a:defRPr sz="7058" spc="-147" baseline="0">
                <a:solidFill>
                  <a:schemeClr val="bg1"/>
                </a:solidFill>
              </a:defRPr>
            </a:lvl1pPr>
          </a:lstStyle>
          <a:p>
            <a:r>
              <a:rPr lang="en-US"/>
              <a:t>Click to edit title style</a:t>
            </a:r>
          </a:p>
        </p:txBody>
      </p:sp>
      <p:sp>
        <p:nvSpPr>
          <p:cNvPr id="11" name="Text Placeholder 4"/>
          <p:cNvSpPr>
            <a:spLocks noGrp="1"/>
          </p:cNvSpPr>
          <p:nvPr>
            <p:ph type="body" sz="quarter" idx="12" hasCustomPrompt="1"/>
          </p:nvPr>
        </p:nvSpPr>
        <p:spPr>
          <a:xfrm>
            <a:off x="978694" y="3425826"/>
            <a:ext cx="10237787" cy="480131"/>
          </a:xfrm>
          <a:prstGeom prst="rect">
            <a:avLst/>
          </a:prstGeom>
        </p:spPr>
        <p:txBody>
          <a:bodyPr>
            <a:spAutoFit/>
          </a:bodyPr>
          <a:lstStyle>
            <a:lvl1pPr marL="0" indent="0">
              <a:spcBef>
                <a:spcPts val="0"/>
              </a:spcBef>
              <a:buNone/>
              <a:defRPr spc="-69"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1384794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3"/>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8694" y="2109544"/>
            <a:ext cx="10237787" cy="1089529"/>
          </a:xfrm>
          <a:prstGeom prst="rect">
            <a:avLst/>
          </a:prstGeom>
        </p:spPr>
        <p:txBody>
          <a:bodyPr anchor="t" anchorCtr="0"/>
          <a:lstStyle>
            <a:lvl1pPr>
              <a:defRPr sz="7058" spc="-147"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4" y="3425826"/>
            <a:ext cx="10237787" cy="480131"/>
          </a:xfrm>
          <a:prstGeom prst="rect">
            <a:avLst/>
          </a:prstGeom>
        </p:spPr>
        <p:txBody>
          <a:bodyPr>
            <a:spAutoFit/>
          </a:bodyPr>
          <a:lstStyle>
            <a:lvl1pPr marL="0" indent="0">
              <a:spcBef>
                <a:spcPts val="0"/>
              </a:spcBef>
              <a:buNone/>
              <a:defRPr spc="-69"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31869881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78694" y="2109544"/>
            <a:ext cx="10237787" cy="1089529"/>
          </a:xfrm>
          <a:prstGeom prst="rect">
            <a:avLst/>
          </a:prstGeom>
        </p:spPr>
        <p:txBody>
          <a:bodyPr anchor="t" anchorCtr="0"/>
          <a:lstStyle>
            <a:lvl1pPr>
              <a:defRPr sz="7058" spc="-147"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4" y="3425826"/>
            <a:ext cx="10237787" cy="480131"/>
          </a:xfrm>
          <a:prstGeom prst="rect">
            <a:avLst/>
          </a:prstGeom>
        </p:spPr>
        <p:txBody>
          <a:bodyPr>
            <a:spAutoFit/>
          </a:bodyPr>
          <a:lstStyle>
            <a:lvl1pPr marL="0" indent="0">
              <a:spcBef>
                <a:spcPts val="0"/>
              </a:spcBef>
              <a:buNone/>
              <a:defRPr spc="-69"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1609055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78694" y="2109544"/>
            <a:ext cx="10237787" cy="1089529"/>
          </a:xfrm>
          <a:prstGeom prst="rect">
            <a:avLst/>
          </a:prstGeom>
        </p:spPr>
        <p:txBody>
          <a:bodyPr anchor="t" anchorCtr="0"/>
          <a:lstStyle>
            <a:lvl1pPr>
              <a:defRPr sz="7058" spc="-147" baseline="0">
                <a:solidFill>
                  <a:schemeClr val="bg1"/>
                </a:solidFill>
              </a:defRPr>
            </a:lvl1pPr>
          </a:lstStyle>
          <a:p>
            <a:r>
              <a:rPr lang="en-US"/>
              <a:t>Click to edit title style</a:t>
            </a:r>
          </a:p>
        </p:txBody>
      </p:sp>
      <p:sp>
        <p:nvSpPr>
          <p:cNvPr id="10" name="Text Placeholder 4"/>
          <p:cNvSpPr>
            <a:spLocks noGrp="1"/>
          </p:cNvSpPr>
          <p:nvPr>
            <p:ph type="body" sz="quarter" idx="12" hasCustomPrompt="1"/>
          </p:nvPr>
        </p:nvSpPr>
        <p:spPr>
          <a:xfrm>
            <a:off x="978694" y="3425826"/>
            <a:ext cx="10237787" cy="480131"/>
          </a:xfrm>
          <a:prstGeom prst="rect">
            <a:avLst/>
          </a:prstGeom>
        </p:spPr>
        <p:txBody>
          <a:bodyPr>
            <a:spAutoFit/>
          </a:bodyPr>
          <a:lstStyle>
            <a:lvl1pPr marL="0" indent="0">
              <a:spcBef>
                <a:spcPts val="0"/>
              </a:spcBef>
              <a:buNone/>
              <a:defRPr spc="-69" baseline="0">
                <a:solidFill>
                  <a:schemeClr val="bg1"/>
                </a:solidFill>
                <a:latin typeface="+mj-lt"/>
              </a:defRPr>
            </a:lvl1pPr>
          </a:lstStyle>
          <a:p>
            <a:pPr lvl="0"/>
            <a:r>
              <a:rPr lang="en-US"/>
              <a:t>Subtitle</a:t>
            </a:r>
          </a:p>
        </p:txBody>
      </p:sp>
    </p:spTree>
    <p:extLst>
      <p:ext uri="{BB962C8B-B14F-4D97-AF65-F5344CB8AC3E}">
        <p14:creationId xmlns:p14="http://schemas.microsoft.com/office/powerpoint/2010/main" val="1831444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20701" y="1447803"/>
            <a:ext cx="5433533" cy="1200329"/>
          </a:xfrm>
          <a:prstGeom prst="rect">
            <a:avLst/>
          </a:prstGeom>
        </p:spPr>
        <p:txBody>
          <a:bodyPr>
            <a:spAutoFit/>
          </a:bodyPr>
          <a:lstStyle>
            <a:lvl1pPr marL="0" indent="0">
              <a:buNone/>
              <a:defRPr sz="3921" b="0" cap="none" baseline="0">
                <a:solidFill>
                  <a:schemeClr val="tx1"/>
                </a:solidFill>
                <a:latin typeface="+mj-lt"/>
              </a:defRPr>
            </a:lvl1pPr>
            <a:lvl2pPr marL="597486" indent="0">
              <a:buNone/>
              <a:defRPr sz="2647" b="1"/>
            </a:lvl2pPr>
            <a:lvl3pPr marL="1194973" indent="0">
              <a:buNone/>
              <a:defRPr sz="2353" b="1"/>
            </a:lvl3pPr>
            <a:lvl4pPr marL="1792459" indent="0">
              <a:buNone/>
              <a:defRPr sz="2059" b="1"/>
            </a:lvl4pPr>
            <a:lvl5pPr marL="2389945" indent="0">
              <a:buNone/>
              <a:defRPr sz="2059" b="1"/>
            </a:lvl5pPr>
            <a:lvl6pPr marL="2987432" indent="0">
              <a:buNone/>
              <a:defRPr sz="2059" b="1"/>
            </a:lvl6pPr>
            <a:lvl7pPr marL="3584918" indent="0">
              <a:buNone/>
              <a:defRPr sz="2059" b="1"/>
            </a:lvl7pPr>
            <a:lvl8pPr marL="4182404" indent="0">
              <a:buNone/>
              <a:defRPr sz="2059" b="1"/>
            </a:lvl8pPr>
            <a:lvl9pPr marL="4779891" indent="0">
              <a:buNone/>
              <a:defRPr sz="2059" b="1"/>
            </a:lvl9pPr>
          </a:lstStyle>
          <a:p>
            <a:pPr lvl="0"/>
            <a:r>
              <a:rPr lang="en-US"/>
              <a:t>Click to edit Master text styles.</a:t>
            </a:r>
          </a:p>
        </p:txBody>
      </p:sp>
      <p:sp>
        <p:nvSpPr>
          <p:cNvPr id="4" name="Content Placeholder 5"/>
          <p:cNvSpPr>
            <a:spLocks noGrp="1"/>
          </p:cNvSpPr>
          <p:nvPr>
            <p:ph sz="quarter" idx="13"/>
          </p:nvPr>
        </p:nvSpPr>
        <p:spPr>
          <a:xfrm>
            <a:off x="520701" y="2734985"/>
            <a:ext cx="5444165" cy="369332"/>
          </a:xfrm>
          <a:prstGeom prst="rect">
            <a:avLst/>
          </a:prstGeom>
        </p:spPr>
        <p:txBody>
          <a:bodyPr>
            <a:spAutoFit/>
          </a:bodyPr>
          <a:lstStyle>
            <a:lvl1pPr marL="0" indent="0">
              <a:spcBef>
                <a:spcPts val="1176"/>
              </a:spcBef>
              <a:buFont typeface="Arial" pitchFamily="34" charset="0"/>
              <a:buNone/>
              <a:defRPr lang="en-US" sz="1961" kern="1200" spc="0" dirty="0" smtClean="0">
                <a:gradFill>
                  <a:gsLst>
                    <a:gs pos="100000">
                      <a:schemeClr val="bg2"/>
                    </a:gs>
                    <a:gs pos="0">
                      <a:schemeClr val="bg2"/>
                    </a:gs>
                  </a:gsLst>
                  <a:lin ang="5400000" scaled="0"/>
                </a:gradFill>
                <a:latin typeface="+mn-lt"/>
                <a:ea typeface="+mn-ea"/>
                <a:cs typeface="Segoe UI" pitchFamily="34" charset="0"/>
              </a:defRPr>
            </a:lvl1pPr>
            <a:lvl2pPr marL="896229" indent="-373429">
              <a:defRPr lang="en-US" sz="2059" kern="1200" dirty="0" smtClean="0">
                <a:solidFill>
                  <a:schemeClr val="bg2">
                    <a:lumMod val="50000"/>
                  </a:schemeClr>
                </a:solidFill>
                <a:latin typeface="+mn-lt"/>
                <a:ea typeface="+mn-ea"/>
                <a:cs typeface="Arial" pitchFamily="34" charset="0"/>
              </a:defRPr>
            </a:lvl2pPr>
            <a:lvl3pPr marL="896229" indent="-224057">
              <a:defRPr lang="en-US" sz="1863" kern="1200" dirty="0" smtClean="0">
                <a:solidFill>
                  <a:schemeClr val="bg2">
                    <a:lumMod val="50000"/>
                  </a:schemeClr>
                </a:solidFill>
                <a:latin typeface="+mn-lt"/>
                <a:ea typeface="+mn-ea"/>
                <a:cs typeface="Arial" pitchFamily="34" charset="0"/>
              </a:defRPr>
            </a:lvl3pPr>
            <a:lvl4pPr marL="1194973" indent="-224057">
              <a:defRPr lang="en-US" sz="1568" kern="1200" dirty="0" smtClean="0">
                <a:solidFill>
                  <a:schemeClr val="bg2">
                    <a:lumMod val="50000"/>
                  </a:schemeClr>
                </a:solidFill>
                <a:latin typeface="+mn-lt"/>
                <a:ea typeface="+mn-ea"/>
                <a:cs typeface="Arial" pitchFamily="34" charset="0"/>
              </a:defRPr>
            </a:lvl4pPr>
            <a:lvl5pPr marL="1419030" indent="-224057">
              <a:defRPr lang="en-US" sz="1568" kern="1200" dirty="0">
                <a:solidFill>
                  <a:schemeClr val="bg2">
                    <a:lumMod val="50000"/>
                  </a:schemeClr>
                </a:solidFill>
                <a:latin typeface="+mn-lt"/>
                <a:ea typeface="+mn-ea"/>
                <a:cs typeface="Arial" pitchFamily="34" charset="0"/>
              </a:defRPr>
            </a:lvl5pPr>
            <a:lvl6pPr>
              <a:defRPr sz="2059"/>
            </a:lvl6pPr>
            <a:lvl7pPr>
              <a:defRPr sz="2059"/>
            </a:lvl7pPr>
            <a:lvl8pPr>
              <a:defRPr sz="2059"/>
            </a:lvl8pPr>
            <a:lvl9pPr>
              <a:defRPr sz="2059"/>
            </a:lvl9pPr>
          </a:lstStyle>
          <a:p>
            <a:pPr lvl="0"/>
            <a:r>
              <a:rPr lang="en-US"/>
              <a:t>Click to edit Master text styles</a:t>
            </a:r>
          </a:p>
        </p:txBody>
      </p:sp>
      <p:sp>
        <p:nvSpPr>
          <p:cNvPr id="5" name="Picture Placeholder 3"/>
          <p:cNvSpPr>
            <a:spLocks noGrp="1"/>
          </p:cNvSpPr>
          <p:nvPr>
            <p:ph type="pic" sz="quarter" idx="14" hasCustomPrompt="1"/>
          </p:nvPr>
        </p:nvSpPr>
        <p:spPr>
          <a:xfrm>
            <a:off x="6208713" y="3188936"/>
            <a:ext cx="5980112" cy="480131"/>
          </a:xfrm>
        </p:spPr>
        <p:txBody>
          <a:bodyPr lIns="182880" anchor="ctr"/>
          <a:lstStyle>
            <a:lvl1pPr marL="0" indent="0" algn="l">
              <a:buNone/>
              <a:defRPr/>
            </a:lvl1pPr>
          </a:lstStyle>
          <a:p>
            <a:r>
              <a:rPr lang="en-US"/>
              <a:t>Click to insert photo.</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spTree>
    <p:extLst>
      <p:ext uri="{BB962C8B-B14F-4D97-AF65-F5344CB8AC3E}">
        <p14:creationId xmlns:p14="http://schemas.microsoft.com/office/powerpoint/2010/main" val="40149304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3"/>
          <p:cNvSpPr>
            <a:spLocks noGrp="1"/>
          </p:cNvSpPr>
          <p:nvPr>
            <p:ph type="pic" sz="quarter" idx="14" hasCustomPrompt="1"/>
          </p:nvPr>
        </p:nvSpPr>
        <p:spPr>
          <a:xfrm>
            <a:off x="0" y="2912628"/>
            <a:ext cx="12192000" cy="996170"/>
          </a:xfrm>
        </p:spPr>
        <p:txBody>
          <a:bodyPr lIns="182880" anchor="ctr"/>
          <a:lstStyle>
            <a:lvl1pPr marL="0" indent="0" algn="l">
              <a:buNone/>
              <a:defRPr/>
            </a:lvl1pPr>
          </a:lstStyle>
          <a:p>
            <a:r>
              <a:rPr lang="en-US"/>
              <a:t>	Click to insert photo.</a:t>
            </a:r>
          </a:p>
          <a:p>
            <a:r>
              <a:rPr lang="en-US"/>
              <a:t>	(layer sent to back)</a:t>
            </a:r>
          </a:p>
        </p:txBody>
      </p:sp>
      <p:sp>
        <p:nvSpPr>
          <p:cNvPr id="4" name="Title 1"/>
          <p:cNvSpPr>
            <a:spLocks noGrp="1"/>
          </p:cNvSpPr>
          <p:nvPr>
            <p:ph type="title" hasCustomPrompt="1"/>
          </p:nvPr>
        </p:nvSpPr>
        <p:spPr>
          <a:xfrm>
            <a:off x="406831" y="469557"/>
            <a:ext cx="5206379" cy="1830496"/>
          </a:xfrm>
          <a:solidFill>
            <a:srgbClr val="EB3E1B">
              <a:alpha val="80000"/>
            </a:srgbClr>
          </a:solidFill>
          <a:ln>
            <a:noFill/>
          </a:ln>
        </p:spPr>
        <p:txBody>
          <a:bodyPr>
            <a:noAutofit/>
          </a:bodyPr>
          <a:lstStyle>
            <a:lvl1pPr>
              <a:defRPr sz="4705" baseline="0">
                <a:solidFill>
                  <a:schemeClr val="bg1"/>
                </a:solidFill>
              </a:defRPr>
            </a:lvl1pPr>
          </a:lstStyle>
          <a:p>
            <a:r>
              <a:rPr lang="en-US"/>
              <a:t> Title of Slide here…</a:t>
            </a:r>
          </a:p>
        </p:txBody>
      </p:sp>
      <p:sp>
        <p:nvSpPr>
          <p:cNvPr id="5" name="Text Placeholder 2"/>
          <p:cNvSpPr>
            <a:spLocks noGrp="1"/>
          </p:cNvSpPr>
          <p:nvPr>
            <p:ph type="body" idx="1" hasCustomPrompt="1"/>
          </p:nvPr>
        </p:nvSpPr>
        <p:spPr>
          <a:xfrm>
            <a:off x="406831" y="2300053"/>
            <a:ext cx="5206379" cy="3692974"/>
          </a:xfrm>
          <a:solidFill>
            <a:srgbClr val="EB3E1B">
              <a:alpha val="80000"/>
            </a:srgbClr>
          </a:solidFill>
          <a:ln>
            <a:noFill/>
          </a:ln>
        </p:spPr>
        <p:txBody>
          <a:bodyPr>
            <a:noAutofit/>
          </a:bodyPr>
          <a:lstStyle>
            <a:lvl1pPr marL="0" indent="0">
              <a:buNone/>
              <a:defRPr sz="2353" baseline="0">
                <a:solidFill>
                  <a:schemeClr val="bg1"/>
                </a:solidFill>
              </a:defRPr>
            </a:lvl1pPr>
            <a:lvl2pPr marL="448193" indent="0">
              <a:buNone/>
              <a:defRPr sz="1961">
                <a:solidFill>
                  <a:schemeClr val="tx1">
                    <a:tint val="75000"/>
                  </a:schemeClr>
                </a:solidFill>
              </a:defRPr>
            </a:lvl2pPr>
            <a:lvl3pPr marL="896386" indent="0">
              <a:buNone/>
              <a:defRPr sz="1765">
                <a:solidFill>
                  <a:schemeClr val="tx1">
                    <a:tint val="75000"/>
                  </a:schemeClr>
                </a:solidFill>
              </a:defRPr>
            </a:lvl3pPr>
            <a:lvl4pPr marL="1344579" indent="0">
              <a:buNone/>
              <a:defRPr sz="1568">
                <a:solidFill>
                  <a:schemeClr val="tx1">
                    <a:tint val="75000"/>
                  </a:schemeClr>
                </a:solidFill>
              </a:defRPr>
            </a:lvl4pPr>
            <a:lvl5pPr marL="1792773" indent="0">
              <a:buNone/>
              <a:defRPr sz="1568">
                <a:solidFill>
                  <a:schemeClr val="tx1">
                    <a:tint val="75000"/>
                  </a:schemeClr>
                </a:solidFill>
              </a:defRPr>
            </a:lvl5pPr>
            <a:lvl6pPr marL="2240966" indent="0">
              <a:buNone/>
              <a:defRPr sz="1568">
                <a:solidFill>
                  <a:schemeClr val="tx1">
                    <a:tint val="75000"/>
                  </a:schemeClr>
                </a:solidFill>
              </a:defRPr>
            </a:lvl6pPr>
            <a:lvl7pPr marL="2689159" indent="0">
              <a:buNone/>
              <a:defRPr sz="1568">
                <a:solidFill>
                  <a:schemeClr val="tx1">
                    <a:tint val="75000"/>
                  </a:schemeClr>
                </a:solidFill>
              </a:defRPr>
            </a:lvl7pPr>
            <a:lvl8pPr marL="3137352" indent="0">
              <a:buNone/>
              <a:defRPr sz="1568">
                <a:solidFill>
                  <a:schemeClr val="tx1">
                    <a:tint val="75000"/>
                  </a:schemeClr>
                </a:solidFill>
              </a:defRPr>
            </a:lvl8pPr>
            <a:lvl9pPr marL="3585545" indent="0">
              <a:buNone/>
              <a:defRPr sz="1568">
                <a:solidFill>
                  <a:schemeClr val="tx1">
                    <a:tint val="75000"/>
                  </a:schemeClr>
                </a:solidFill>
              </a:defRPr>
            </a:lvl9pPr>
          </a:lstStyle>
          <a:p>
            <a:pPr lvl="0"/>
            <a:r>
              <a:rPr lang="en-US"/>
              <a:t>   Click to edit text</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3" y="6441176"/>
            <a:ext cx="830329" cy="176303"/>
          </a:xfrm>
          <a:prstGeom prst="rect">
            <a:avLst/>
          </a:prstGeom>
        </p:spPr>
      </p:pic>
    </p:spTree>
    <p:extLst>
      <p:ext uri="{BB962C8B-B14F-4D97-AF65-F5344CB8AC3E}">
        <p14:creationId xmlns:p14="http://schemas.microsoft.com/office/powerpoint/2010/main" val="31707065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EAE07-9A86-4EB2-912A-ACAF6F383C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FE4422-847F-48C4-959B-62C8F1CC4CD2}"/>
              </a:ext>
            </a:extLst>
          </p:cNvPr>
          <p:cNvSpPr>
            <a:spLocks noGrp="1"/>
          </p:cNvSpPr>
          <p:nvPr>
            <p:ph type="dt" sz="half" idx="10"/>
          </p:nvPr>
        </p:nvSpPr>
        <p:spPr/>
        <p:txBody>
          <a:bodyPr/>
          <a:lstStyle/>
          <a:p>
            <a:fld id="{20F96658-5E10-4EA6-963F-3A929E7F8B89}" type="datetime1">
              <a:rPr lang="en-US" smtClean="0"/>
              <a:t>1/11/2021</a:t>
            </a:fld>
            <a:endParaRPr lang="en-US"/>
          </a:p>
        </p:txBody>
      </p:sp>
      <p:sp>
        <p:nvSpPr>
          <p:cNvPr id="4" name="Footer Placeholder 3">
            <a:extLst>
              <a:ext uri="{FF2B5EF4-FFF2-40B4-BE49-F238E27FC236}">
                <a16:creationId xmlns:a16="http://schemas.microsoft.com/office/drawing/2014/main" id="{C381E30D-D1BF-46DF-A45A-5240ED71EA64}"/>
              </a:ext>
            </a:extLst>
          </p:cNvPr>
          <p:cNvSpPr>
            <a:spLocks noGrp="1"/>
          </p:cNvSpPr>
          <p:nvPr>
            <p:ph type="ftr" sz="quarter" idx="11"/>
          </p:nvPr>
        </p:nvSpPr>
        <p:spPr/>
        <p:txBody>
          <a:bodyPr/>
          <a:lstStyle/>
          <a:p>
            <a:r>
              <a:rPr lang="en-GB"/>
              <a:t>© All rights reserved Northampton Primary Academy Trust 2019</a:t>
            </a:r>
            <a:endParaRPr lang="en-US"/>
          </a:p>
        </p:txBody>
      </p:sp>
      <p:sp>
        <p:nvSpPr>
          <p:cNvPr id="5" name="Slide Number Placeholder 4">
            <a:extLst>
              <a:ext uri="{FF2B5EF4-FFF2-40B4-BE49-F238E27FC236}">
                <a16:creationId xmlns:a16="http://schemas.microsoft.com/office/drawing/2014/main" id="{7E37FB54-A969-4C80-B861-A05FEA3F7462}"/>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118158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978695" y="2109544"/>
            <a:ext cx="10237787" cy="1089529"/>
          </a:xfrm>
          <a:prstGeom prst="rect">
            <a:avLst/>
          </a:prstGeom>
        </p:spPr>
        <p:txBody>
          <a:bodyPr anchor="t" anchorCtr="0"/>
          <a:lstStyle>
            <a:lvl1pPr>
              <a:defRPr sz="7196" spc="-150" baseline="0">
                <a:solidFill>
                  <a:schemeClr val="bg2"/>
                </a:solidFill>
              </a:defRPr>
            </a:lvl1pPr>
          </a:lstStyle>
          <a:p>
            <a:r>
              <a:rPr lang="en-US"/>
              <a:t>Click to edit title style</a:t>
            </a:r>
          </a:p>
        </p:txBody>
      </p:sp>
      <p:sp>
        <p:nvSpPr>
          <p:cNvPr id="6" name="Text Placeholder 4"/>
          <p:cNvSpPr>
            <a:spLocks noGrp="1"/>
          </p:cNvSpPr>
          <p:nvPr>
            <p:ph type="body" sz="quarter" idx="12" hasCustomPrompt="1"/>
          </p:nvPr>
        </p:nvSpPr>
        <p:spPr>
          <a:xfrm>
            <a:off x="978695" y="3425825"/>
            <a:ext cx="10237787" cy="498598"/>
          </a:xfrm>
          <a:prstGeom prst="rect">
            <a:avLst/>
          </a:prstGeom>
        </p:spPr>
        <p:txBody>
          <a:bodyPr>
            <a:noAutofit/>
          </a:bodyPr>
          <a:lstStyle>
            <a:lvl1pPr marL="0" indent="0">
              <a:spcBef>
                <a:spcPts val="0"/>
              </a:spcBef>
              <a:buNone/>
              <a:defRPr spc="-70" baseline="0">
                <a:solidFill>
                  <a:schemeClr val="bg2"/>
                </a:solidFill>
                <a:latin typeface="+mj-lt"/>
              </a:defRPr>
            </a:lvl1pPr>
          </a:lstStyle>
          <a:p>
            <a:pPr lvl="0"/>
            <a:r>
              <a:rPr lang="en-US"/>
              <a:t>Subtitle</a:t>
            </a:r>
          </a:p>
        </p:txBody>
      </p:sp>
    </p:spTree>
    <p:extLst>
      <p:ext uri="{BB962C8B-B14F-4D97-AF65-F5344CB8AC3E}">
        <p14:creationId xmlns:p14="http://schemas.microsoft.com/office/powerpoint/2010/main" val="34955319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55231" y="560008"/>
            <a:ext cx="11261499" cy="770980"/>
          </a:xfrm>
        </p:spPr>
        <p:txBody>
          <a:bodyPr wrap="square">
            <a:spAutoFit/>
          </a:bodyPr>
          <a:lstStyle>
            <a:lvl1pPr>
              <a:defRPr sz="4900">
                <a:solidFill>
                  <a:schemeClr val="tx1"/>
                </a:solidFill>
              </a:defRPr>
            </a:lvl1pPr>
          </a:lstStyle>
          <a:p>
            <a:r>
              <a:rPr lang="en-US"/>
              <a:t>Title of Slide here…</a:t>
            </a: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2392" y="6441175"/>
            <a:ext cx="830329" cy="176303"/>
          </a:xfrm>
          <a:prstGeom prst="rect">
            <a:avLst/>
          </a:prstGeom>
        </p:spPr>
      </p:pic>
    </p:spTree>
    <p:extLst>
      <p:ext uri="{BB962C8B-B14F-4D97-AF65-F5344CB8AC3E}">
        <p14:creationId xmlns:p14="http://schemas.microsoft.com/office/powerpoint/2010/main" val="16217824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220154"/>
            <a:ext cx="11337532" cy="1325563"/>
          </a:xfrm>
        </p:spPr>
        <p:txBody>
          <a:bodyPr>
            <a:normAutofit/>
          </a:bodyPr>
          <a:lstStyle>
            <a:lvl1pPr>
              <a:defRPr sz="3600">
                <a:solidFill>
                  <a:schemeClr val="tx1">
                    <a:lumMod val="50000"/>
                    <a:lumOff val="50000"/>
                  </a:schemeClr>
                </a:solidFill>
              </a:defRPr>
            </a:lvl1pPr>
          </a:lstStyle>
          <a:p>
            <a:r>
              <a:rPr lang="en-US"/>
              <a:t>CLICK TO EDIT MASTER TITLE STYLE</a:t>
            </a:r>
          </a:p>
        </p:txBody>
      </p:sp>
      <p:sp>
        <p:nvSpPr>
          <p:cNvPr id="6" name="Rectangle 5"/>
          <p:cNvSpPr/>
          <p:nvPr userDrawn="1"/>
        </p:nvSpPr>
        <p:spPr>
          <a:xfrm>
            <a:off x="0" y="0"/>
            <a:ext cx="12192000" cy="5029200"/>
          </a:xfrm>
          <a:prstGeom prst="rect">
            <a:avLst/>
          </a:prstGeom>
          <a:pattFill prst="lgCheck">
            <a:fgClr>
              <a:schemeClr val="bg2"/>
            </a:fgClr>
            <a:bgClr>
              <a:schemeClr val="bg1"/>
            </a:bgClr>
          </a:patt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6436350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F20B12-088C-4E4C-B320-BE885C882757}" type="datetime1">
              <a:rPr lang="en-US" smtClean="0"/>
              <a:t>1/11/2021</a:t>
            </a:fld>
            <a:endParaRPr lang="en-GB"/>
          </a:p>
        </p:txBody>
      </p:sp>
      <p:sp>
        <p:nvSpPr>
          <p:cNvPr id="5" name="Footer Placeholder 4"/>
          <p:cNvSpPr>
            <a:spLocks noGrp="1"/>
          </p:cNvSpPr>
          <p:nvPr>
            <p:ph type="ftr" sz="quarter" idx="11"/>
          </p:nvPr>
        </p:nvSpPr>
        <p:spPr/>
        <p:txBody>
          <a:bodyPr/>
          <a:lstStyle/>
          <a:p>
            <a:r>
              <a:rPr lang="en-GB"/>
              <a:t>© All rights reserved Northampton Primary Academy Trust 2019</a:t>
            </a:r>
          </a:p>
        </p:txBody>
      </p:sp>
      <p:sp>
        <p:nvSpPr>
          <p:cNvPr id="6" name="Slide Number Placeholder 5"/>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31005139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D477E7E-1724-471D-9AB0-5CEC01CEBF57}" type="datetime1">
              <a:rPr lang="en-US" smtClean="0"/>
              <a:t>1/11/2021</a:t>
            </a:fld>
            <a:endParaRPr lang="en-GB"/>
          </a:p>
        </p:txBody>
      </p:sp>
      <p:sp>
        <p:nvSpPr>
          <p:cNvPr id="5" name="Footer Placeholder 4"/>
          <p:cNvSpPr>
            <a:spLocks noGrp="1"/>
          </p:cNvSpPr>
          <p:nvPr>
            <p:ph type="ftr" sz="quarter" idx="11"/>
          </p:nvPr>
        </p:nvSpPr>
        <p:spPr/>
        <p:txBody>
          <a:bodyPr/>
          <a:lstStyle/>
          <a:p>
            <a:r>
              <a:rPr lang="en-GB"/>
              <a:t>© All rights reserved Northampton Primary Academy Trust 2019</a:t>
            </a:r>
          </a:p>
        </p:txBody>
      </p:sp>
      <p:sp>
        <p:nvSpPr>
          <p:cNvPr id="6" name="Slide Number Placeholder 5"/>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36281027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216432-AC7F-4FB5-9823-C82D9B42847B}" type="datetime1">
              <a:rPr lang="en-US" smtClean="0"/>
              <a:t>1/11/2021</a:t>
            </a:fld>
            <a:endParaRPr lang="en-GB"/>
          </a:p>
        </p:txBody>
      </p:sp>
      <p:sp>
        <p:nvSpPr>
          <p:cNvPr id="8" name="Footer Placeholder 7"/>
          <p:cNvSpPr>
            <a:spLocks noGrp="1"/>
          </p:cNvSpPr>
          <p:nvPr>
            <p:ph type="ftr" sz="quarter" idx="11"/>
          </p:nvPr>
        </p:nvSpPr>
        <p:spPr/>
        <p:txBody>
          <a:bodyPr/>
          <a:lstStyle/>
          <a:p>
            <a:r>
              <a:rPr lang="en-GB"/>
              <a:t>© All rights reserved Northampton Primary Academy Trust 2019</a:t>
            </a:r>
          </a:p>
        </p:txBody>
      </p:sp>
      <p:sp>
        <p:nvSpPr>
          <p:cNvPr id="9" name="Slide Number Placeholder 8"/>
          <p:cNvSpPr>
            <a:spLocks noGrp="1"/>
          </p:cNvSpPr>
          <p:nvPr>
            <p:ph type="sldNum" sz="quarter" idx="12"/>
          </p:nvPr>
        </p:nvSpPr>
        <p:spPr/>
        <p:txBody>
          <a:bodyPr/>
          <a:lstStyle/>
          <a:p>
            <a:fld id="{FE089700-D48D-4F76-8CF5-20167ED744AE}" type="slidenum">
              <a:rPr lang="en-GB" smtClean="0"/>
              <a:t>‹#›</a:t>
            </a:fld>
            <a:endParaRPr lang="en-GB"/>
          </a:p>
        </p:txBody>
      </p:sp>
    </p:spTree>
    <p:extLst>
      <p:ext uri="{BB962C8B-B14F-4D97-AF65-F5344CB8AC3E}">
        <p14:creationId xmlns:p14="http://schemas.microsoft.com/office/powerpoint/2010/main" val="119491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5CB2E3-0FF6-4C70-8DEF-778F0FE365F0}"/>
              </a:ext>
            </a:extLst>
          </p:cNvPr>
          <p:cNvSpPr>
            <a:spLocks noGrp="1"/>
          </p:cNvSpPr>
          <p:nvPr>
            <p:ph type="dt" sz="half" idx="10"/>
          </p:nvPr>
        </p:nvSpPr>
        <p:spPr/>
        <p:txBody>
          <a:bodyPr/>
          <a:lstStyle/>
          <a:p>
            <a:fld id="{90554A5C-E516-47C6-AF3F-E10587BD3346}" type="datetime1">
              <a:rPr lang="en-US" smtClean="0"/>
              <a:t>1/11/2021</a:t>
            </a:fld>
            <a:endParaRPr lang="en-US"/>
          </a:p>
        </p:txBody>
      </p:sp>
      <p:sp>
        <p:nvSpPr>
          <p:cNvPr id="3" name="Footer Placeholder 2">
            <a:extLst>
              <a:ext uri="{FF2B5EF4-FFF2-40B4-BE49-F238E27FC236}">
                <a16:creationId xmlns:a16="http://schemas.microsoft.com/office/drawing/2014/main" id="{08BBBC9F-8B03-474F-9BFC-09072D1DF9D3}"/>
              </a:ext>
            </a:extLst>
          </p:cNvPr>
          <p:cNvSpPr>
            <a:spLocks noGrp="1"/>
          </p:cNvSpPr>
          <p:nvPr>
            <p:ph type="ftr" sz="quarter" idx="11"/>
          </p:nvPr>
        </p:nvSpPr>
        <p:spPr/>
        <p:txBody>
          <a:bodyPr/>
          <a:lstStyle/>
          <a:p>
            <a:r>
              <a:rPr lang="en-GB"/>
              <a:t>© All rights reserved Northampton Primary Academy Trust 2019</a:t>
            </a:r>
            <a:endParaRPr lang="en-US"/>
          </a:p>
        </p:txBody>
      </p:sp>
      <p:sp>
        <p:nvSpPr>
          <p:cNvPr id="4" name="Slide Number Placeholder 3">
            <a:extLst>
              <a:ext uri="{FF2B5EF4-FFF2-40B4-BE49-F238E27FC236}">
                <a16:creationId xmlns:a16="http://schemas.microsoft.com/office/drawing/2014/main" id="{D7D72C3C-E562-45A2-A07B-9B95FCBF8C3E}"/>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60176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F623-BFF8-4670-B8BD-2977E1D93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CACC73-D8F5-4F13-AB17-AC1DD148A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8D0FF5-5262-4037-9609-7D250E95D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7C0F8A-C2B9-441E-AAF5-716FFF8AB58E}"/>
              </a:ext>
            </a:extLst>
          </p:cNvPr>
          <p:cNvSpPr>
            <a:spLocks noGrp="1"/>
          </p:cNvSpPr>
          <p:nvPr>
            <p:ph type="dt" sz="half" idx="10"/>
          </p:nvPr>
        </p:nvSpPr>
        <p:spPr/>
        <p:txBody>
          <a:bodyPr/>
          <a:lstStyle/>
          <a:p>
            <a:fld id="{222D0E2C-7D55-4CDF-8EFE-888A6737440B}" type="datetime1">
              <a:rPr lang="en-US" smtClean="0"/>
              <a:t>1/11/2021</a:t>
            </a:fld>
            <a:endParaRPr lang="en-US"/>
          </a:p>
        </p:txBody>
      </p:sp>
      <p:sp>
        <p:nvSpPr>
          <p:cNvPr id="6" name="Footer Placeholder 5">
            <a:extLst>
              <a:ext uri="{FF2B5EF4-FFF2-40B4-BE49-F238E27FC236}">
                <a16:creationId xmlns:a16="http://schemas.microsoft.com/office/drawing/2014/main" id="{14EDB947-D356-46D7-9C8B-221D150D441F}"/>
              </a:ext>
            </a:extLst>
          </p:cNvPr>
          <p:cNvSpPr>
            <a:spLocks noGrp="1"/>
          </p:cNvSpPr>
          <p:nvPr>
            <p:ph type="ftr" sz="quarter" idx="11"/>
          </p:nvPr>
        </p:nvSpPr>
        <p:spPr/>
        <p:txBody>
          <a:bodyPr/>
          <a:lstStyle/>
          <a:p>
            <a:r>
              <a:rPr lang="en-GB"/>
              <a:t>© All rights reserved Northampton Primary Academy Trust 2019</a:t>
            </a:r>
            <a:endParaRPr lang="en-US"/>
          </a:p>
        </p:txBody>
      </p:sp>
      <p:sp>
        <p:nvSpPr>
          <p:cNvPr id="7" name="Slide Number Placeholder 6">
            <a:extLst>
              <a:ext uri="{FF2B5EF4-FFF2-40B4-BE49-F238E27FC236}">
                <a16:creationId xmlns:a16="http://schemas.microsoft.com/office/drawing/2014/main" id="{F88CD09B-1499-437B-9C55-799D36E8D32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76130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8E97-0DDA-4234-9AA5-55FE1AE1D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ABF849-091E-431F-95F6-002242459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87EE9B-5BF8-4112-A92E-DB2BDEAD9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43B597-0450-47DF-9D64-C93D5A6EEDD3}"/>
              </a:ext>
            </a:extLst>
          </p:cNvPr>
          <p:cNvSpPr>
            <a:spLocks noGrp="1"/>
          </p:cNvSpPr>
          <p:nvPr>
            <p:ph type="dt" sz="half" idx="10"/>
          </p:nvPr>
        </p:nvSpPr>
        <p:spPr/>
        <p:txBody>
          <a:bodyPr/>
          <a:lstStyle/>
          <a:p>
            <a:fld id="{62E9C5EF-BDB6-467B-BAC0-9645667B904B}" type="datetime1">
              <a:rPr lang="en-US" smtClean="0"/>
              <a:t>1/11/2021</a:t>
            </a:fld>
            <a:endParaRPr lang="en-US"/>
          </a:p>
        </p:txBody>
      </p:sp>
      <p:sp>
        <p:nvSpPr>
          <p:cNvPr id="6" name="Footer Placeholder 5">
            <a:extLst>
              <a:ext uri="{FF2B5EF4-FFF2-40B4-BE49-F238E27FC236}">
                <a16:creationId xmlns:a16="http://schemas.microsoft.com/office/drawing/2014/main" id="{8517FB64-88FE-4C4E-BC93-692164320737}"/>
              </a:ext>
            </a:extLst>
          </p:cNvPr>
          <p:cNvSpPr>
            <a:spLocks noGrp="1"/>
          </p:cNvSpPr>
          <p:nvPr>
            <p:ph type="ftr" sz="quarter" idx="11"/>
          </p:nvPr>
        </p:nvSpPr>
        <p:spPr/>
        <p:txBody>
          <a:bodyPr/>
          <a:lstStyle/>
          <a:p>
            <a:r>
              <a:rPr lang="en-GB"/>
              <a:t>© All rights reserved Northampton Primary Academy Trust 2019</a:t>
            </a:r>
            <a:endParaRPr lang="en-US"/>
          </a:p>
        </p:txBody>
      </p:sp>
      <p:sp>
        <p:nvSpPr>
          <p:cNvPr id="7" name="Slide Number Placeholder 6">
            <a:extLst>
              <a:ext uri="{FF2B5EF4-FFF2-40B4-BE49-F238E27FC236}">
                <a16:creationId xmlns:a16="http://schemas.microsoft.com/office/drawing/2014/main" id="{18E1B2AB-6A13-47DA-A6FC-8EE5F8F5C80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4023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26" Type="http://schemas.openxmlformats.org/officeDocument/2006/relationships/slideLayout" Target="../slideLayouts/slideLayout64.xml"/><Relationship Id="rId3" Type="http://schemas.openxmlformats.org/officeDocument/2006/relationships/slideLayout" Target="../slideLayouts/slideLayout41.xml"/><Relationship Id="rId21" Type="http://schemas.openxmlformats.org/officeDocument/2006/relationships/slideLayout" Target="../slideLayouts/slideLayout59.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5" Type="http://schemas.openxmlformats.org/officeDocument/2006/relationships/slideLayout" Target="../slideLayouts/slideLayout63.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slideLayout" Target="../slideLayouts/slideLayout62.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slideLayout" Target="../slideLayouts/slideLayout61.xml"/><Relationship Id="rId28" Type="http://schemas.openxmlformats.org/officeDocument/2006/relationships/theme" Target="../theme/theme3.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slideLayout" Target="../slideLayouts/slideLayout60.xml"/><Relationship Id="rId27"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31303-40DF-4354-80D3-4AD299E2A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568ABF-654A-4685-89BD-1E0BB0292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184234-F9B1-4C3E-AACE-3F9A91B2B5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CB9BD-3768-4EC8-9E5C-C69EFDB18AAD}" type="datetime1">
              <a:rPr lang="en-US" smtClean="0"/>
              <a:t>1/11/2021</a:t>
            </a:fld>
            <a:endParaRPr lang="en-US"/>
          </a:p>
        </p:txBody>
      </p:sp>
      <p:sp>
        <p:nvSpPr>
          <p:cNvPr id="5" name="Footer Placeholder 4">
            <a:extLst>
              <a:ext uri="{FF2B5EF4-FFF2-40B4-BE49-F238E27FC236}">
                <a16:creationId xmlns:a16="http://schemas.microsoft.com/office/drawing/2014/main" id="{3109C323-EE66-44DE-ACDC-EEEFE01FB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All rights reserved Northampton Primary Academy Trust 2019</a:t>
            </a:r>
            <a:endParaRPr lang="en-US"/>
          </a:p>
        </p:txBody>
      </p:sp>
      <p:sp>
        <p:nvSpPr>
          <p:cNvPr id="6" name="Slide Number Placeholder 5">
            <a:extLst>
              <a:ext uri="{FF2B5EF4-FFF2-40B4-BE49-F238E27FC236}">
                <a16:creationId xmlns:a16="http://schemas.microsoft.com/office/drawing/2014/main" id="{6EA263F0-D109-4EDF-9520-77C951413A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54262606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472" y="291069"/>
            <a:ext cx="10515600" cy="642292"/>
          </a:xfrm>
          <a:prstGeom prst="rect">
            <a:avLst/>
          </a:prstGeom>
        </p:spPr>
        <p:txBody>
          <a:bodyPr vert="horz" lIns="91440" tIns="45720" rIns="91440" bIns="45720" rtlCol="0" anchor="t" anchorCtr="0">
            <a:spAutoFit/>
          </a:bodyPr>
          <a:lstStyle/>
          <a:p>
            <a:r>
              <a:rPr lang="en-US"/>
              <a:t>Click to edit Master title style</a:t>
            </a:r>
          </a:p>
        </p:txBody>
      </p:sp>
      <p:sp>
        <p:nvSpPr>
          <p:cNvPr id="3" name="Text Placeholder 2"/>
          <p:cNvSpPr>
            <a:spLocks noGrp="1"/>
          </p:cNvSpPr>
          <p:nvPr>
            <p:ph type="body" idx="1"/>
          </p:nvPr>
        </p:nvSpPr>
        <p:spPr>
          <a:xfrm>
            <a:off x="269239" y="1187623"/>
            <a:ext cx="10515600" cy="1478995"/>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63081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703" r:id="rId22"/>
    <p:sldLayoutId id="2147483704" r:id="rId23"/>
    <p:sldLayoutId id="2147483705" r:id="rId24"/>
    <p:sldLayoutId id="2147483706" r:id="rId25"/>
    <p:sldLayoutId id="2147483707" r:id="rId26"/>
    <p:sldLayoutId id="2147483708" r:id="rId2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sldNum="0" hdr="0" dt="0"/>
  <p:txStyles>
    <p:titleStyle>
      <a:lvl1pPr algn="l" defTabSz="672290" rtl="0" eaLnBrk="1" latinLnBrk="0" hangingPunct="1">
        <a:lnSpc>
          <a:spcPct val="90000"/>
        </a:lnSpc>
        <a:spcBef>
          <a:spcPct val="0"/>
        </a:spcBef>
        <a:buNone/>
        <a:defRPr sz="3971" kern="1200">
          <a:solidFill>
            <a:schemeClr val="tx1"/>
          </a:solidFill>
          <a:latin typeface="Segoe UI Light" panose="020B0502040204020203" pitchFamily="34" charset="0"/>
          <a:ea typeface="+mj-ea"/>
          <a:cs typeface="Segoe UI Light" panose="020B0502040204020203" pitchFamily="34" charset="0"/>
        </a:defRPr>
      </a:lvl1pPr>
    </p:titleStyle>
    <p:bodyStyle>
      <a:lvl1pPr marL="168073" indent="-168073" algn="l" defTabSz="672290" rtl="0" eaLnBrk="1" latinLnBrk="0" hangingPunct="1">
        <a:lnSpc>
          <a:spcPct val="90000"/>
        </a:lnSpc>
        <a:spcBef>
          <a:spcPts val="735"/>
        </a:spcBef>
        <a:buFont typeface="Arial" panose="020B0604020202020204" pitchFamily="34" charset="0"/>
        <a:buChar char="•"/>
        <a:defRPr sz="2059" kern="1200">
          <a:solidFill>
            <a:schemeClr val="bg2"/>
          </a:solidFill>
          <a:latin typeface="Segoe UI Light" panose="020B0502040204020203" pitchFamily="34" charset="0"/>
          <a:ea typeface="+mn-ea"/>
          <a:cs typeface="Segoe UI Light" panose="020B0502040204020203" pitchFamily="34" charset="0"/>
        </a:defRPr>
      </a:lvl1pPr>
      <a:lvl2pPr marL="504218" indent="-168073" algn="l" defTabSz="672290" rtl="0" eaLnBrk="1" latinLnBrk="0" hangingPunct="1">
        <a:lnSpc>
          <a:spcPct val="90000"/>
        </a:lnSpc>
        <a:spcBef>
          <a:spcPts val="368"/>
        </a:spcBef>
        <a:buFont typeface="Arial" panose="020B0604020202020204" pitchFamily="34" charset="0"/>
        <a:buChar char="•"/>
        <a:defRPr sz="1765" kern="1200">
          <a:solidFill>
            <a:schemeClr val="bg2"/>
          </a:solidFill>
          <a:latin typeface="Segoe UI Light" panose="020B0502040204020203" pitchFamily="34" charset="0"/>
          <a:ea typeface="+mn-ea"/>
          <a:cs typeface="Segoe UI Light" panose="020B0502040204020203" pitchFamily="34" charset="0"/>
        </a:defRPr>
      </a:lvl2pPr>
      <a:lvl3pPr marL="840362" indent="-168073" algn="l" defTabSz="672290" rtl="0" eaLnBrk="1" latinLnBrk="0" hangingPunct="1">
        <a:lnSpc>
          <a:spcPct val="90000"/>
        </a:lnSpc>
        <a:spcBef>
          <a:spcPts val="368"/>
        </a:spcBef>
        <a:buFont typeface="Arial" panose="020B0604020202020204" pitchFamily="34" charset="0"/>
        <a:buChar char="•"/>
        <a:defRPr sz="1765" kern="1200">
          <a:solidFill>
            <a:schemeClr val="bg2"/>
          </a:solidFill>
          <a:latin typeface="Segoe UI Light" panose="020B0502040204020203" pitchFamily="34" charset="0"/>
          <a:ea typeface="+mn-ea"/>
          <a:cs typeface="Segoe UI Light" panose="020B0502040204020203" pitchFamily="34" charset="0"/>
        </a:defRPr>
      </a:lvl3pPr>
      <a:lvl4pPr marL="1176507" indent="-168073" algn="l" defTabSz="672290" rtl="0" eaLnBrk="1" latinLnBrk="0" hangingPunct="1">
        <a:lnSpc>
          <a:spcPct val="90000"/>
        </a:lnSpc>
        <a:spcBef>
          <a:spcPts val="368"/>
        </a:spcBef>
        <a:buFont typeface="Arial" panose="020B0604020202020204" pitchFamily="34" charset="0"/>
        <a:buChar char="•"/>
        <a:defRPr sz="1471" kern="1200">
          <a:solidFill>
            <a:schemeClr val="bg2"/>
          </a:solidFill>
          <a:latin typeface="Segoe UI Light" panose="020B0502040204020203" pitchFamily="34" charset="0"/>
          <a:ea typeface="+mn-ea"/>
          <a:cs typeface="Segoe UI Light" panose="020B0502040204020203" pitchFamily="34" charset="0"/>
        </a:defRPr>
      </a:lvl4pPr>
      <a:lvl5pPr marL="1512652" indent="-168073" algn="l" defTabSz="672290" rtl="0" eaLnBrk="1" latinLnBrk="0" hangingPunct="1">
        <a:lnSpc>
          <a:spcPct val="90000"/>
        </a:lnSpc>
        <a:spcBef>
          <a:spcPts val="368"/>
        </a:spcBef>
        <a:buFont typeface="Arial" panose="020B0604020202020204" pitchFamily="34" charset="0"/>
        <a:buChar char="•"/>
        <a:defRPr sz="1471" kern="1200">
          <a:solidFill>
            <a:schemeClr val="bg2"/>
          </a:solidFill>
          <a:latin typeface="Segoe UI Light" panose="020B0502040204020203" pitchFamily="34" charset="0"/>
          <a:ea typeface="+mn-ea"/>
          <a:cs typeface="Segoe UI Light" panose="020B0502040204020203" pitchFamily="34" charset="0"/>
        </a:defRPr>
      </a:lvl5pPr>
      <a:lvl6pPr marL="1848797" indent="-168073" algn="l" defTabSz="672290"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6pPr>
      <a:lvl7pPr marL="2184942" indent="-168073" algn="l" defTabSz="672290"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7pPr>
      <a:lvl8pPr marL="2521087" indent="-168073" algn="l" defTabSz="672290"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8pPr>
      <a:lvl9pPr marL="2857232" indent="-168073" algn="l" defTabSz="672290"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9pPr>
    </p:bodyStyle>
    <p:otherStyle>
      <a:defPPr>
        <a:defRPr lang="en-US"/>
      </a:defPPr>
      <a:lvl1pPr marL="0" algn="l" defTabSz="672290" rtl="0" eaLnBrk="1" latinLnBrk="0" hangingPunct="1">
        <a:defRPr sz="1324" kern="1200">
          <a:solidFill>
            <a:schemeClr val="tx1"/>
          </a:solidFill>
          <a:latin typeface="+mn-lt"/>
          <a:ea typeface="+mn-ea"/>
          <a:cs typeface="+mn-cs"/>
        </a:defRPr>
      </a:lvl1pPr>
      <a:lvl2pPr marL="336145" algn="l" defTabSz="672290" rtl="0" eaLnBrk="1" latinLnBrk="0" hangingPunct="1">
        <a:defRPr sz="1324" kern="1200">
          <a:solidFill>
            <a:schemeClr val="tx1"/>
          </a:solidFill>
          <a:latin typeface="+mn-lt"/>
          <a:ea typeface="+mn-ea"/>
          <a:cs typeface="+mn-cs"/>
        </a:defRPr>
      </a:lvl2pPr>
      <a:lvl3pPr marL="672290" algn="l" defTabSz="672290" rtl="0" eaLnBrk="1" latinLnBrk="0" hangingPunct="1">
        <a:defRPr sz="1324" kern="1200">
          <a:solidFill>
            <a:schemeClr val="tx1"/>
          </a:solidFill>
          <a:latin typeface="+mn-lt"/>
          <a:ea typeface="+mn-ea"/>
          <a:cs typeface="+mn-cs"/>
        </a:defRPr>
      </a:lvl3pPr>
      <a:lvl4pPr marL="1008434" algn="l" defTabSz="672290" rtl="0" eaLnBrk="1" latinLnBrk="0" hangingPunct="1">
        <a:defRPr sz="1324" kern="1200">
          <a:solidFill>
            <a:schemeClr val="tx1"/>
          </a:solidFill>
          <a:latin typeface="+mn-lt"/>
          <a:ea typeface="+mn-ea"/>
          <a:cs typeface="+mn-cs"/>
        </a:defRPr>
      </a:lvl4pPr>
      <a:lvl5pPr marL="1344580" algn="l" defTabSz="672290" rtl="0" eaLnBrk="1" latinLnBrk="0" hangingPunct="1">
        <a:defRPr sz="1324" kern="1200">
          <a:solidFill>
            <a:schemeClr val="tx1"/>
          </a:solidFill>
          <a:latin typeface="+mn-lt"/>
          <a:ea typeface="+mn-ea"/>
          <a:cs typeface="+mn-cs"/>
        </a:defRPr>
      </a:lvl5pPr>
      <a:lvl6pPr marL="1680725" algn="l" defTabSz="672290" rtl="0" eaLnBrk="1" latinLnBrk="0" hangingPunct="1">
        <a:defRPr sz="1324" kern="1200">
          <a:solidFill>
            <a:schemeClr val="tx1"/>
          </a:solidFill>
          <a:latin typeface="+mn-lt"/>
          <a:ea typeface="+mn-ea"/>
          <a:cs typeface="+mn-cs"/>
        </a:defRPr>
      </a:lvl6pPr>
      <a:lvl7pPr marL="2016869" algn="l" defTabSz="672290" rtl="0" eaLnBrk="1" latinLnBrk="0" hangingPunct="1">
        <a:defRPr sz="1324" kern="1200">
          <a:solidFill>
            <a:schemeClr val="tx1"/>
          </a:solidFill>
          <a:latin typeface="+mn-lt"/>
          <a:ea typeface="+mn-ea"/>
          <a:cs typeface="+mn-cs"/>
        </a:defRPr>
      </a:lvl7pPr>
      <a:lvl8pPr marL="2353014" algn="l" defTabSz="672290" rtl="0" eaLnBrk="1" latinLnBrk="0" hangingPunct="1">
        <a:defRPr sz="1324" kern="1200">
          <a:solidFill>
            <a:schemeClr val="tx1"/>
          </a:solidFill>
          <a:latin typeface="+mn-lt"/>
          <a:ea typeface="+mn-ea"/>
          <a:cs typeface="+mn-cs"/>
        </a:defRPr>
      </a:lvl8pPr>
      <a:lvl9pPr marL="2689159" algn="l" defTabSz="672290" rtl="0" eaLnBrk="1" latinLnBrk="0" hangingPunct="1">
        <a:defRPr sz="132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73">
          <p15:clr>
            <a:srgbClr val="F26B43"/>
          </p15:clr>
        </p15:guide>
        <p15:guide id="2" orient="horz" pos="187">
          <p15:clr>
            <a:srgbClr val="F26B43"/>
          </p15:clr>
        </p15:guide>
        <p15:guide id="3" pos="749">
          <p15:clr>
            <a:srgbClr val="F26B43"/>
          </p15:clr>
        </p15:guide>
        <p15:guide id="4" pos="1325">
          <p15:clr>
            <a:srgbClr val="F26B43"/>
          </p15:clr>
        </p15:guide>
        <p15:guide id="5" pos="1901">
          <p15:clr>
            <a:srgbClr val="F26B43"/>
          </p15:clr>
        </p15:guide>
        <p15:guide id="6" pos="2477">
          <p15:clr>
            <a:srgbClr val="F26B43"/>
          </p15:clr>
        </p15:guide>
        <p15:guide id="7" pos="3053">
          <p15:clr>
            <a:srgbClr val="F26B43"/>
          </p15:clr>
        </p15:guide>
        <p15:guide id="8" pos="3629">
          <p15:clr>
            <a:srgbClr val="F26B43"/>
          </p15:clr>
        </p15:guide>
        <p15:guide id="9" pos="4205">
          <p15:clr>
            <a:srgbClr val="F26B43"/>
          </p15:clr>
        </p15:guide>
        <p15:guide id="10" pos="4781">
          <p15:clr>
            <a:srgbClr val="F26B43"/>
          </p15:clr>
        </p15:guide>
        <p15:guide id="11" pos="5357">
          <p15:clr>
            <a:srgbClr val="F26B43"/>
          </p15:clr>
        </p15:guide>
        <p15:guide id="12" pos="5933">
          <p15:clr>
            <a:srgbClr val="F26B43"/>
          </p15:clr>
        </p15:guide>
        <p15:guide id="13" pos="6509">
          <p15:clr>
            <a:srgbClr val="F26B43"/>
          </p15:clr>
        </p15:guide>
        <p15:guide id="14" pos="7085">
          <p15:clr>
            <a:srgbClr val="F26B43"/>
          </p15:clr>
        </p15:guide>
        <p15:guide id="15" pos="7661">
          <p15:clr>
            <a:srgbClr val="F26B43"/>
          </p15:clr>
        </p15:guide>
        <p15:guide id="16" orient="horz" pos="763">
          <p15:clr>
            <a:srgbClr val="F26B43"/>
          </p15:clr>
        </p15:guide>
        <p15:guide id="17" orient="horz" pos="1339">
          <p15:clr>
            <a:srgbClr val="F26B43"/>
          </p15:clr>
        </p15:guide>
        <p15:guide id="18" orient="horz" pos="1915">
          <p15:clr>
            <a:srgbClr val="F26B43"/>
          </p15:clr>
        </p15:guide>
        <p15:guide id="19" orient="horz" pos="2491">
          <p15:clr>
            <a:srgbClr val="F26B43"/>
          </p15:clr>
        </p15:guide>
        <p15:guide id="20" orient="horz" pos="3067">
          <p15:clr>
            <a:srgbClr val="F26B43"/>
          </p15:clr>
        </p15:guide>
        <p15:guide id="21" orient="horz" pos="3667">
          <p15:clr>
            <a:srgbClr val="F26B43"/>
          </p15:clr>
        </p15:guide>
        <p15:guide id="22" orient="horz" pos="417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472" y="291069"/>
            <a:ext cx="10515600" cy="840230"/>
          </a:xfrm>
          <a:prstGeom prst="rect">
            <a:avLst/>
          </a:prstGeom>
        </p:spPr>
        <p:txBody>
          <a:bodyPr vert="horz" lIns="91440" tIns="45720" rIns="91440" bIns="45720" rtlCol="0" anchor="t" anchorCtr="0">
            <a:spAutoFit/>
          </a:bodyPr>
          <a:lstStyle/>
          <a:p>
            <a:r>
              <a:rPr lang="en-US"/>
              <a:t>Click to edit Master title style</a:t>
            </a:r>
          </a:p>
        </p:txBody>
      </p:sp>
      <p:sp>
        <p:nvSpPr>
          <p:cNvPr id="3" name="Text Placeholder 2"/>
          <p:cNvSpPr>
            <a:spLocks noGrp="1"/>
          </p:cNvSpPr>
          <p:nvPr>
            <p:ph type="body" idx="1"/>
          </p:nvPr>
        </p:nvSpPr>
        <p:spPr>
          <a:xfrm>
            <a:off x="269239" y="1187621"/>
            <a:ext cx="10515600" cy="1955407"/>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534998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8" r:id="rId19"/>
    <p:sldLayoutId id="2147483729" r:id="rId20"/>
    <p:sldLayoutId id="2147483730" r:id="rId21"/>
    <p:sldLayoutId id="2147483731" r:id="rId22"/>
    <p:sldLayoutId id="2147483732" r:id="rId23"/>
    <p:sldLayoutId id="2147483733" r:id="rId24"/>
    <p:sldLayoutId id="2147483734" r:id="rId25"/>
    <p:sldLayoutId id="2147483735" r:id="rId26"/>
    <p:sldLayoutId id="2147483736" r:id="rId2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sldNum="0" hdr="0" dt="0"/>
  <p:txStyles>
    <p:titleStyle>
      <a:lvl1pPr algn="l" defTabSz="896386" rtl="0" eaLnBrk="1" latinLnBrk="0" hangingPunct="1">
        <a:lnSpc>
          <a:spcPct val="90000"/>
        </a:lnSpc>
        <a:spcBef>
          <a:spcPct val="0"/>
        </a:spcBef>
        <a:buNone/>
        <a:defRPr sz="5294" kern="1200">
          <a:solidFill>
            <a:schemeClr val="tx1"/>
          </a:solidFill>
          <a:latin typeface="Segoe UI Light" panose="020B0502040204020203" pitchFamily="34" charset="0"/>
          <a:ea typeface="+mj-ea"/>
          <a:cs typeface="Segoe UI Light" panose="020B0502040204020203" pitchFamily="34" charset="0"/>
        </a:defRPr>
      </a:lvl1pPr>
    </p:titleStyle>
    <p:bodyStyle>
      <a:lvl1pPr marL="224097" indent="-224097" algn="l" defTabSz="896386" rtl="0" eaLnBrk="1" latinLnBrk="0" hangingPunct="1">
        <a:lnSpc>
          <a:spcPct val="90000"/>
        </a:lnSpc>
        <a:spcBef>
          <a:spcPts val="980"/>
        </a:spcBef>
        <a:buFont typeface="Arial" panose="020B0604020202020204" pitchFamily="34" charset="0"/>
        <a:buChar char="•"/>
        <a:defRPr sz="2745" kern="1200">
          <a:solidFill>
            <a:schemeClr val="bg2"/>
          </a:solidFill>
          <a:latin typeface="Segoe UI Light" panose="020B0502040204020203" pitchFamily="34" charset="0"/>
          <a:ea typeface="+mn-ea"/>
          <a:cs typeface="Segoe UI Light" panose="020B0502040204020203" pitchFamily="34" charset="0"/>
        </a:defRPr>
      </a:lvl1pPr>
      <a:lvl2pPr marL="672290" indent="-224097" algn="l" defTabSz="896386" rtl="0" eaLnBrk="1" latinLnBrk="0" hangingPunct="1">
        <a:lnSpc>
          <a:spcPct val="90000"/>
        </a:lnSpc>
        <a:spcBef>
          <a:spcPts val="490"/>
        </a:spcBef>
        <a:buFont typeface="Arial" panose="020B0604020202020204" pitchFamily="34" charset="0"/>
        <a:buChar char="•"/>
        <a:defRPr sz="2353" kern="1200">
          <a:solidFill>
            <a:schemeClr val="bg2"/>
          </a:solidFill>
          <a:latin typeface="Segoe UI Light" panose="020B0502040204020203" pitchFamily="34" charset="0"/>
          <a:ea typeface="+mn-ea"/>
          <a:cs typeface="Segoe UI Light" panose="020B0502040204020203" pitchFamily="34" charset="0"/>
        </a:defRPr>
      </a:lvl2pPr>
      <a:lvl3pPr marL="1120483" indent="-224097" algn="l" defTabSz="896386" rtl="0" eaLnBrk="1" latinLnBrk="0" hangingPunct="1">
        <a:lnSpc>
          <a:spcPct val="90000"/>
        </a:lnSpc>
        <a:spcBef>
          <a:spcPts val="490"/>
        </a:spcBef>
        <a:buFont typeface="Arial" panose="020B0604020202020204" pitchFamily="34" charset="0"/>
        <a:buChar char="•"/>
        <a:defRPr sz="2353" kern="1200">
          <a:solidFill>
            <a:schemeClr val="bg2"/>
          </a:solidFill>
          <a:latin typeface="Segoe UI Light" panose="020B0502040204020203" pitchFamily="34" charset="0"/>
          <a:ea typeface="+mn-ea"/>
          <a:cs typeface="Segoe UI Light" panose="020B0502040204020203" pitchFamily="34" charset="0"/>
        </a:defRPr>
      </a:lvl3pPr>
      <a:lvl4pPr marL="1568676" indent="-224097" algn="l" defTabSz="896386" rtl="0" eaLnBrk="1" latinLnBrk="0" hangingPunct="1">
        <a:lnSpc>
          <a:spcPct val="90000"/>
        </a:lnSpc>
        <a:spcBef>
          <a:spcPts val="490"/>
        </a:spcBef>
        <a:buFont typeface="Arial" panose="020B0604020202020204" pitchFamily="34" charset="0"/>
        <a:buChar char="•"/>
        <a:defRPr sz="1961" kern="1200">
          <a:solidFill>
            <a:schemeClr val="bg2"/>
          </a:solidFill>
          <a:latin typeface="Segoe UI Light" panose="020B0502040204020203" pitchFamily="34" charset="0"/>
          <a:ea typeface="+mn-ea"/>
          <a:cs typeface="Segoe UI Light" panose="020B0502040204020203" pitchFamily="34" charset="0"/>
        </a:defRPr>
      </a:lvl4pPr>
      <a:lvl5pPr marL="2016869" indent="-224097" algn="l" defTabSz="896386" rtl="0" eaLnBrk="1" latinLnBrk="0" hangingPunct="1">
        <a:lnSpc>
          <a:spcPct val="90000"/>
        </a:lnSpc>
        <a:spcBef>
          <a:spcPts val="490"/>
        </a:spcBef>
        <a:buFont typeface="Arial" panose="020B0604020202020204" pitchFamily="34" charset="0"/>
        <a:buChar char="•"/>
        <a:defRPr sz="1961" kern="1200">
          <a:solidFill>
            <a:schemeClr val="bg2"/>
          </a:solidFill>
          <a:latin typeface="Segoe UI Light" panose="020B0502040204020203" pitchFamily="34" charset="0"/>
          <a:ea typeface="+mn-ea"/>
          <a:cs typeface="Segoe UI Light" panose="020B0502040204020203" pitchFamily="34" charset="0"/>
        </a:defRPr>
      </a:lvl5pPr>
      <a:lvl6pPr marL="2465062" indent="-224097" algn="l" defTabSz="896386" rtl="0" eaLnBrk="1" latinLnBrk="0" hangingPunct="1">
        <a:lnSpc>
          <a:spcPct val="90000"/>
        </a:lnSpc>
        <a:spcBef>
          <a:spcPts val="490"/>
        </a:spcBef>
        <a:buFont typeface="Arial" panose="020B0604020202020204" pitchFamily="34" charset="0"/>
        <a:buChar char="•"/>
        <a:defRPr sz="1765" kern="1200">
          <a:solidFill>
            <a:schemeClr val="tx1"/>
          </a:solidFill>
          <a:latin typeface="+mn-lt"/>
          <a:ea typeface="+mn-ea"/>
          <a:cs typeface="+mn-cs"/>
        </a:defRPr>
      </a:lvl6pPr>
      <a:lvl7pPr marL="2913256" indent="-224097" algn="l" defTabSz="896386" rtl="0" eaLnBrk="1" latinLnBrk="0" hangingPunct="1">
        <a:lnSpc>
          <a:spcPct val="90000"/>
        </a:lnSpc>
        <a:spcBef>
          <a:spcPts val="490"/>
        </a:spcBef>
        <a:buFont typeface="Arial" panose="020B0604020202020204" pitchFamily="34" charset="0"/>
        <a:buChar char="•"/>
        <a:defRPr sz="1765" kern="1200">
          <a:solidFill>
            <a:schemeClr val="tx1"/>
          </a:solidFill>
          <a:latin typeface="+mn-lt"/>
          <a:ea typeface="+mn-ea"/>
          <a:cs typeface="+mn-cs"/>
        </a:defRPr>
      </a:lvl7pPr>
      <a:lvl8pPr marL="3361449" indent="-224097" algn="l" defTabSz="896386" rtl="0" eaLnBrk="1" latinLnBrk="0" hangingPunct="1">
        <a:lnSpc>
          <a:spcPct val="90000"/>
        </a:lnSpc>
        <a:spcBef>
          <a:spcPts val="490"/>
        </a:spcBef>
        <a:buFont typeface="Arial" panose="020B0604020202020204" pitchFamily="34" charset="0"/>
        <a:buChar char="•"/>
        <a:defRPr sz="1765" kern="1200">
          <a:solidFill>
            <a:schemeClr val="tx1"/>
          </a:solidFill>
          <a:latin typeface="+mn-lt"/>
          <a:ea typeface="+mn-ea"/>
          <a:cs typeface="+mn-cs"/>
        </a:defRPr>
      </a:lvl8pPr>
      <a:lvl9pPr marL="3809642" indent="-224097" algn="l" defTabSz="896386" rtl="0" eaLnBrk="1" latinLnBrk="0" hangingPunct="1">
        <a:lnSpc>
          <a:spcPct val="90000"/>
        </a:lnSpc>
        <a:spcBef>
          <a:spcPts val="490"/>
        </a:spcBef>
        <a:buFont typeface="Arial" panose="020B0604020202020204" pitchFamily="34" charset="0"/>
        <a:buChar char="•"/>
        <a:defRPr sz="1765" kern="1200">
          <a:solidFill>
            <a:schemeClr val="tx1"/>
          </a:solidFill>
          <a:latin typeface="+mn-lt"/>
          <a:ea typeface="+mn-ea"/>
          <a:cs typeface="+mn-cs"/>
        </a:defRPr>
      </a:lvl9pPr>
    </p:bodyStyle>
    <p:otherStyle>
      <a:defPPr>
        <a:defRPr lang="en-US"/>
      </a:defPPr>
      <a:lvl1pPr marL="0" algn="l" defTabSz="896386" rtl="0" eaLnBrk="1" latinLnBrk="0" hangingPunct="1">
        <a:defRPr sz="1765" kern="1200">
          <a:solidFill>
            <a:schemeClr val="tx1"/>
          </a:solidFill>
          <a:latin typeface="+mn-lt"/>
          <a:ea typeface="+mn-ea"/>
          <a:cs typeface="+mn-cs"/>
        </a:defRPr>
      </a:lvl1pPr>
      <a:lvl2pPr marL="448193" algn="l" defTabSz="896386" rtl="0" eaLnBrk="1" latinLnBrk="0" hangingPunct="1">
        <a:defRPr sz="1765" kern="1200">
          <a:solidFill>
            <a:schemeClr val="tx1"/>
          </a:solidFill>
          <a:latin typeface="+mn-lt"/>
          <a:ea typeface="+mn-ea"/>
          <a:cs typeface="+mn-cs"/>
        </a:defRPr>
      </a:lvl2pPr>
      <a:lvl3pPr marL="896386" algn="l" defTabSz="896386" rtl="0" eaLnBrk="1" latinLnBrk="0" hangingPunct="1">
        <a:defRPr sz="1765" kern="1200">
          <a:solidFill>
            <a:schemeClr val="tx1"/>
          </a:solidFill>
          <a:latin typeface="+mn-lt"/>
          <a:ea typeface="+mn-ea"/>
          <a:cs typeface="+mn-cs"/>
        </a:defRPr>
      </a:lvl3pPr>
      <a:lvl4pPr marL="1344579" algn="l" defTabSz="896386" rtl="0" eaLnBrk="1" latinLnBrk="0" hangingPunct="1">
        <a:defRPr sz="1765" kern="1200">
          <a:solidFill>
            <a:schemeClr val="tx1"/>
          </a:solidFill>
          <a:latin typeface="+mn-lt"/>
          <a:ea typeface="+mn-ea"/>
          <a:cs typeface="+mn-cs"/>
        </a:defRPr>
      </a:lvl4pPr>
      <a:lvl5pPr marL="1792773" algn="l" defTabSz="896386" rtl="0" eaLnBrk="1" latinLnBrk="0" hangingPunct="1">
        <a:defRPr sz="1765" kern="1200">
          <a:solidFill>
            <a:schemeClr val="tx1"/>
          </a:solidFill>
          <a:latin typeface="+mn-lt"/>
          <a:ea typeface="+mn-ea"/>
          <a:cs typeface="+mn-cs"/>
        </a:defRPr>
      </a:lvl5pPr>
      <a:lvl6pPr marL="2240966" algn="l" defTabSz="896386" rtl="0" eaLnBrk="1" latinLnBrk="0" hangingPunct="1">
        <a:defRPr sz="1765" kern="1200">
          <a:solidFill>
            <a:schemeClr val="tx1"/>
          </a:solidFill>
          <a:latin typeface="+mn-lt"/>
          <a:ea typeface="+mn-ea"/>
          <a:cs typeface="+mn-cs"/>
        </a:defRPr>
      </a:lvl6pPr>
      <a:lvl7pPr marL="2689159" algn="l" defTabSz="896386" rtl="0" eaLnBrk="1" latinLnBrk="0" hangingPunct="1">
        <a:defRPr sz="1765" kern="1200">
          <a:solidFill>
            <a:schemeClr val="tx1"/>
          </a:solidFill>
          <a:latin typeface="+mn-lt"/>
          <a:ea typeface="+mn-ea"/>
          <a:cs typeface="+mn-cs"/>
        </a:defRPr>
      </a:lvl7pPr>
      <a:lvl8pPr marL="3137352" algn="l" defTabSz="896386" rtl="0" eaLnBrk="1" latinLnBrk="0" hangingPunct="1">
        <a:defRPr sz="1765" kern="1200">
          <a:solidFill>
            <a:schemeClr val="tx1"/>
          </a:solidFill>
          <a:latin typeface="+mn-lt"/>
          <a:ea typeface="+mn-ea"/>
          <a:cs typeface="+mn-cs"/>
        </a:defRPr>
      </a:lvl8pPr>
      <a:lvl9pPr marL="3585545" algn="l" defTabSz="896386"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73">
          <p15:clr>
            <a:srgbClr val="F26B43"/>
          </p15:clr>
        </p15:guide>
        <p15:guide id="2" orient="horz" pos="187">
          <p15:clr>
            <a:srgbClr val="F26B43"/>
          </p15:clr>
        </p15:guide>
        <p15:guide id="3" pos="749">
          <p15:clr>
            <a:srgbClr val="F26B43"/>
          </p15:clr>
        </p15:guide>
        <p15:guide id="4" pos="1325">
          <p15:clr>
            <a:srgbClr val="F26B43"/>
          </p15:clr>
        </p15:guide>
        <p15:guide id="5" pos="1901">
          <p15:clr>
            <a:srgbClr val="F26B43"/>
          </p15:clr>
        </p15:guide>
        <p15:guide id="6" pos="2477">
          <p15:clr>
            <a:srgbClr val="F26B43"/>
          </p15:clr>
        </p15:guide>
        <p15:guide id="7" pos="3053">
          <p15:clr>
            <a:srgbClr val="F26B43"/>
          </p15:clr>
        </p15:guide>
        <p15:guide id="8" pos="3629">
          <p15:clr>
            <a:srgbClr val="F26B43"/>
          </p15:clr>
        </p15:guide>
        <p15:guide id="9" pos="4205">
          <p15:clr>
            <a:srgbClr val="F26B43"/>
          </p15:clr>
        </p15:guide>
        <p15:guide id="10" pos="4781">
          <p15:clr>
            <a:srgbClr val="F26B43"/>
          </p15:clr>
        </p15:guide>
        <p15:guide id="11" pos="5357">
          <p15:clr>
            <a:srgbClr val="F26B43"/>
          </p15:clr>
        </p15:guide>
        <p15:guide id="12" pos="5933">
          <p15:clr>
            <a:srgbClr val="F26B43"/>
          </p15:clr>
        </p15:guide>
        <p15:guide id="13" pos="6509">
          <p15:clr>
            <a:srgbClr val="F26B43"/>
          </p15:clr>
        </p15:guide>
        <p15:guide id="14" pos="7085">
          <p15:clr>
            <a:srgbClr val="F26B43"/>
          </p15:clr>
        </p15:guide>
        <p15:guide id="15" pos="7661">
          <p15:clr>
            <a:srgbClr val="F26B43"/>
          </p15:clr>
        </p15:guide>
        <p15:guide id="16" orient="horz" pos="763">
          <p15:clr>
            <a:srgbClr val="F26B43"/>
          </p15:clr>
        </p15:guide>
        <p15:guide id="17" orient="horz" pos="1339">
          <p15:clr>
            <a:srgbClr val="F26B43"/>
          </p15:clr>
        </p15:guide>
        <p15:guide id="18" orient="horz" pos="1915">
          <p15:clr>
            <a:srgbClr val="F26B43"/>
          </p15:clr>
        </p15:guide>
        <p15:guide id="19" orient="horz" pos="2491">
          <p15:clr>
            <a:srgbClr val="F26B43"/>
          </p15:clr>
        </p15:guide>
        <p15:guide id="20" orient="horz" pos="3067">
          <p15:clr>
            <a:srgbClr val="F26B43"/>
          </p15:clr>
        </p15:guide>
        <p15:guide id="21" orient="horz" pos="3667">
          <p15:clr>
            <a:srgbClr val="F26B43"/>
          </p15:clr>
        </p15:guide>
        <p15:guide id="22" orient="horz" pos="417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E698890-DEA8-4CA0-8BE5-75DF504FA39C}"/>
              </a:ext>
            </a:extLst>
          </p:cNvPr>
          <p:cNvPicPr>
            <a:picLocks noChangeAspect="1"/>
          </p:cNvPicPr>
          <p:nvPr/>
        </p:nvPicPr>
        <p:blipFill>
          <a:blip r:embed="rId2"/>
          <a:stretch>
            <a:fillRect/>
          </a:stretch>
        </p:blipFill>
        <p:spPr>
          <a:xfrm>
            <a:off x="3626446" y="3703320"/>
            <a:ext cx="4939108" cy="3031178"/>
          </a:xfrm>
          <a:prstGeom prst="rect">
            <a:avLst/>
          </a:prstGeom>
        </p:spPr>
      </p:pic>
      <p:sp>
        <p:nvSpPr>
          <p:cNvPr id="4" name="Footer Placeholder 3">
            <a:extLst>
              <a:ext uri="{FF2B5EF4-FFF2-40B4-BE49-F238E27FC236}">
                <a16:creationId xmlns:a16="http://schemas.microsoft.com/office/drawing/2014/main" id="{B924E116-3E28-4A8B-A72E-580B41CFF0E8}"/>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6" name="Title 5">
            <a:extLst>
              <a:ext uri="{FF2B5EF4-FFF2-40B4-BE49-F238E27FC236}">
                <a16:creationId xmlns:a16="http://schemas.microsoft.com/office/drawing/2014/main" id="{6222A5B4-C977-9F4F-9EA4-3E4179C56E7F}"/>
              </a:ext>
            </a:extLst>
          </p:cNvPr>
          <p:cNvSpPr>
            <a:spLocks noGrp="1"/>
          </p:cNvSpPr>
          <p:nvPr>
            <p:ph type="ctrTitle"/>
          </p:nvPr>
        </p:nvSpPr>
        <p:spPr>
          <a:xfrm>
            <a:off x="1547091" y="1414848"/>
            <a:ext cx="9144000" cy="2387600"/>
          </a:xfrm>
        </p:spPr>
        <p:txBody>
          <a:bodyPr>
            <a:normAutofit fontScale="90000"/>
          </a:bodyPr>
          <a:lstStyle/>
          <a:p>
            <a:r>
              <a:rPr lang="en-GB"/>
              <a:t>Properties and Changes </a:t>
            </a:r>
            <a:br>
              <a:rPr lang="en-GB"/>
            </a:br>
            <a:r>
              <a:rPr lang="en-GB"/>
              <a:t>of Materials</a:t>
            </a:r>
            <a:br>
              <a:rPr lang="en-GB"/>
            </a:br>
            <a:r>
              <a:rPr lang="en-GB"/>
              <a:t/>
            </a:r>
            <a:br>
              <a:rPr lang="en-GB"/>
            </a:br>
            <a:r>
              <a:rPr lang="en-GB"/>
              <a:t>Lesson 2</a:t>
            </a:r>
            <a:endParaRPr lang="en-US"/>
          </a:p>
        </p:txBody>
      </p:sp>
    </p:spTree>
    <p:extLst>
      <p:ext uri="{BB962C8B-B14F-4D97-AF65-F5344CB8AC3E}">
        <p14:creationId xmlns:p14="http://schemas.microsoft.com/office/powerpoint/2010/main" val="341988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7" name="Title 6">
            <a:extLst>
              <a:ext uri="{FF2B5EF4-FFF2-40B4-BE49-F238E27FC236}">
                <a16:creationId xmlns:a16="http://schemas.microsoft.com/office/drawing/2014/main" id="{70252465-360E-9F4F-B52A-5D7EDAFCA007}"/>
              </a:ext>
            </a:extLst>
          </p:cNvPr>
          <p:cNvSpPr>
            <a:spLocks noGrp="1"/>
          </p:cNvSpPr>
          <p:nvPr>
            <p:ph type="title"/>
          </p:nvPr>
        </p:nvSpPr>
        <p:spPr>
          <a:xfrm>
            <a:off x="749203" y="1028703"/>
            <a:ext cx="10515600" cy="1325563"/>
          </a:xfrm>
        </p:spPr>
        <p:txBody>
          <a:bodyPr>
            <a:noAutofit/>
          </a:bodyPr>
          <a:lstStyle/>
          <a:p>
            <a:pPr algn="ctr"/>
            <a:r>
              <a:rPr lang="en-GB" sz="5400"/>
              <a:t>How can solid materials be compared and sorted?</a:t>
            </a:r>
            <a:endParaRPr lang="en-US" sz="5400">
              <a:cs typeface="Calibri Light"/>
            </a:endParaRPr>
          </a:p>
        </p:txBody>
      </p:sp>
    </p:spTree>
    <p:extLst>
      <p:ext uri="{BB962C8B-B14F-4D97-AF65-F5344CB8AC3E}">
        <p14:creationId xmlns:p14="http://schemas.microsoft.com/office/powerpoint/2010/main" val="377194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7" name="Title 6">
            <a:extLst>
              <a:ext uri="{FF2B5EF4-FFF2-40B4-BE49-F238E27FC236}">
                <a16:creationId xmlns:a16="http://schemas.microsoft.com/office/drawing/2014/main" id="{70252465-360E-9F4F-B52A-5D7EDAFCA007}"/>
              </a:ext>
            </a:extLst>
          </p:cNvPr>
          <p:cNvSpPr>
            <a:spLocks noGrp="1"/>
          </p:cNvSpPr>
          <p:nvPr>
            <p:ph type="title"/>
          </p:nvPr>
        </p:nvSpPr>
        <p:spPr>
          <a:xfrm>
            <a:off x="793815" y="261697"/>
            <a:ext cx="10515600" cy="1325563"/>
          </a:xfrm>
        </p:spPr>
        <p:txBody>
          <a:bodyPr>
            <a:noAutofit/>
          </a:bodyPr>
          <a:lstStyle/>
          <a:p>
            <a:pPr algn="ctr"/>
            <a:r>
              <a:rPr lang="en-GB" sz="5400"/>
              <a:t>Solid, liquid or gas? How do you know?</a:t>
            </a:r>
            <a:endParaRPr lang="en-US" sz="5400"/>
          </a:p>
        </p:txBody>
      </p:sp>
      <p:pic>
        <p:nvPicPr>
          <p:cNvPr id="2" name="Picture 1" descr="A picture containing cup, indoor, table, mug&#10;&#10;Description generated with very high confidence">
            <a:extLst>
              <a:ext uri="{FF2B5EF4-FFF2-40B4-BE49-F238E27FC236}">
                <a16:creationId xmlns:a16="http://schemas.microsoft.com/office/drawing/2014/main" id="{84D63F5B-A5C7-4CEE-A300-1CC8A5372FFD}"/>
              </a:ext>
            </a:extLst>
          </p:cNvPr>
          <p:cNvPicPr>
            <a:picLocks noChangeAspect="1"/>
          </p:cNvPicPr>
          <p:nvPr/>
        </p:nvPicPr>
        <p:blipFill rotWithShape="1">
          <a:blip r:embed="rId4"/>
          <a:srcRect r="63844" b="22028"/>
          <a:stretch/>
        </p:blipFill>
        <p:spPr>
          <a:xfrm>
            <a:off x="8131503" y="1608927"/>
            <a:ext cx="3192791" cy="3200655"/>
          </a:xfrm>
          <a:prstGeom prst="rect">
            <a:avLst/>
          </a:prstGeom>
        </p:spPr>
      </p:pic>
      <p:pic>
        <p:nvPicPr>
          <p:cNvPr id="3" name="Picture 2" descr="A picture containing cup, indoor, table, mug&#10;&#10;Description generated with very high confidence">
            <a:extLst>
              <a:ext uri="{FF2B5EF4-FFF2-40B4-BE49-F238E27FC236}">
                <a16:creationId xmlns:a16="http://schemas.microsoft.com/office/drawing/2014/main" id="{6584E730-9034-448C-AADC-CD524A1E2F0D}"/>
              </a:ext>
            </a:extLst>
          </p:cNvPr>
          <p:cNvPicPr>
            <a:picLocks noChangeAspect="1"/>
          </p:cNvPicPr>
          <p:nvPr/>
        </p:nvPicPr>
        <p:blipFill rotWithShape="1">
          <a:blip r:embed="rId4"/>
          <a:srcRect l="32899" t="-350" r="33062" b="22378"/>
          <a:stretch/>
        </p:blipFill>
        <p:spPr>
          <a:xfrm>
            <a:off x="1546672" y="1608928"/>
            <a:ext cx="3005833" cy="3200655"/>
          </a:xfrm>
          <a:prstGeom prst="rect">
            <a:avLst/>
          </a:prstGeom>
        </p:spPr>
      </p:pic>
      <p:pic>
        <p:nvPicPr>
          <p:cNvPr id="11" name="Picture 10" descr="A picture containing cup, indoor, table, mug&#10;&#10;Description generated with very high confidence">
            <a:extLst>
              <a:ext uri="{FF2B5EF4-FFF2-40B4-BE49-F238E27FC236}">
                <a16:creationId xmlns:a16="http://schemas.microsoft.com/office/drawing/2014/main" id="{25D9B9EE-30FF-480D-9FCE-0FB98DCF4B6C}"/>
              </a:ext>
            </a:extLst>
          </p:cNvPr>
          <p:cNvPicPr>
            <a:picLocks noChangeAspect="1"/>
          </p:cNvPicPr>
          <p:nvPr/>
        </p:nvPicPr>
        <p:blipFill rotWithShape="1">
          <a:blip r:embed="rId4"/>
          <a:srcRect l="66612" t="323" r="2606" b="23776"/>
          <a:stretch/>
        </p:blipFill>
        <p:spPr>
          <a:xfrm>
            <a:off x="4997239" y="1650980"/>
            <a:ext cx="2718196" cy="3115618"/>
          </a:xfrm>
          <a:prstGeom prst="rect">
            <a:avLst/>
          </a:prstGeom>
        </p:spPr>
      </p:pic>
    </p:spTree>
    <p:extLst>
      <p:ext uri="{BB962C8B-B14F-4D97-AF65-F5344CB8AC3E}">
        <p14:creationId xmlns:p14="http://schemas.microsoft.com/office/powerpoint/2010/main" val="41358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4038600" y="6356350"/>
            <a:ext cx="4191769" cy="365125"/>
          </a:xfrm>
        </p:spPr>
        <p:txBody>
          <a:bodyPr/>
          <a:lstStyle/>
          <a:p>
            <a:r>
              <a:rPr lang="en-GB"/>
              <a:t>© All rights reserved Northampton Primary Academy Trust 2020</a:t>
            </a:r>
            <a:endParaRPr lang="en-US"/>
          </a:p>
        </p:txBody>
      </p:sp>
      <p:graphicFrame>
        <p:nvGraphicFramePr>
          <p:cNvPr id="13" name="Table 13">
            <a:extLst>
              <a:ext uri="{FF2B5EF4-FFF2-40B4-BE49-F238E27FC236}">
                <a16:creationId xmlns:a16="http://schemas.microsoft.com/office/drawing/2014/main" id="{D8E0632F-0AC1-264D-97D3-73B28989485F}"/>
              </a:ext>
            </a:extLst>
          </p:cNvPr>
          <p:cNvGraphicFramePr>
            <a:graphicFrameLocks noGrp="1"/>
          </p:cNvGraphicFramePr>
          <p:nvPr>
            <p:extLst>
              <p:ext uri="{D42A27DB-BD31-4B8C-83A1-F6EECF244321}">
                <p14:modId xmlns:p14="http://schemas.microsoft.com/office/powerpoint/2010/main" val="2426273229"/>
              </p:ext>
            </p:extLst>
          </p:nvPr>
        </p:nvGraphicFramePr>
        <p:xfrm>
          <a:off x="620853" y="615132"/>
          <a:ext cx="11021222" cy="4098702"/>
        </p:xfrm>
        <a:graphic>
          <a:graphicData uri="http://schemas.openxmlformats.org/drawingml/2006/table">
            <a:tbl>
              <a:tblPr firstRow="1" bandRow="1">
                <a:tableStyleId>{0505E3EF-67EA-436B-97B2-0124C06EBD24}</a:tableStyleId>
              </a:tblPr>
              <a:tblGrid>
                <a:gridCol w="2212228">
                  <a:extLst>
                    <a:ext uri="{9D8B030D-6E8A-4147-A177-3AD203B41FA5}">
                      <a16:colId xmlns:a16="http://schemas.microsoft.com/office/drawing/2014/main" val="238150751"/>
                    </a:ext>
                  </a:extLst>
                </a:gridCol>
                <a:gridCol w="8808994">
                  <a:extLst>
                    <a:ext uri="{9D8B030D-6E8A-4147-A177-3AD203B41FA5}">
                      <a16:colId xmlns:a16="http://schemas.microsoft.com/office/drawing/2014/main" val="353742065"/>
                    </a:ext>
                  </a:extLst>
                </a:gridCol>
              </a:tblGrid>
              <a:tr h="601105">
                <a:tc>
                  <a:txBody>
                    <a:bodyPr/>
                    <a:lstStyle/>
                    <a:p>
                      <a:pPr algn="ctr"/>
                      <a:r>
                        <a:rPr lang="en-GB" sz="1800" b="1"/>
                        <a:t>Vocabulary</a:t>
                      </a:r>
                      <a:endParaRPr lang="en-US" sz="1800" b="1"/>
                    </a:p>
                  </a:txBody>
                  <a:tcPr marL="178191" marR="178191" marT="23461" marB="23461">
                    <a:noFill/>
                  </a:tcPr>
                </a:tc>
                <a:tc>
                  <a:txBody>
                    <a:bodyPr/>
                    <a:lstStyle/>
                    <a:p>
                      <a:pPr algn="ctr"/>
                      <a:r>
                        <a:rPr lang="en-GB" sz="1800" b="1"/>
                        <a:t>Definition</a:t>
                      </a:r>
                    </a:p>
                    <a:p>
                      <a:pPr algn="ctr"/>
                      <a:endParaRPr lang="en-US" sz="1800" b="1"/>
                    </a:p>
                  </a:txBody>
                  <a:tcPr marL="178191" marR="178191" marT="23461" marB="23461">
                    <a:noFill/>
                  </a:tcPr>
                </a:tc>
                <a:extLst>
                  <a:ext uri="{0D108BD9-81ED-4DB2-BD59-A6C34878D82A}">
                    <a16:rowId xmlns:a16="http://schemas.microsoft.com/office/drawing/2014/main" val="1392200768"/>
                  </a:ext>
                </a:extLst>
              </a:tr>
              <a:tr h="878195">
                <a:tc>
                  <a:txBody>
                    <a:bodyPr/>
                    <a:lstStyle/>
                    <a:p>
                      <a:r>
                        <a:rPr lang="en-GB" sz="1800" b="1"/>
                        <a:t>transparency</a:t>
                      </a:r>
                      <a:endParaRPr lang="en-US" sz="1800" b="1"/>
                    </a:p>
                  </a:txBody>
                  <a:tcPr marL="178191" marR="178191" marT="23461" marB="23461">
                    <a:noFill/>
                  </a:tcPr>
                </a:tc>
                <a:tc>
                  <a:txBody>
                    <a:bodyPr/>
                    <a:lstStyle/>
                    <a:p>
                      <a:r>
                        <a:rPr lang="en-GB" sz="1800" b="0"/>
                        <a:t>The property of allowing light to pass through.</a:t>
                      </a:r>
                      <a:endParaRPr lang="en-US" sz="1800" b="0"/>
                    </a:p>
                  </a:txBody>
                  <a:tcPr marL="178191" marR="178191" marT="23461" marB="23461">
                    <a:noFill/>
                  </a:tcPr>
                </a:tc>
                <a:extLst>
                  <a:ext uri="{0D108BD9-81ED-4DB2-BD59-A6C34878D82A}">
                    <a16:rowId xmlns:a16="http://schemas.microsoft.com/office/drawing/2014/main" val="178585875"/>
                  </a:ext>
                </a:extLst>
              </a:tr>
              <a:tr h="878195">
                <a:tc>
                  <a:txBody>
                    <a:bodyPr/>
                    <a:lstStyle/>
                    <a:p>
                      <a:r>
                        <a:rPr lang="en-GB" sz="1800" b="1"/>
                        <a:t>translucency</a:t>
                      </a:r>
                      <a:endParaRPr lang="en-US" sz="1800" b="1"/>
                    </a:p>
                  </a:txBody>
                  <a:tcPr marL="178191" marR="178191" marT="23461" marB="23461">
                    <a:noFill/>
                  </a:tcPr>
                </a:tc>
                <a:tc>
                  <a:txBody>
                    <a:bodyPr/>
                    <a:lstStyle/>
                    <a:p>
                      <a:r>
                        <a:rPr lang="en-GB" sz="1800" b="0"/>
                        <a:t>The property of allowing light to partially pass through. </a:t>
                      </a:r>
                      <a:endParaRPr lang="en-US" sz="1800" b="0"/>
                    </a:p>
                  </a:txBody>
                  <a:tcPr marL="178191" marR="178191" marT="23461" marB="23461">
                    <a:noFill/>
                  </a:tcPr>
                </a:tc>
                <a:extLst>
                  <a:ext uri="{0D108BD9-81ED-4DB2-BD59-A6C34878D82A}">
                    <a16:rowId xmlns:a16="http://schemas.microsoft.com/office/drawing/2014/main" val="3015437623"/>
                  </a:ext>
                </a:extLst>
              </a:tr>
              <a:tr h="601105">
                <a:tc>
                  <a:txBody>
                    <a:bodyPr/>
                    <a:lstStyle/>
                    <a:p>
                      <a:r>
                        <a:rPr lang="en-GB" sz="1800" b="1"/>
                        <a:t>hardness</a:t>
                      </a:r>
                    </a:p>
                    <a:p>
                      <a:endParaRPr lang="en-GB" sz="1800" b="1"/>
                    </a:p>
                    <a:p>
                      <a:endParaRPr lang="en-US" sz="1800" b="1"/>
                    </a:p>
                  </a:txBody>
                  <a:tcPr marL="178191" marR="178191" marT="23461" marB="23461">
                    <a:noFill/>
                  </a:tcPr>
                </a:tc>
                <a:tc>
                  <a:txBody>
                    <a:bodyPr/>
                    <a:lstStyle/>
                    <a:p>
                      <a:r>
                        <a:rPr lang="en-GB" sz="1800" b="0"/>
                        <a:t> A measurement of how hard something is. </a:t>
                      </a:r>
                      <a:endParaRPr lang="en-US" sz="1800" b="0"/>
                    </a:p>
                  </a:txBody>
                  <a:tcPr marL="178191" marR="178191" marT="23461" marB="23461">
                    <a:noFill/>
                  </a:tcPr>
                </a:tc>
                <a:extLst>
                  <a:ext uri="{0D108BD9-81ED-4DB2-BD59-A6C34878D82A}">
                    <a16:rowId xmlns:a16="http://schemas.microsoft.com/office/drawing/2014/main" val="1835497620"/>
                  </a:ext>
                </a:extLst>
              </a:tr>
              <a:tr h="871325">
                <a:tc>
                  <a:txBody>
                    <a:bodyPr/>
                    <a:lstStyle/>
                    <a:p>
                      <a:r>
                        <a:rPr lang="en-GB" sz="1800" b="1"/>
                        <a:t>magnetism </a:t>
                      </a:r>
                      <a:endParaRPr lang="en-US" sz="1800" b="1"/>
                    </a:p>
                  </a:txBody>
                  <a:tcPr marL="178191" marR="178191" marT="23461" marB="23461">
                    <a:noFill/>
                  </a:tcPr>
                </a:tc>
                <a:tc>
                  <a:txBody>
                    <a:bodyPr/>
                    <a:lstStyle/>
                    <a:p>
                      <a:r>
                        <a:rPr lang="en-GB" sz="1800" b="0"/>
                        <a:t>Having the force that attracts to a magnet.</a:t>
                      </a:r>
                      <a:endParaRPr lang="en-US" sz="1800" b="0"/>
                    </a:p>
                  </a:txBody>
                  <a:tcPr marL="178191" marR="178191" marT="23461" marB="23461">
                    <a:noFill/>
                  </a:tcPr>
                </a:tc>
                <a:extLst>
                  <a:ext uri="{0D108BD9-81ED-4DB2-BD59-A6C34878D82A}">
                    <a16:rowId xmlns:a16="http://schemas.microsoft.com/office/drawing/2014/main" val="2494762617"/>
                  </a:ext>
                </a:extLst>
              </a:tr>
            </a:tbl>
          </a:graphicData>
        </a:graphic>
      </p:graphicFrame>
    </p:spTree>
    <p:extLst>
      <p:ext uri="{BB962C8B-B14F-4D97-AF65-F5344CB8AC3E}">
        <p14:creationId xmlns:p14="http://schemas.microsoft.com/office/powerpoint/2010/main" val="426096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723461" y="5817419"/>
            <a:ext cx="1204282" cy="817577"/>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4038600" y="6356350"/>
            <a:ext cx="4176375" cy="365125"/>
          </a:xfrm>
        </p:spPr>
        <p:txBody>
          <a:bodyPr/>
          <a:lstStyle/>
          <a:p>
            <a:r>
              <a:rPr lang="en-GB"/>
              <a:t>© All rights reserved Northampton Primary Academy Trust 2020</a:t>
            </a:r>
            <a:endParaRPr lang="en-US"/>
          </a:p>
        </p:txBody>
      </p:sp>
      <p:sp>
        <p:nvSpPr>
          <p:cNvPr id="2" name="TextBox 1">
            <a:extLst>
              <a:ext uri="{FF2B5EF4-FFF2-40B4-BE49-F238E27FC236}">
                <a16:creationId xmlns:a16="http://schemas.microsoft.com/office/drawing/2014/main" id="{825A00F9-C9C1-2E4F-BE6F-57B48A805497}"/>
              </a:ext>
            </a:extLst>
          </p:cNvPr>
          <p:cNvSpPr txBox="1"/>
          <p:nvPr/>
        </p:nvSpPr>
        <p:spPr>
          <a:xfrm>
            <a:off x="1618771" y="3059668"/>
            <a:ext cx="1828800" cy="369332"/>
          </a:xfrm>
          <a:prstGeom prst="rect">
            <a:avLst/>
          </a:prstGeom>
          <a:noFill/>
        </p:spPr>
        <p:txBody>
          <a:bodyPr wrap="square" rtlCol="0">
            <a:spAutoFit/>
          </a:bodyPr>
          <a:lstStyle/>
          <a:p>
            <a:pPr algn="l"/>
            <a:r>
              <a:rPr lang="en-GB"/>
              <a:t> </a:t>
            </a:r>
            <a:endParaRPr lang="en-US"/>
          </a:p>
        </p:txBody>
      </p:sp>
      <p:sp>
        <p:nvSpPr>
          <p:cNvPr id="7" name="TextBox 6">
            <a:extLst>
              <a:ext uri="{FF2B5EF4-FFF2-40B4-BE49-F238E27FC236}">
                <a16:creationId xmlns:a16="http://schemas.microsoft.com/office/drawing/2014/main" id="{B1431E32-21D1-634C-BF16-1822F10D6847}"/>
              </a:ext>
            </a:extLst>
          </p:cNvPr>
          <p:cNvSpPr txBox="1"/>
          <p:nvPr/>
        </p:nvSpPr>
        <p:spPr>
          <a:xfrm>
            <a:off x="179590" y="74949"/>
            <a:ext cx="11825122" cy="5632311"/>
          </a:xfrm>
          <a:prstGeom prst="rect">
            <a:avLst/>
          </a:prstGeom>
          <a:noFill/>
        </p:spPr>
        <p:txBody>
          <a:bodyPr wrap="square" lIns="91440" tIns="45720" rIns="91440" bIns="45720" anchor="t">
            <a:spAutoFit/>
          </a:bodyPr>
          <a:lstStyle/>
          <a:p>
            <a:pPr algn="ctr"/>
            <a:r>
              <a:rPr lang="en-GB" sz="3200">
                <a:effectLst/>
                <a:latin typeface="Calibri"/>
                <a:ea typeface="Times New Roman" panose="02020603050405020304" pitchFamily="18" charset="0"/>
                <a:cs typeface="Times New Roman"/>
              </a:rPr>
              <a:t>Magnetism</a:t>
            </a:r>
            <a:r>
              <a:rPr lang="en-GB" sz="2200">
                <a:latin typeface="Calibri"/>
                <a:ea typeface="Times New Roman" panose="02020603050405020304" pitchFamily="18" charset="0"/>
                <a:cs typeface="Times New Roman"/>
              </a:rPr>
              <a:t> </a:t>
            </a: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2200">
                <a:effectLst/>
                <a:latin typeface="Calibri"/>
                <a:ea typeface="Times New Roman" panose="02020603050405020304" pitchFamily="18" charset="0"/>
                <a:cs typeface="Times New Roman"/>
              </a:rPr>
              <a:t>The history of magnetism dates back to the ancient Greeks when magnetic iron ore was first discovered near the city of Magnesia in Western Turkey (the term ‘</a:t>
            </a:r>
            <a:r>
              <a:rPr lang="en-GB" sz="2200" i="1">
                <a:effectLst/>
                <a:latin typeface="Calibri"/>
                <a:ea typeface="Times New Roman" panose="02020603050405020304" pitchFamily="18" charset="0"/>
                <a:cs typeface="Times New Roman"/>
              </a:rPr>
              <a:t>magnet</a:t>
            </a:r>
            <a:r>
              <a:rPr lang="en-GB" sz="2200">
                <a:effectLst/>
                <a:latin typeface="Calibri"/>
                <a:ea typeface="Times New Roman" panose="02020603050405020304" pitchFamily="18" charset="0"/>
                <a:cs typeface="Times New Roman"/>
              </a:rPr>
              <a:t>’ </a:t>
            </a:r>
            <a:r>
              <a:rPr lang="en-GB" sz="2200">
                <a:latin typeface="Calibri"/>
                <a:ea typeface="Times New Roman" panose="02020603050405020304" pitchFamily="18" charset="0"/>
                <a:cs typeface="Times New Roman"/>
              </a:rPr>
              <a:t>comes</a:t>
            </a:r>
            <a:r>
              <a:rPr lang="en-GB" sz="2200">
                <a:effectLst/>
                <a:latin typeface="Calibri"/>
                <a:ea typeface="Times New Roman" panose="02020603050405020304" pitchFamily="18" charset="0"/>
                <a:cs typeface="Times New Roman"/>
              </a:rPr>
              <a:t> from the word </a:t>
            </a:r>
            <a:r>
              <a:rPr lang="en-GB" sz="2200" i="1">
                <a:effectLst/>
                <a:latin typeface="Calibri"/>
                <a:ea typeface="Times New Roman" panose="02020603050405020304" pitchFamily="18" charset="0"/>
                <a:cs typeface="Times New Roman"/>
              </a:rPr>
              <a:t>Magnesia</a:t>
            </a:r>
            <a:r>
              <a:rPr lang="en-GB" sz="2200">
                <a:effectLst/>
                <a:latin typeface="Calibri"/>
                <a:ea typeface="Times New Roman" panose="02020603050405020304" pitchFamily="18" charset="0"/>
                <a:cs typeface="Times New Roman"/>
              </a:rPr>
              <a:t>).</a:t>
            </a:r>
            <a:r>
              <a:rPr lang="en-GB" sz="2200">
                <a:latin typeface="Calibri"/>
                <a:ea typeface="Times New Roman" panose="02020603050405020304" pitchFamily="18" charset="0"/>
                <a:cs typeface="Times New Roman"/>
              </a:rPr>
              <a:t> </a:t>
            </a:r>
            <a:r>
              <a:rPr lang="en-GB" sz="2200">
                <a:effectLst/>
                <a:latin typeface="Calibri"/>
                <a:ea typeface="Times New Roman" panose="02020603050405020304" pitchFamily="18" charset="0"/>
                <a:cs typeface="Times New Roman"/>
              </a:rPr>
              <a:t> The Greeks were aware of strange and rare stones which had the power to attract iron. They </a:t>
            </a:r>
            <a:r>
              <a:rPr lang="en-GB" sz="2200">
                <a:latin typeface="Calibri"/>
                <a:ea typeface="Times New Roman" panose="02020603050405020304" pitchFamily="18" charset="0"/>
                <a:cs typeface="Times New Roman"/>
              </a:rPr>
              <a:t>called these stones </a:t>
            </a:r>
            <a:r>
              <a:rPr lang="en-GB" sz="2200" i="1">
                <a:latin typeface="Calibri"/>
                <a:ea typeface="Times New Roman" panose="02020603050405020304" pitchFamily="18" charset="0"/>
                <a:cs typeface="Times New Roman"/>
              </a:rPr>
              <a:t>lodestones</a:t>
            </a:r>
            <a:r>
              <a:rPr lang="en-GB" sz="2200">
                <a:latin typeface="Calibri"/>
                <a:ea typeface="Times New Roman" panose="02020603050405020304" pitchFamily="18" charset="0"/>
                <a:cs typeface="Times New Roman"/>
              </a:rPr>
              <a:t> and noticed</a:t>
            </a:r>
            <a:r>
              <a:rPr lang="en-GB" sz="2200">
                <a:effectLst/>
                <a:latin typeface="Calibri"/>
                <a:ea typeface="Times New Roman" panose="02020603050405020304" pitchFamily="18" charset="0"/>
                <a:cs typeface="Times New Roman"/>
              </a:rPr>
              <a:t> that a steel needle stroked with one of </a:t>
            </a:r>
            <a:r>
              <a:rPr lang="en-GB" sz="2200">
                <a:latin typeface="Calibri"/>
                <a:ea typeface="Times New Roman" panose="02020603050405020304" pitchFamily="18" charset="0"/>
                <a:cs typeface="Times New Roman"/>
              </a:rPr>
              <a:t>them </a:t>
            </a:r>
            <a:r>
              <a:rPr lang="en-GB" sz="2200">
                <a:effectLst/>
                <a:latin typeface="Calibri"/>
                <a:ea typeface="Times New Roman" panose="02020603050405020304" pitchFamily="18" charset="0"/>
                <a:cs typeface="Times New Roman"/>
              </a:rPr>
              <a:t>also became ‘</a:t>
            </a:r>
            <a:r>
              <a:rPr lang="en-GB" sz="2200" i="1">
                <a:effectLst/>
                <a:latin typeface="Calibri"/>
                <a:ea typeface="Times New Roman" panose="02020603050405020304" pitchFamily="18" charset="0"/>
                <a:cs typeface="Times New Roman"/>
              </a:rPr>
              <a:t>magnetic</a:t>
            </a:r>
            <a:r>
              <a:rPr lang="en-GB" sz="2200">
                <a:effectLst/>
                <a:latin typeface="Calibri"/>
                <a:ea typeface="Times New Roman" panose="02020603050405020304" pitchFamily="18" charset="0"/>
                <a:cs typeface="Times New Roman"/>
              </a:rPr>
              <a:t>’. However, the Greeks</a:t>
            </a:r>
            <a:r>
              <a:rPr lang="en-GB" sz="2200">
                <a:latin typeface="Calibri"/>
                <a:ea typeface="Times New Roman" panose="02020603050405020304" pitchFamily="18" charset="0"/>
                <a:cs typeface="Times New Roman"/>
              </a:rPr>
              <a:t>'</a:t>
            </a:r>
            <a:r>
              <a:rPr lang="en-GB" sz="2200">
                <a:effectLst/>
                <a:latin typeface="Calibri"/>
                <a:ea typeface="Times New Roman" panose="02020603050405020304" pitchFamily="18" charset="0"/>
                <a:cs typeface="Times New Roman"/>
              </a:rPr>
              <a:t> knowledge of</a:t>
            </a:r>
            <a:r>
              <a:rPr lang="en-GB" sz="2200">
                <a:latin typeface="Calibri"/>
                <a:ea typeface="Times New Roman" panose="02020603050405020304" pitchFamily="18" charset="0"/>
                <a:cs typeface="Times New Roman"/>
              </a:rPr>
              <a:t> </a:t>
            </a:r>
            <a:r>
              <a:rPr lang="en-GB" sz="2200">
                <a:effectLst/>
                <a:latin typeface="Calibri"/>
                <a:ea typeface="Times New Roman" panose="02020603050405020304" pitchFamily="18" charset="0"/>
                <a:cs typeface="Times New Roman"/>
              </a:rPr>
              <a:t>science</a:t>
            </a:r>
            <a:r>
              <a:rPr lang="en-GB" sz="2200">
                <a:latin typeface="Calibri"/>
                <a:ea typeface="Times New Roman" panose="02020603050405020304" pitchFamily="18" charset="0"/>
                <a:cs typeface="Times New Roman"/>
              </a:rPr>
              <a:t> was not advanced enough </a:t>
            </a:r>
            <a:r>
              <a:rPr lang="en-GB" sz="2200">
                <a:effectLst/>
                <a:latin typeface="Calibri"/>
                <a:ea typeface="Times New Roman" panose="02020603050405020304" pitchFamily="18" charset="0"/>
                <a:cs typeface="Times New Roman"/>
              </a:rPr>
              <a:t>to </a:t>
            </a:r>
            <a:r>
              <a:rPr lang="en-GB" sz="2200">
                <a:latin typeface="Calibri"/>
                <a:ea typeface="Times New Roman" panose="02020603050405020304" pitchFamily="18" charset="0"/>
                <a:cs typeface="Times New Roman"/>
              </a:rPr>
              <a:t>help them to explain</a:t>
            </a:r>
            <a:r>
              <a:rPr lang="en-GB" sz="2200">
                <a:effectLst/>
                <a:latin typeface="Calibri"/>
                <a:ea typeface="Times New Roman" panose="02020603050405020304" pitchFamily="18" charset="0"/>
                <a:cs typeface="Times New Roman"/>
              </a:rPr>
              <a:t> this natural </a:t>
            </a:r>
            <a:r>
              <a:rPr lang="en-GB" sz="2200">
                <a:latin typeface="Calibri"/>
                <a:ea typeface="Times New Roman" panose="02020603050405020304" pitchFamily="18" charset="0"/>
                <a:cs typeface="Times New Roman"/>
              </a:rPr>
              <a:t>phenomenon</a:t>
            </a:r>
            <a:r>
              <a:rPr lang="en-GB" sz="2200">
                <a:effectLst/>
                <a:latin typeface="Calibri"/>
                <a:ea typeface="Times New Roman" panose="02020603050405020304" pitchFamily="18" charset="0"/>
                <a:cs typeface="Times New Roman"/>
              </a:rPr>
              <a:t>.</a:t>
            </a:r>
          </a:p>
          <a:p>
            <a:pPr algn="just">
              <a:spcAft>
                <a:spcPts val="0"/>
              </a:spcAft>
            </a:pP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2200">
                <a:effectLst/>
                <a:latin typeface="Calibri"/>
                <a:ea typeface="Times New Roman" panose="02020603050405020304" pitchFamily="18" charset="0"/>
                <a:cs typeface="Times New Roman"/>
              </a:rPr>
              <a:t>The </a:t>
            </a:r>
            <a:r>
              <a:rPr lang="en-GB" sz="2200">
                <a:latin typeface="Calibri"/>
                <a:ea typeface="Times New Roman" panose="02020603050405020304" pitchFamily="18" charset="0"/>
                <a:cs typeface="Times New Roman"/>
              </a:rPr>
              <a:t>ancient </a:t>
            </a:r>
            <a:r>
              <a:rPr lang="en-GB" sz="2200">
                <a:effectLst/>
                <a:latin typeface="Calibri"/>
                <a:ea typeface="Times New Roman" panose="02020603050405020304" pitchFamily="18" charset="0"/>
                <a:cs typeface="Times New Roman"/>
              </a:rPr>
              <a:t>Chinese </a:t>
            </a:r>
            <a:r>
              <a:rPr lang="en-GB" sz="2200">
                <a:latin typeface="Calibri"/>
                <a:ea typeface="Times New Roman" panose="02020603050405020304" pitchFamily="18" charset="0"/>
                <a:cs typeface="Times New Roman"/>
              </a:rPr>
              <a:t>also began</a:t>
            </a:r>
            <a:r>
              <a:rPr lang="en-GB" sz="2200">
                <a:effectLst/>
                <a:latin typeface="Calibri"/>
                <a:ea typeface="Times New Roman" panose="02020603050405020304" pitchFamily="18" charset="0"/>
                <a:cs typeface="Times New Roman"/>
              </a:rPr>
              <a:t> to use lodestones</a:t>
            </a:r>
            <a:r>
              <a:rPr lang="en-GB" sz="2200">
                <a:latin typeface="Calibri"/>
                <a:ea typeface="Times New Roman" panose="02020603050405020304" pitchFamily="18" charset="0"/>
                <a:cs typeface="Times New Roman"/>
              </a:rPr>
              <a:t> </a:t>
            </a:r>
            <a:r>
              <a:rPr lang="en-GB" sz="2200">
                <a:effectLst/>
                <a:latin typeface="Calibri"/>
                <a:ea typeface="Times New Roman" panose="02020603050405020304" pitchFamily="18" charset="0"/>
                <a:cs typeface="Times New Roman"/>
              </a:rPr>
              <a:t>to </a:t>
            </a:r>
            <a:r>
              <a:rPr lang="en-GB" sz="2200">
                <a:latin typeface="Calibri"/>
                <a:ea typeface="Times New Roman" panose="02020603050405020304" pitchFamily="18" charset="0"/>
                <a:cs typeface="Times New Roman"/>
              </a:rPr>
              <a:t>show</a:t>
            </a:r>
            <a:r>
              <a:rPr lang="en-GB" sz="2200">
                <a:effectLst/>
                <a:latin typeface="Calibri"/>
                <a:ea typeface="Times New Roman" panose="02020603050405020304" pitchFamily="18" charset="0"/>
                <a:cs typeface="Times New Roman"/>
              </a:rPr>
              <a:t> where </a:t>
            </a:r>
            <a:r>
              <a:rPr lang="en-GB" sz="2200">
                <a:latin typeface="Calibri"/>
                <a:ea typeface="Times New Roman" panose="02020603050405020304" pitchFamily="18" charset="0"/>
                <a:cs typeface="Times New Roman"/>
              </a:rPr>
              <a:t>n</a:t>
            </a:r>
            <a:r>
              <a:rPr lang="en-GB" sz="2200">
                <a:effectLst/>
                <a:latin typeface="Calibri"/>
                <a:ea typeface="Times New Roman" panose="02020603050405020304" pitchFamily="18" charset="0"/>
                <a:cs typeface="Times New Roman"/>
              </a:rPr>
              <a:t>orth and </a:t>
            </a:r>
            <a:r>
              <a:rPr lang="en-GB" sz="2200">
                <a:latin typeface="Calibri"/>
                <a:ea typeface="Times New Roman" panose="02020603050405020304" pitchFamily="18" charset="0"/>
                <a:cs typeface="Times New Roman"/>
              </a:rPr>
              <a:t>s</a:t>
            </a:r>
            <a:r>
              <a:rPr lang="en-GB" sz="2200">
                <a:effectLst/>
                <a:latin typeface="Calibri"/>
                <a:ea typeface="Times New Roman" panose="02020603050405020304" pitchFamily="18" charset="0"/>
                <a:cs typeface="Times New Roman"/>
              </a:rPr>
              <a:t>outh were; they discovered that, when freely suspended, </a:t>
            </a:r>
            <a:r>
              <a:rPr lang="en-GB" sz="2200">
                <a:latin typeface="Calibri"/>
                <a:ea typeface="Times New Roman" panose="02020603050405020304" pitchFamily="18" charset="0"/>
                <a:cs typeface="Times New Roman"/>
              </a:rPr>
              <a:t>they</a:t>
            </a:r>
            <a:r>
              <a:rPr lang="en-GB" sz="2200">
                <a:effectLst/>
                <a:latin typeface="Calibri"/>
                <a:ea typeface="Times New Roman" panose="02020603050405020304" pitchFamily="18" charset="0"/>
                <a:cs typeface="Times New Roman"/>
              </a:rPr>
              <a:t> automatically pointed north-south and </a:t>
            </a:r>
            <a:r>
              <a:rPr lang="en-GB" sz="2200">
                <a:latin typeface="Calibri"/>
                <a:ea typeface="Times New Roman" panose="02020603050405020304" pitchFamily="18" charset="0"/>
                <a:cs typeface="Times New Roman"/>
              </a:rPr>
              <a:t>so could</a:t>
            </a:r>
            <a:r>
              <a:rPr lang="en-GB" sz="2200">
                <a:effectLst/>
                <a:latin typeface="Calibri"/>
                <a:ea typeface="Times New Roman" panose="02020603050405020304" pitchFamily="18" charset="0"/>
                <a:cs typeface="Times New Roman"/>
              </a:rPr>
              <a:t> indicate direction. </a:t>
            </a:r>
            <a:r>
              <a:rPr lang="en-GB" sz="2200">
                <a:latin typeface="Calibri"/>
                <a:ea typeface="Times New Roman" panose="02020603050405020304" pitchFamily="18" charset="0"/>
                <a:cs typeface="Times New Roman"/>
              </a:rPr>
              <a:t>They </a:t>
            </a:r>
            <a:r>
              <a:rPr lang="en-GB" sz="2200">
                <a:effectLst/>
                <a:latin typeface="Calibri"/>
                <a:ea typeface="Times New Roman" panose="02020603050405020304" pitchFamily="18" charset="0"/>
                <a:cs typeface="Times New Roman"/>
              </a:rPr>
              <a:t>did this by floating the needles in bowls of water or suspending them on threads of silk. These were the beginnings of the </a:t>
            </a:r>
            <a:r>
              <a:rPr lang="en-GB" sz="2200" i="1">
                <a:effectLst/>
                <a:latin typeface="Calibri"/>
                <a:ea typeface="Times New Roman" panose="02020603050405020304" pitchFamily="18" charset="0"/>
                <a:cs typeface="Times New Roman"/>
              </a:rPr>
              <a:t>magnetic compass</a:t>
            </a:r>
            <a:r>
              <a:rPr lang="en-GB" sz="2200">
                <a:effectLst/>
                <a:latin typeface="Calibri"/>
                <a:ea typeface="Times New Roman" panose="02020603050405020304" pitchFamily="18" charset="0"/>
                <a:cs typeface="Times New Roman"/>
              </a:rPr>
              <a:t>. The use of the compass eventually spread to Europe and was even used by Christopher Columbus when he crossed the Atlantic Ocean. Magnetic compasses were one of the first pieces of scientific instrument to be used </a:t>
            </a:r>
            <a:r>
              <a:rPr lang="en-GB" sz="2200">
                <a:latin typeface="Calibri"/>
                <a:ea typeface="Times New Roman" panose="02020603050405020304" pitchFamily="18" charset="0"/>
                <a:cs typeface="Times New Roman"/>
              </a:rPr>
              <a:t>around the world</a:t>
            </a:r>
            <a:r>
              <a:rPr lang="en-GB" sz="2200">
                <a:effectLst/>
                <a:latin typeface="Calibri"/>
                <a:ea typeface="Times New Roman" panose="02020603050405020304" pitchFamily="18" charset="0"/>
                <a:cs typeface="Times New Roman"/>
              </a:rPr>
              <a:t>.</a:t>
            </a:r>
            <a:r>
              <a:rPr lang="en-GB" sz="2200">
                <a:latin typeface="Calibri"/>
                <a:ea typeface="Times New Roman" panose="02020603050405020304" pitchFamily="18" charset="0"/>
                <a:cs typeface="Times New Roman"/>
              </a:rPr>
              <a:t> </a:t>
            </a: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18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4038600" y="6356350"/>
            <a:ext cx="4191769" cy="365125"/>
          </a:xfrm>
        </p:spPr>
        <p:txBody>
          <a:bodyPr/>
          <a:lstStyle/>
          <a:p>
            <a:r>
              <a:rPr lang="en-GB"/>
              <a:t>© All rights reserved Northampton Primary Academy Trust 2020</a:t>
            </a:r>
            <a:endParaRPr lang="en-US"/>
          </a:p>
        </p:txBody>
      </p:sp>
      <p:sp>
        <p:nvSpPr>
          <p:cNvPr id="2" name="TextBox 1">
            <a:extLst>
              <a:ext uri="{FF2B5EF4-FFF2-40B4-BE49-F238E27FC236}">
                <a16:creationId xmlns:a16="http://schemas.microsoft.com/office/drawing/2014/main" id="{825A00F9-C9C1-2E4F-BE6F-57B48A805497}"/>
              </a:ext>
            </a:extLst>
          </p:cNvPr>
          <p:cNvSpPr txBox="1"/>
          <p:nvPr/>
        </p:nvSpPr>
        <p:spPr>
          <a:xfrm>
            <a:off x="1618771" y="3059668"/>
            <a:ext cx="1828800" cy="369332"/>
          </a:xfrm>
          <a:prstGeom prst="rect">
            <a:avLst/>
          </a:prstGeom>
          <a:noFill/>
        </p:spPr>
        <p:txBody>
          <a:bodyPr wrap="square" rtlCol="0">
            <a:spAutoFit/>
          </a:bodyPr>
          <a:lstStyle/>
          <a:p>
            <a:pPr algn="l"/>
            <a:r>
              <a:rPr lang="en-GB"/>
              <a:t> </a:t>
            </a:r>
            <a:endParaRPr lang="en-US"/>
          </a:p>
        </p:txBody>
      </p:sp>
      <p:sp>
        <p:nvSpPr>
          <p:cNvPr id="7" name="TextBox 6">
            <a:extLst>
              <a:ext uri="{FF2B5EF4-FFF2-40B4-BE49-F238E27FC236}">
                <a16:creationId xmlns:a16="http://schemas.microsoft.com/office/drawing/2014/main" id="{B1431E32-21D1-634C-BF16-1822F10D6847}"/>
              </a:ext>
            </a:extLst>
          </p:cNvPr>
          <p:cNvSpPr txBox="1"/>
          <p:nvPr/>
        </p:nvSpPr>
        <p:spPr>
          <a:xfrm>
            <a:off x="343795" y="323788"/>
            <a:ext cx="11504410" cy="4493538"/>
          </a:xfrm>
          <a:prstGeom prst="rect">
            <a:avLst/>
          </a:prstGeom>
          <a:noFill/>
        </p:spPr>
        <p:txBody>
          <a:bodyPr wrap="square" lIns="91440" tIns="45720" rIns="91440" bIns="45720" anchor="t">
            <a:spAutoFit/>
          </a:bodyPr>
          <a:lstStyle/>
          <a:p>
            <a:pPr>
              <a:spcAft>
                <a:spcPts val="0"/>
              </a:spcAft>
            </a:pP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n-GB" sz="2200">
                <a:effectLst/>
                <a:latin typeface="Calibri"/>
                <a:ea typeface="Times New Roman" panose="02020603050405020304" pitchFamily="18" charset="0"/>
                <a:cs typeface="Calibri" panose="020F0502020204030204"/>
              </a:rPr>
              <a:t>William Gilbert</a:t>
            </a:r>
            <a:r>
              <a:rPr lang="en-GB" sz="2200">
                <a:ea typeface="+mn-lt"/>
                <a:cs typeface="+mn-lt"/>
              </a:rPr>
              <a:t> (1544 – 1602), an English scientist, was the first person to research the properties of the lodestone and suggested that a perfectly </a:t>
            </a:r>
            <a:r>
              <a:rPr lang="en-GB" sz="2200" i="1">
                <a:ea typeface="+mn-lt"/>
                <a:cs typeface="+mn-lt"/>
              </a:rPr>
              <a:t>spherical </a:t>
            </a:r>
            <a:r>
              <a:rPr lang="en-GB" sz="2200">
                <a:ea typeface="+mn-lt"/>
                <a:cs typeface="+mn-lt"/>
              </a:rPr>
              <a:t>lodestone could spin on its </a:t>
            </a:r>
            <a:r>
              <a:rPr lang="en-GB" sz="2200" i="1">
                <a:ea typeface="+mn-lt"/>
                <a:cs typeface="+mn-lt"/>
              </a:rPr>
              <a:t>axis</a:t>
            </a:r>
            <a:r>
              <a:rPr lang="en-GB" sz="2200">
                <a:ea typeface="+mn-lt"/>
                <a:cs typeface="+mn-lt"/>
              </a:rPr>
              <a:t>, just as the Earth spins on its own axis. This led him to suggest that the Earth itself was like a giant magnet. We now know that the Earth is magnetic because its core is made of </a:t>
            </a:r>
            <a:r>
              <a:rPr lang="en-GB" sz="2200" i="1">
                <a:ea typeface="+mn-lt"/>
                <a:cs typeface="+mn-lt"/>
              </a:rPr>
              <a:t>molten</a:t>
            </a:r>
            <a:r>
              <a:rPr lang="en-GB" sz="2200">
                <a:ea typeface="+mn-lt"/>
                <a:cs typeface="+mn-lt"/>
              </a:rPr>
              <a:t> rock rich in magnetic iron.</a:t>
            </a:r>
            <a:endParaRPr lang="en-GB" sz="2200">
              <a:effectLst/>
              <a:ea typeface="+mn-lt"/>
              <a:cs typeface="+mn-lt"/>
            </a:endParaRPr>
          </a:p>
          <a:p>
            <a:pPr algn="just"/>
            <a:endParaRPr lang="en-GB" sz="2200">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2200">
                <a:effectLst/>
                <a:ea typeface="+mn-lt"/>
                <a:cs typeface="+mn-lt"/>
              </a:rPr>
              <a:t>It was not until the twentieth century that scientists</a:t>
            </a:r>
            <a:r>
              <a:rPr lang="en-GB" sz="2200">
                <a:ea typeface="+mn-lt"/>
                <a:cs typeface="+mn-lt"/>
              </a:rPr>
              <a:t> began</a:t>
            </a:r>
            <a:r>
              <a:rPr lang="en-GB" sz="2200">
                <a:effectLst/>
                <a:ea typeface="+mn-lt"/>
                <a:cs typeface="+mn-lt"/>
              </a:rPr>
              <a:t> to understand magnetism</a:t>
            </a:r>
            <a:r>
              <a:rPr lang="en-GB" sz="2200">
                <a:ea typeface="+mn-lt"/>
                <a:cs typeface="+mn-lt"/>
              </a:rPr>
              <a:t> </a:t>
            </a:r>
            <a:r>
              <a:rPr lang="en-GB" sz="2200">
                <a:effectLst/>
                <a:ea typeface="+mn-lt"/>
                <a:cs typeface="+mn-lt"/>
              </a:rPr>
              <a:t>properly</a:t>
            </a:r>
            <a:r>
              <a:rPr lang="en-GB" sz="2200">
                <a:ea typeface="+mn-lt"/>
                <a:cs typeface="+mn-lt"/>
              </a:rPr>
              <a:t> </a:t>
            </a:r>
            <a:r>
              <a:rPr lang="en-GB" sz="2200">
                <a:effectLst/>
                <a:ea typeface="+mn-lt"/>
                <a:cs typeface="+mn-lt"/>
              </a:rPr>
              <a:t>and develop technologies based on this understanding.</a:t>
            </a:r>
            <a:r>
              <a:rPr lang="en-GB" sz="2200">
                <a:ea typeface="+mn-lt"/>
                <a:cs typeface="+mn-lt"/>
              </a:rPr>
              <a:t> </a:t>
            </a:r>
            <a:r>
              <a:rPr lang="en-GB" sz="2200">
                <a:effectLst/>
                <a:ea typeface="+mn-lt"/>
                <a:cs typeface="+mn-lt"/>
              </a:rPr>
              <a:t>Many common</a:t>
            </a:r>
            <a:r>
              <a:rPr lang="en-GB" sz="2200">
                <a:ea typeface="+mn-lt"/>
                <a:cs typeface="+mn-lt"/>
              </a:rPr>
              <a:t> </a:t>
            </a:r>
            <a:r>
              <a:rPr lang="en-GB" sz="2200">
                <a:effectLst/>
                <a:ea typeface="+mn-lt"/>
                <a:cs typeface="+mn-lt"/>
              </a:rPr>
              <a:t>electric</a:t>
            </a:r>
            <a:r>
              <a:rPr lang="en-GB" sz="2200">
                <a:ea typeface="+mn-lt"/>
                <a:cs typeface="+mn-lt"/>
              </a:rPr>
              <a:t> </a:t>
            </a:r>
            <a:r>
              <a:rPr lang="en-GB" sz="2200">
                <a:effectLst/>
                <a:ea typeface="+mn-lt"/>
                <a:cs typeface="+mn-lt"/>
              </a:rPr>
              <a:t>appliances rely on the use of magnets</a:t>
            </a:r>
            <a:r>
              <a:rPr lang="en-GB" sz="2200">
                <a:ea typeface="+mn-lt"/>
                <a:cs typeface="+mn-lt"/>
              </a:rPr>
              <a:t>; </a:t>
            </a:r>
            <a:r>
              <a:rPr lang="en-GB" sz="2200">
                <a:effectLst/>
                <a:ea typeface="+mn-lt"/>
                <a:cs typeface="+mn-lt"/>
              </a:rPr>
              <a:t>in fact, anything which has an electric motor in it</a:t>
            </a:r>
            <a:r>
              <a:rPr lang="en-GB" sz="2200">
                <a:ea typeface="+mn-lt"/>
                <a:cs typeface="+mn-lt"/>
              </a:rPr>
              <a:t> </a:t>
            </a:r>
            <a:r>
              <a:rPr lang="en-GB" sz="2200">
                <a:effectLst/>
                <a:ea typeface="+mn-lt"/>
                <a:cs typeface="+mn-lt"/>
              </a:rPr>
              <a:t>requires the use of magnets</a:t>
            </a:r>
            <a:r>
              <a:rPr lang="en-GB" sz="2200">
                <a:ea typeface="+mn-lt"/>
                <a:cs typeface="+mn-lt"/>
              </a:rPr>
              <a:t> </a:t>
            </a:r>
            <a:r>
              <a:rPr lang="en-GB" sz="2200">
                <a:effectLst/>
                <a:ea typeface="+mn-lt"/>
                <a:cs typeface="+mn-lt"/>
              </a:rPr>
              <a:t>– lawnmowers,</a:t>
            </a:r>
            <a:r>
              <a:rPr lang="en-GB" sz="2200">
                <a:ea typeface="+mn-lt"/>
                <a:cs typeface="+mn-lt"/>
              </a:rPr>
              <a:t> </a:t>
            </a:r>
            <a:r>
              <a:rPr lang="en-GB" sz="2200">
                <a:effectLst/>
                <a:ea typeface="+mn-lt"/>
                <a:cs typeface="+mn-lt"/>
              </a:rPr>
              <a:t>hoovers, washing machines, even</a:t>
            </a:r>
            <a:r>
              <a:rPr lang="en-GB" sz="2200">
                <a:ea typeface="+mn-lt"/>
                <a:cs typeface="+mn-lt"/>
              </a:rPr>
              <a:t> </a:t>
            </a:r>
            <a:r>
              <a:rPr lang="en-GB" sz="2200">
                <a:effectLst/>
                <a:ea typeface="+mn-lt"/>
                <a:cs typeface="+mn-lt"/>
              </a:rPr>
              <a:t>electric toothbrushes.</a:t>
            </a:r>
            <a:r>
              <a:rPr lang="en-GB" sz="2200">
                <a:ea typeface="+mn-lt"/>
                <a:cs typeface="+mn-lt"/>
              </a:rPr>
              <a:t> </a:t>
            </a:r>
            <a:r>
              <a:rPr lang="en-GB" sz="2200">
                <a:effectLst/>
                <a:ea typeface="+mn-lt"/>
                <a:cs typeface="+mn-lt"/>
              </a:rPr>
              <a:t>Other</a:t>
            </a:r>
            <a:r>
              <a:rPr lang="en-GB" sz="2200">
                <a:ea typeface="+mn-lt"/>
                <a:cs typeface="+mn-lt"/>
              </a:rPr>
              <a:t> </a:t>
            </a:r>
            <a:r>
              <a:rPr lang="en-GB" sz="2200">
                <a:effectLst/>
                <a:ea typeface="+mn-lt"/>
                <a:cs typeface="+mn-lt"/>
              </a:rPr>
              <a:t>important</a:t>
            </a:r>
            <a:r>
              <a:rPr lang="en-GB" sz="2200">
                <a:ea typeface="+mn-lt"/>
                <a:cs typeface="+mn-lt"/>
              </a:rPr>
              <a:t> </a:t>
            </a:r>
            <a:r>
              <a:rPr lang="en-GB" sz="2200">
                <a:effectLst/>
                <a:ea typeface="+mn-lt"/>
                <a:cs typeface="+mn-lt"/>
              </a:rPr>
              <a:t>uses include</a:t>
            </a:r>
            <a:r>
              <a:rPr lang="en-GB" sz="2200">
                <a:ea typeface="+mn-lt"/>
                <a:cs typeface="+mn-lt"/>
              </a:rPr>
              <a:t> </a:t>
            </a:r>
            <a:r>
              <a:rPr lang="en-GB" sz="2200">
                <a:effectLst/>
                <a:ea typeface="+mn-lt"/>
                <a:cs typeface="+mn-lt"/>
              </a:rPr>
              <a:t>magnets</a:t>
            </a:r>
            <a:r>
              <a:rPr lang="en-GB" sz="2200">
                <a:ea typeface="+mn-lt"/>
                <a:cs typeface="+mn-lt"/>
              </a:rPr>
              <a:t> </a:t>
            </a:r>
            <a:r>
              <a:rPr lang="en-GB" sz="2200">
                <a:effectLst/>
                <a:ea typeface="+mn-lt"/>
                <a:cs typeface="+mn-lt"/>
              </a:rPr>
              <a:t>in</a:t>
            </a:r>
            <a:r>
              <a:rPr lang="en-GB" sz="2200">
                <a:ea typeface="+mn-lt"/>
                <a:cs typeface="+mn-lt"/>
              </a:rPr>
              <a:t> </a:t>
            </a:r>
            <a:r>
              <a:rPr lang="en-GB" sz="2200">
                <a:effectLst/>
                <a:ea typeface="+mn-lt"/>
                <a:cs typeface="+mn-lt"/>
              </a:rPr>
              <a:t>televisions,</a:t>
            </a:r>
            <a:r>
              <a:rPr lang="en-GB" sz="2200">
                <a:ea typeface="+mn-lt"/>
                <a:cs typeface="+mn-lt"/>
              </a:rPr>
              <a:t> </a:t>
            </a:r>
            <a:r>
              <a:rPr lang="en-GB" sz="2200">
                <a:effectLst/>
                <a:ea typeface="+mn-lt"/>
                <a:cs typeface="+mn-lt"/>
              </a:rPr>
              <a:t>headphones,</a:t>
            </a:r>
            <a:r>
              <a:rPr lang="en-GB" sz="2200">
                <a:ea typeface="+mn-lt"/>
                <a:cs typeface="+mn-lt"/>
              </a:rPr>
              <a:t> </a:t>
            </a:r>
            <a:r>
              <a:rPr lang="en-GB" sz="2200">
                <a:effectLst/>
                <a:ea typeface="+mn-lt"/>
                <a:cs typeface="+mn-lt"/>
              </a:rPr>
              <a:t>scanning body machines in hospitals, phones, credit cards</a:t>
            </a:r>
            <a:r>
              <a:rPr lang="en-GB" sz="2200">
                <a:ea typeface="+mn-lt"/>
                <a:cs typeface="+mn-lt"/>
              </a:rPr>
              <a:t> </a:t>
            </a:r>
            <a:r>
              <a:rPr lang="en-GB" sz="2200">
                <a:effectLst/>
                <a:ea typeface="+mn-lt"/>
                <a:cs typeface="+mn-lt"/>
              </a:rPr>
              <a:t>and</a:t>
            </a:r>
            <a:r>
              <a:rPr lang="en-GB" sz="2200">
                <a:ea typeface="+mn-lt"/>
                <a:cs typeface="+mn-lt"/>
              </a:rPr>
              <a:t> </a:t>
            </a:r>
            <a:r>
              <a:rPr lang="en-GB" sz="2200">
                <a:effectLst/>
                <a:ea typeface="+mn-lt"/>
                <a:cs typeface="+mn-lt"/>
              </a:rPr>
              <a:t>data</a:t>
            </a:r>
            <a:r>
              <a:rPr lang="en-GB" sz="2200">
                <a:ea typeface="+mn-lt"/>
                <a:cs typeface="+mn-lt"/>
              </a:rPr>
              <a:t> </a:t>
            </a:r>
            <a:r>
              <a:rPr lang="en-GB" sz="2200">
                <a:effectLst/>
                <a:ea typeface="+mn-lt"/>
                <a:cs typeface="+mn-lt"/>
              </a:rPr>
              <a:t>storage</a:t>
            </a:r>
            <a:r>
              <a:rPr lang="en-GB" sz="2200">
                <a:ea typeface="+mn-lt"/>
                <a:cs typeface="+mn-lt"/>
              </a:rPr>
              <a:t> </a:t>
            </a:r>
            <a:r>
              <a:rPr lang="en-GB" sz="2200">
                <a:effectLst/>
                <a:ea typeface="+mn-lt"/>
                <a:cs typeface="+mn-lt"/>
              </a:rPr>
              <a:t>in computers.</a:t>
            </a:r>
            <a:r>
              <a:rPr lang="en-GB" sz="2200">
                <a:ea typeface="+mn-lt"/>
                <a:cs typeface="+mn-lt"/>
              </a:rPr>
              <a:t> </a:t>
            </a:r>
            <a:endParaRPr lang="en-GB" sz="2200">
              <a:effectLst/>
              <a:ea typeface="+mn-lt"/>
              <a:cs typeface="+mn-lt"/>
            </a:endParaRPr>
          </a:p>
          <a:p>
            <a:pPr algn="just">
              <a:spcAft>
                <a:spcPts val="0"/>
              </a:spcAft>
            </a:pP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87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838574" y="5979954"/>
            <a:ext cx="1112259" cy="755103"/>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3" name="Title 2">
            <a:extLst>
              <a:ext uri="{FF2B5EF4-FFF2-40B4-BE49-F238E27FC236}">
                <a16:creationId xmlns:a16="http://schemas.microsoft.com/office/drawing/2014/main" id="{CC252B68-C76C-E249-A9E8-C19352CC939A}"/>
              </a:ext>
            </a:extLst>
          </p:cNvPr>
          <p:cNvSpPr>
            <a:spLocks noGrp="1"/>
          </p:cNvSpPr>
          <p:nvPr>
            <p:ph type="title"/>
          </p:nvPr>
        </p:nvSpPr>
        <p:spPr>
          <a:xfrm>
            <a:off x="838200" y="365125"/>
            <a:ext cx="10515600" cy="1571866"/>
          </a:xfrm>
        </p:spPr>
        <p:txBody>
          <a:bodyPr>
            <a:noAutofit/>
          </a:bodyPr>
          <a:lstStyle/>
          <a:p>
            <a:pPr algn="ctr"/>
            <a:r>
              <a:rPr lang="en-GB" sz="5400"/>
              <a:t>Investigate the properties of the given materials</a:t>
            </a:r>
            <a:endParaRPr lang="en-US" sz="5400">
              <a:cs typeface="Calibri Light"/>
            </a:endParaRPr>
          </a:p>
        </p:txBody>
      </p:sp>
      <p:sp>
        <p:nvSpPr>
          <p:cNvPr id="9" name="Title 6">
            <a:extLst>
              <a:ext uri="{FF2B5EF4-FFF2-40B4-BE49-F238E27FC236}">
                <a16:creationId xmlns:a16="http://schemas.microsoft.com/office/drawing/2014/main" id="{4F952F6A-8E37-8E40-8021-ACB94804149E}"/>
              </a:ext>
            </a:extLst>
          </p:cNvPr>
          <p:cNvSpPr txBox="1">
            <a:spLocks/>
          </p:cNvSpPr>
          <p:nvPr/>
        </p:nvSpPr>
        <p:spPr>
          <a:xfrm>
            <a:off x="322750" y="4949488"/>
            <a:ext cx="1218201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800"/>
              <a:t>Writing opportunity  - record your findings in your book</a:t>
            </a:r>
            <a:endParaRPr lang="en-US" sz="3800">
              <a:cs typeface="Calibri Light"/>
            </a:endParaRPr>
          </a:p>
        </p:txBody>
      </p:sp>
      <p:sp>
        <p:nvSpPr>
          <p:cNvPr id="7" name="TextBox 6">
            <a:extLst>
              <a:ext uri="{FF2B5EF4-FFF2-40B4-BE49-F238E27FC236}">
                <a16:creationId xmlns:a16="http://schemas.microsoft.com/office/drawing/2014/main" id="{169B8EDE-0373-D64F-B64B-4B03113CEBCB}"/>
              </a:ext>
            </a:extLst>
          </p:cNvPr>
          <p:cNvSpPr txBox="1"/>
          <p:nvPr/>
        </p:nvSpPr>
        <p:spPr>
          <a:xfrm rot="20832857">
            <a:off x="1052050" y="2578049"/>
            <a:ext cx="3031067" cy="584775"/>
          </a:xfrm>
          <a:prstGeom prst="rect">
            <a:avLst/>
          </a:prstGeom>
          <a:noFill/>
        </p:spPr>
        <p:txBody>
          <a:bodyPr wrap="square" rtlCol="0">
            <a:spAutoFit/>
          </a:bodyPr>
          <a:lstStyle/>
          <a:p>
            <a:pPr algn="l"/>
            <a:r>
              <a:rPr lang="en-GB" sz="3200"/>
              <a:t>transparency</a:t>
            </a:r>
            <a:endParaRPr lang="en-US" sz="3200"/>
          </a:p>
        </p:txBody>
      </p:sp>
      <p:sp>
        <p:nvSpPr>
          <p:cNvPr id="8" name="TextBox 7">
            <a:extLst>
              <a:ext uri="{FF2B5EF4-FFF2-40B4-BE49-F238E27FC236}">
                <a16:creationId xmlns:a16="http://schemas.microsoft.com/office/drawing/2014/main" id="{4BEB2D03-F860-054F-A1C0-8B15F02DA3A8}"/>
              </a:ext>
            </a:extLst>
          </p:cNvPr>
          <p:cNvSpPr txBox="1"/>
          <p:nvPr/>
        </p:nvSpPr>
        <p:spPr>
          <a:xfrm>
            <a:off x="4903019" y="2513234"/>
            <a:ext cx="1828800" cy="1828800"/>
          </a:xfrm>
          <a:prstGeom prst="rect">
            <a:avLst/>
          </a:prstGeom>
          <a:noFill/>
        </p:spPr>
        <p:txBody>
          <a:bodyPr wrap="square" rtlCol="0">
            <a:spAutoFit/>
          </a:bodyPr>
          <a:lstStyle/>
          <a:p>
            <a:pPr algn="l"/>
            <a:endParaRPr lang="en-US"/>
          </a:p>
        </p:txBody>
      </p:sp>
      <p:sp>
        <p:nvSpPr>
          <p:cNvPr id="10" name="TextBox 9">
            <a:extLst>
              <a:ext uri="{FF2B5EF4-FFF2-40B4-BE49-F238E27FC236}">
                <a16:creationId xmlns:a16="http://schemas.microsoft.com/office/drawing/2014/main" id="{867C53AF-0CD2-D54E-B2E5-E49D7631712C}"/>
              </a:ext>
            </a:extLst>
          </p:cNvPr>
          <p:cNvSpPr txBox="1"/>
          <p:nvPr/>
        </p:nvSpPr>
        <p:spPr>
          <a:xfrm rot="934072">
            <a:off x="8371620" y="2745385"/>
            <a:ext cx="2621573" cy="584775"/>
          </a:xfrm>
          <a:prstGeom prst="rect">
            <a:avLst/>
          </a:prstGeom>
          <a:noFill/>
        </p:spPr>
        <p:txBody>
          <a:bodyPr wrap="square" rtlCol="0">
            <a:spAutoFit/>
          </a:bodyPr>
          <a:lstStyle/>
          <a:p>
            <a:pPr algn="l"/>
            <a:r>
              <a:rPr lang="en-GB" sz="3200"/>
              <a:t>translucency</a:t>
            </a:r>
            <a:r>
              <a:rPr lang="en-GB"/>
              <a:t> </a:t>
            </a:r>
            <a:endParaRPr lang="en-US"/>
          </a:p>
        </p:txBody>
      </p:sp>
      <p:sp>
        <p:nvSpPr>
          <p:cNvPr id="12" name="TextBox 11">
            <a:extLst>
              <a:ext uri="{FF2B5EF4-FFF2-40B4-BE49-F238E27FC236}">
                <a16:creationId xmlns:a16="http://schemas.microsoft.com/office/drawing/2014/main" id="{8D5F29A4-9294-6942-9158-58CCDE6E91D6}"/>
              </a:ext>
            </a:extLst>
          </p:cNvPr>
          <p:cNvSpPr txBox="1"/>
          <p:nvPr/>
        </p:nvSpPr>
        <p:spPr>
          <a:xfrm rot="934072">
            <a:off x="6594632" y="3383720"/>
            <a:ext cx="2621573" cy="584775"/>
          </a:xfrm>
          <a:prstGeom prst="rect">
            <a:avLst/>
          </a:prstGeom>
          <a:noFill/>
        </p:spPr>
        <p:txBody>
          <a:bodyPr wrap="square" rtlCol="0">
            <a:spAutoFit/>
          </a:bodyPr>
          <a:lstStyle/>
          <a:p>
            <a:pPr algn="l"/>
            <a:r>
              <a:rPr lang="en-GB" sz="3200"/>
              <a:t>hardness</a:t>
            </a:r>
            <a:r>
              <a:rPr lang="en-GB"/>
              <a:t> </a:t>
            </a:r>
            <a:endParaRPr lang="en-US"/>
          </a:p>
        </p:txBody>
      </p:sp>
      <p:sp>
        <p:nvSpPr>
          <p:cNvPr id="14" name="TextBox 13">
            <a:extLst>
              <a:ext uri="{FF2B5EF4-FFF2-40B4-BE49-F238E27FC236}">
                <a16:creationId xmlns:a16="http://schemas.microsoft.com/office/drawing/2014/main" id="{5095C057-FDD3-4740-9468-BD26A1CA4D99}"/>
              </a:ext>
            </a:extLst>
          </p:cNvPr>
          <p:cNvSpPr txBox="1"/>
          <p:nvPr/>
        </p:nvSpPr>
        <p:spPr>
          <a:xfrm rot="21001010">
            <a:off x="3360081" y="3211644"/>
            <a:ext cx="2621573" cy="1077218"/>
          </a:xfrm>
          <a:prstGeom prst="rect">
            <a:avLst/>
          </a:prstGeom>
          <a:noFill/>
        </p:spPr>
        <p:txBody>
          <a:bodyPr wrap="square" rtlCol="0">
            <a:spAutoFit/>
          </a:bodyPr>
          <a:lstStyle/>
          <a:p>
            <a:pPr algn="l"/>
            <a:endParaRPr lang="en-GB" sz="3200"/>
          </a:p>
          <a:p>
            <a:pPr algn="l"/>
            <a:r>
              <a:rPr lang="en-GB" sz="3200"/>
              <a:t>magnetism</a:t>
            </a:r>
            <a:endParaRPr lang="en-US"/>
          </a:p>
        </p:txBody>
      </p:sp>
    </p:spTree>
    <p:extLst>
      <p:ext uri="{BB962C8B-B14F-4D97-AF65-F5344CB8AC3E}">
        <p14:creationId xmlns:p14="http://schemas.microsoft.com/office/powerpoint/2010/main" val="129330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3" name="Title 2">
            <a:extLst>
              <a:ext uri="{FF2B5EF4-FFF2-40B4-BE49-F238E27FC236}">
                <a16:creationId xmlns:a16="http://schemas.microsoft.com/office/drawing/2014/main" id="{715FE2BB-2022-C64E-BD1A-5A93620A5872}"/>
              </a:ext>
            </a:extLst>
          </p:cNvPr>
          <p:cNvSpPr>
            <a:spLocks noGrp="1"/>
          </p:cNvSpPr>
          <p:nvPr>
            <p:ph type="title"/>
          </p:nvPr>
        </p:nvSpPr>
        <p:spPr>
          <a:xfrm>
            <a:off x="851856" y="365125"/>
            <a:ext cx="10515600" cy="1040776"/>
          </a:xfrm>
        </p:spPr>
        <p:txBody>
          <a:bodyPr>
            <a:noAutofit/>
          </a:bodyPr>
          <a:lstStyle/>
          <a:p>
            <a:pPr algn="ctr"/>
            <a:r>
              <a:rPr lang="en-GB"/>
              <a:t>Table of Intensity - complete the table below </a:t>
            </a:r>
            <a:endParaRPr lang="en-GB">
              <a:cs typeface="Calibri Light"/>
            </a:endParaRPr>
          </a:p>
        </p:txBody>
      </p:sp>
      <p:graphicFrame>
        <p:nvGraphicFramePr>
          <p:cNvPr id="10" name="Table 13">
            <a:extLst>
              <a:ext uri="{FF2B5EF4-FFF2-40B4-BE49-F238E27FC236}">
                <a16:creationId xmlns:a16="http://schemas.microsoft.com/office/drawing/2014/main" id="{92EFCA58-901F-3F41-9B0D-3BE79A370334}"/>
              </a:ext>
            </a:extLst>
          </p:cNvPr>
          <p:cNvGraphicFramePr>
            <a:graphicFrameLocks noGrp="1"/>
          </p:cNvGraphicFramePr>
          <p:nvPr>
            <p:extLst>
              <p:ext uri="{D42A27DB-BD31-4B8C-83A1-F6EECF244321}">
                <p14:modId xmlns:p14="http://schemas.microsoft.com/office/powerpoint/2010/main" val="3887179731"/>
              </p:ext>
            </p:extLst>
          </p:nvPr>
        </p:nvGraphicFramePr>
        <p:xfrm>
          <a:off x="3309696" y="1639454"/>
          <a:ext cx="5072872" cy="4622193"/>
        </p:xfrm>
        <a:graphic>
          <a:graphicData uri="http://schemas.openxmlformats.org/drawingml/2006/table">
            <a:tbl>
              <a:tblPr firstRow="1" bandRow="1">
                <a:tableStyleId>{0505E3EF-67EA-436B-97B2-0124C06EBD24}</a:tableStyleId>
              </a:tblPr>
              <a:tblGrid>
                <a:gridCol w="976752">
                  <a:extLst>
                    <a:ext uri="{9D8B030D-6E8A-4147-A177-3AD203B41FA5}">
                      <a16:colId xmlns:a16="http://schemas.microsoft.com/office/drawing/2014/main" val="4186109050"/>
                    </a:ext>
                  </a:extLst>
                </a:gridCol>
                <a:gridCol w="1851845">
                  <a:extLst>
                    <a:ext uri="{9D8B030D-6E8A-4147-A177-3AD203B41FA5}">
                      <a16:colId xmlns:a16="http://schemas.microsoft.com/office/drawing/2014/main" val="238150751"/>
                    </a:ext>
                  </a:extLst>
                </a:gridCol>
                <a:gridCol w="2244275">
                  <a:extLst>
                    <a:ext uri="{9D8B030D-6E8A-4147-A177-3AD203B41FA5}">
                      <a16:colId xmlns:a16="http://schemas.microsoft.com/office/drawing/2014/main" val="353742065"/>
                    </a:ext>
                  </a:extLst>
                </a:gridCol>
              </a:tblGrid>
              <a:tr h="314292">
                <a:tc>
                  <a:txBody>
                    <a:bodyPr/>
                    <a:lstStyle/>
                    <a:p>
                      <a:pPr algn="ctr"/>
                      <a:endParaRPr lang="en-US" sz="1800" b="1"/>
                    </a:p>
                  </a:txBody>
                  <a:tcPr marL="462182" marR="462182" marT="23461" marB="23461">
                    <a:noFill/>
                  </a:tcPr>
                </a:tc>
                <a:tc>
                  <a:txBody>
                    <a:bodyPr/>
                    <a:lstStyle/>
                    <a:p>
                      <a:pPr algn="ctr"/>
                      <a:r>
                        <a:rPr lang="en-GB" sz="1800" b="1"/>
                        <a:t>Hardness</a:t>
                      </a:r>
                      <a:endParaRPr lang="en-US" sz="1800" b="1"/>
                    </a:p>
                  </a:txBody>
                  <a:tcPr marL="462182" marR="462182" marT="23461" marB="23461">
                    <a:noFill/>
                  </a:tcPr>
                </a:tc>
                <a:tc>
                  <a:txBody>
                    <a:bodyPr/>
                    <a:lstStyle/>
                    <a:p>
                      <a:pPr algn="ctr"/>
                      <a:r>
                        <a:rPr lang="en-GB" sz="1800" b="1"/>
                        <a:t>Translucency </a:t>
                      </a:r>
                    </a:p>
                  </a:txBody>
                  <a:tcPr marL="462182" marR="462182" marT="23461" marB="23461">
                    <a:noFill/>
                  </a:tcPr>
                </a:tc>
                <a:extLst>
                  <a:ext uri="{0D108BD9-81ED-4DB2-BD59-A6C34878D82A}">
                    <a16:rowId xmlns:a16="http://schemas.microsoft.com/office/drawing/2014/main" val="1392200768"/>
                  </a:ext>
                </a:extLst>
              </a:tr>
              <a:tr h="4300951">
                <a:tc>
                  <a:txBody>
                    <a:bodyPr/>
                    <a:lstStyle/>
                    <a:p>
                      <a:pPr algn="ctr"/>
                      <a:r>
                        <a:rPr lang="en-GB" sz="1800" b="0"/>
                        <a:t>       </a:t>
                      </a:r>
                    </a:p>
                    <a:p>
                      <a:pPr algn="ctr"/>
                      <a:endParaRPr lang="en-GB" sz="1800" b="0"/>
                    </a:p>
                    <a:p>
                      <a:pPr algn="ctr"/>
                      <a:endParaRPr lang="en-GB" sz="1800" b="0"/>
                    </a:p>
                    <a:p>
                      <a:pPr algn="ctr"/>
                      <a:endParaRPr lang="en-GB" sz="1800" b="0"/>
                    </a:p>
                    <a:p>
                      <a:pPr algn="ctr"/>
                      <a:endParaRPr lang="en-GB" sz="1800" b="0"/>
                    </a:p>
                    <a:p>
                      <a:pPr algn="ctr"/>
                      <a:endParaRPr lang="en-GB" sz="1800" b="0"/>
                    </a:p>
                    <a:p>
                      <a:pPr algn="ctr"/>
                      <a:endParaRPr lang="en-GB" sz="1800" b="0"/>
                    </a:p>
                    <a:p>
                      <a:pPr algn="ctr"/>
                      <a:endParaRPr lang="en-GB" sz="1800" b="0"/>
                    </a:p>
                  </a:txBody>
                  <a:tcPr marL="462182" marR="462182" marT="23461" marB="23461">
                    <a:noFill/>
                  </a:tcPr>
                </a:tc>
                <a:tc>
                  <a:txBody>
                    <a:bodyPr/>
                    <a:lstStyle/>
                    <a:p>
                      <a:pPr algn="ctr"/>
                      <a:endParaRPr lang="en-GB" sz="1800" b="0"/>
                    </a:p>
                  </a:txBody>
                  <a:tcPr marL="462182" marR="462182" marT="23461" marB="23461">
                    <a:noFill/>
                  </a:tcPr>
                </a:tc>
                <a:tc>
                  <a:txBody>
                    <a:bodyPr/>
                    <a:lstStyle/>
                    <a:p>
                      <a:pPr algn="ctr"/>
                      <a:endParaRPr lang="en-US" sz="1800" b="0"/>
                    </a:p>
                  </a:txBody>
                  <a:tcPr marL="462182" marR="462182" marT="23461" marB="23461">
                    <a:noFill/>
                  </a:tcPr>
                </a:tc>
                <a:extLst>
                  <a:ext uri="{0D108BD9-81ED-4DB2-BD59-A6C34878D82A}">
                    <a16:rowId xmlns:a16="http://schemas.microsoft.com/office/drawing/2014/main" val="178585875"/>
                  </a:ext>
                </a:extLst>
              </a:tr>
            </a:tbl>
          </a:graphicData>
        </a:graphic>
      </p:graphicFrame>
      <p:sp>
        <p:nvSpPr>
          <p:cNvPr id="11" name="TextBox 10">
            <a:extLst>
              <a:ext uri="{FF2B5EF4-FFF2-40B4-BE49-F238E27FC236}">
                <a16:creationId xmlns:a16="http://schemas.microsoft.com/office/drawing/2014/main" id="{264A430E-D56B-6C4F-9874-ED81ABB867B8}"/>
              </a:ext>
            </a:extLst>
          </p:cNvPr>
          <p:cNvSpPr txBox="1"/>
          <p:nvPr/>
        </p:nvSpPr>
        <p:spPr>
          <a:xfrm>
            <a:off x="3318648" y="2308395"/>
            <a:ext cx="1828800" cy="369332"/>
          </a:xfrm>
          <a:prstGeom prst="rect">
            <a:avLst/>
          </a:prstGeom>
          <a:noFill/>
        </p:spPr>
        <p:txBody>
          <a:bodyPr wrap="square" rtlCol="0">
            <a:spAutoFit/>
          </a:bodyPr>
          <a:lstStyle/>
          <a:p>
            <a:pPr algn="l"/>
            <a:r>
              <a:rPr lang="en-GB"/>
              <a:t>Intensity </a:t>
            </a:r>
            <a:endParaRPr lang="en-US"/>
          </a:p>
        </p:txBody>
      </p:sp>
      <p:sp>
        <p:nvSpPr>
          <p:cNvPr id="18" name="Arrow: Down 17">
            <a:extLst>
              <a:ext uri="{FF2B5EF4-FFF2-40B4-BE49-F238E27FC236}">
                <a16:creationId xmlns:a16="http://schemas.microsoft.com/office/drawing/2014/main" id="{7679ACC5-94C4-BD4E-AD25-5881C7E2C59F}"/>
              </a:ext>
            </a:extLst>
          </p:cNvPr>
          <p:cNvSpPr/>
          <p:nvPr/>
        </p:nvSpPr>
        <p:spPr>
          <a:xfrm>
            <a:off x="3646129" y="2831591"/>
            <a:ext cx="292238" cy="27673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972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04BCB0-AFB7-4159-B00D-8F92565BBAD3}"/>
              </a:ext>
            </a:extLst>
          </p:cNvPr>
          <p:cNvPicPr>
            <a:picLocks noChangeAspect="1"/>
          </p:cNvPicPr>
          <p:nvPr/>
        </p:nvPicPr>
        <p:blipFill rotWithShape="1">
          <a:blip r:embed="rId3"/>
          <a:srcRect l="15535" t="10188" r="17992" b="16278"/>
          <a:stretch/>
        </p:blipFill>
        <p:spPr>
          <a:xfrm>
            <a:off x="10601863" y="5734867"/>
            <a:ext cx="1325880" cy="900129"/>
          </a:xfrm>
          <a:prstGeom prst="rect">
            <a:avLst/>
          </a:prstGeom>
        </p:spPr>
      </p:pic>
      <p:sp>
        <p:nvSpPr>
          <p:cNvPr id="5" name="Footer Placeholder 4">
            <a:extLst>
              <a:ext uri="{FF2B5EF4-FFF2-40B4-BE49-F238E27FC236}">
                <a16:creationId xmlns:a16="http://schemas.microsoft.com/office/drawing/2014/main" id="{699B4E54-4D49-4CC6-B22F-139EBF718891}"/>
              </a:ext>
            </a:extLst>
          </p:cNvPr>
          <p:cNvSpPr>
            <a:spLocks noGrp="1"/>
          </p:cNvSpPr>
          <p:nvPr>
            <p:ph type="ftr" sz="quarter" idx="11"/>
          </p:nvPr>
        </p:nvSpPr>
        <p:spPr>
          <a:xfrm>
            <a:off x="3949831" y="6356350"/>
            <a:ext cx="4203569" cy="365125"/>
          </a:xfrm>
        </p:spPr>
        <p:txBody>
          <a:bodyPr/>
          <a:lstStyle/>
          <a:p>
            <a:r>
              <a:rPr lang="en-GB"/>
              <a:t>© All rights reserved Northampton Primary Academy Trust 2020</a:t>
            </a:r>
            <a:endParaRPr lang="en-US"/>
          </a:p>
        </p:txBody>
      </p:sp>
      <p:sp>
        <p:nvSpPr>
          <p:cNvPr id="3" name="Title 2">
            <a:extLst>
              <a:ext uri="{FF2B5EF4-FFF2-40B4-BE49-F238E27FC236}">
                <a16:creationId xmlns:a16="http://schemas.microsoft.com/office/drawing/2014/main" id="{715FE2BB-2022-C64E-BD1A-5A93620A5872}"/>
              </a:ext>
            </a:extLst>
          </p:cNvPr>
          <p:cNvSpPr>
            <a:spLocks noGrp="1"/>
          </p:cNvSpPr>
          <p:nvPr>
            <p:ph type="title"/>
          </p:nvPr>
        </p:nvSpPr>
        <p:spPr>
          <a:xfrm>
            <a:off x="851856" y="365125"/>
            <a:ext cx="10515600" cy="1040776"/>
          </a:xfrm>
        </p:spPr>
        <p:txBody>
          <a:bodyPr>
            <a:noAutofit/>
          </a:bodyPr>
          <a:lstStyle/>
          <a:p>
            <a:pPr algn="ctr"/>
            <a:r>
              <a:rPr lang="en-GB"/>
              <a:t>Table of Intensity - complete the table below </a:t>
            </a:r>
            <a:endParaRPr lang="en-GB">
              <a:cs typeface="Calibri Light"/>
            </a:endParaRPr>
          </a:p>
        </p:txBody>
      </p:sp>
      <p:sp>
        <p:nvSpPr>
          <p:cNvPr id="11" name="TextBox 10">
            <a:extLst>
              <a:ext uri="{FF2B5EF4-FFF2-40B4-BE49-F238E27FC236}">
                <a16:creationId xmlns:a16="http://schemas.microsoft.com/office/drawing/2014/main" id="{264A430E-D56B-6C4F-9874-ED81ABB867B8}"/>
              </a:ext>
            </a:extLst>
          </p:cNvPr>
          <p:cNvSpPr txBox="1"/>
          <p:nvPr/>
        </p:nvSpPr>
        <p:spPr>
          <a:xfrm>
            <a:off x="856087" y="6387883"/>
            <a:ext cx="1828800" cy="369332"/>
          </a:xfrm>
          <a:prstGeom prst="rect">
            <a:avLst/>
          </a:prstGeom>
          <a:noFill/>
        </p:spPr>
        <p:txBody>
          <a:bodyPr wrap="square" lIns="91440" tIns="45720" rIns="91440" bIns="45720" rtlCol="0" anchor="t">
            <a:spAutoFit/>
          </a:bodyPr>
          <a:lstStyle/>
          <a:p>
            <a:pPr algn="l"/>
            <a:endParaRPr lang="en-GB">
              <a:cs typeface="Calibri"/>
            </a:endParaRPr>
          </a:p>
        </p:txBody>
      </p:sp>
      <p:pic>
        <p:nvPicPr>
          <p:cNvPr id="2" name="Picture 5" descr="Table&#10;&#10;Description automatically generated">
            <a:extLst>
              <a:ext uri="{FF2B5EF4-FFF2-40B4-BE49-F238E27FC236}">
                <a16:creationId xmlns:a16="http://schemas.microsoft.com/office/drawing/2014/main" id="{60363DD2-C1F8-4C4B-906C-AF05B74772AB}"/>
              </a:ext>
            </a:extLst>
          </p:cNvPr>
          <p:cNvPicPr>
            <a:picLocks noChangeAspect="1"/>
          </p:cNvPicPr>
          <p:nvPr/>
        </p:nvPicPr>
        <p:blipFill>
          <a:blip r:embed="rId4"/>
          <a:stretch>
            <a:fillRect/>
          </a:stretch>
        </p:blipFill>
        <p:spPr>
          <a:xfrm>
            <a:off x="2113157" y="1487149"/>
            <a:ext cx="7008540" cy="4394799"/>
          </a:xfrm>
          <a:prstGeom prst="rect">
            <a:avLst/>
          </a:prstGeom>
        </p:spPr>
      </p:pic>
    </p:spTree>
    <p:extLst>
      <p:ext uri="{BB962C8B-B14F-4D97-AF65-F5344CB8AC3E}">
        <p14:creationId xmlns:p14="http://schemas.microsoft.com/office/powerpoint/2010/main" val="36324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
  <a:themeElements>
    <a:clrScheme name="Custom 1">
      <a:dk1>
        <a:srgbClr val="EB3C00"/>
      </a:dk1>
      <a:lt1>
        <a:srgbClr val="FFFFFF"/>
      </a:lt1>
      <a:dk2>
        <a:srgbClr val="F18B14"/>
      </a:dk2>
      <a:lt2>
        <a:srgbClr val="5D5D5D"/>
      </a:lt2>
      <a:accent1>
        <a:srgbClr val="0070C0"/>
      </a:accent1>
      <a:accent2>
        <a:srgbClr val="7030A0"/>
      </a:accent2>
      <a:accent3>
        <a:srgbClr val="00B050"/>
      </a:accent3>
      <a:accent4>
        <a:srgbClr val="FFC000"/>
      </a:accent4>
      <a:accent5>
        <a:srgbClr val="7F7F7F"/>
      </a:accent5>
      <a:accent6>
        <a:srgbClr val="FFFFFF"/>
      </a:accent6>
      <a:hlink>
        <a:srgbClr val="F18B14"/>
      </a:hlink>
      <a:folHlink>
        <a:srgbClr val="954F72"/>
      </a:folHlink>
    </a:clrScheme>
    <a:fontScheme name="Custom 5">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365-Summit-Template" id="{9902B3E6-2A0F-4B13-AA32-F6B98562624F}" vid="{E71FDA62-7214-40AF-AB30-4E36C858CB35}"/>
    </a:ext>
  </a:extLst>
</a:theme>
</file>

<file path=ppt/theme/theme3.xml><?xml version="1.0" encoding="utf-8"?>
<a:theme xmlns:a="http://schemas.openxmlformats.org/drawingml/2006/main" name="1_MAIN">
  <a:themeElements>
    <a:clrScheme name="Custom 1">
      <a:dk1>
        <a:srgbClr val="EB3C00"/>
      </a:dk1>
      <a:lt1>
        <a:srgbClr val="FFFFFF"/>
      </a:lt1>
      <a:dk2>
        <a:srgbClr val="F18B14"/>
      </a:dk2>
      <a:lt2>
        <a:srgbClr val="5D5D5D"/>
      </a:lt2>
      <a:accent1>
        <a:srgbClr val="0070C0"/>
      </a:accent1>
      <a:accent2>
        <a:srgbClr val="7030A0"/>
      </a:accent2>
      <a:accent3>
        <a:srgbClr val="00B050"/>
      </a:accent3>
      <a:accent4>
        <a:srgbClr val="FFC000"/>
      </a:accent4>
      <a:accent5>
        <a:srgbClr val="7F7F7F"/>
      </a:accent5>
      <a:accent6>
        <a:srgbClr val="FFFFFF"/>
      </a:accent6>
      <a:hlink>
        <a:srgbClr val="F18B14"/>
      </a:hlink>
      <a:folHlink>
        <a:srgbClr val="954F72"/>
      </a:folHlink>
    </a:clrScheme>
    <a:fontScheme name="Custom 5">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365-Summit-Template" id="{9902B3E6-2A0F-4B13-AA32-F6B98562624F}" vid="{E71FDA62-7214-40AF-AB30-4E36C858CB3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faultSectionNames xmlns="f49eb405-c4ae-4f7b-879f-e060f17175c6" xsi:nil="true"/>
    <Member_Groups xmlns="f49eb405-c4ae-4f7b-879f-e060f17175c6">
      <UserInfo>
        <DisplayName/>
        <AccountId xsi:nil="true"/>
        <AccountType/>
      </UserInfo>
    </Member_Groups>
    <NotebookType xmlns="f49eb405-c4ae-4f7b-879f-e060f17175c6" xsi:nil="true"/>
    <Leaders xmlns="f49eb405-c4ae-4f7b-879f-e060f17175c6">
      <UserInfo>
        <DisplayName/>
        <AccountId xsi:nil="true"/>
        <AccountType/>
      </UserInfo>
    </Leaders>
    <LMS_Mappings xmlns="f49eb405-c4ae-4f7b-879f-e060f17175c6" xsi:nil="true"/>
    <Templates xmlns="f49eb405-c4ae-4f7b-879f-e060f17175c6" xsi:nil="true"/>
    <Members xmlns="f49eb405-c4ae-4f7b-879f-e060f17175c6">
      <UserInfo>
        <DisplayName/>
        <AccountId xsi:nil="true"/>
        <AccountType/>
      </UserInfo>
    </Members>
    <Self_Registration_Enabled xmlns="f49eb405-c4ae-4f7b-879f-e060f17175c6" xsi:nil="true"/>
    <Has_Leaders_Only_SectionGroup xmlns="f49eb405-c4ae-4f7b-879f-e060f17175c6" xsi:nil="true"/>
    <Distribution_Groups xmlns="f49eb405-c4ae-4f7b-879f-e060f17175c6" xsi:nil="true"/>
    <Invited_Leaders xmlns="f49eb405-c4ae-4f7b-879f-e060f17175c6" xsi:nil="true"/>
    <IsNotebookLocked xmlns="f49eb405-c4ae-4f7b-879f-e060f17175c6" xsi:nil="true"/>
    <Invited_Members xmlns="f49eb405-c4ae-4f7b-879f-e060f17175c6" xsi:nil="true"/>
    <CultureName xmlns="f49eb405-c4ae-4f7b-879f-e060f17175c6" xsi:nil="true"/>
    <AppVersion xmlns="f49eb405-c4ae-4f7b-879f-e060f17175c6" xsi:nil="true"/>
    <TeamsChannelId xmlns="f49eb405-c4ae-4f7b-879f-e060f17175c6" xsi:nil="true"/>
    <FolderType xmlns="f49eb405-c4ae-4f7b-879f-e060f17175c6" xsi:nil="true"/>
    <Is_Collaboration_Space_Locked xmlns="f49eb405-c4ae-4f7b-879f-e060f17175c6" xsi:nil="true"/>
    <Math_Settings xmlns="f49eb405-c4ae-4f7b-879f-e060f17175c6" xsi:nil="true"/>
    <Owner xmlns="f49eb405-c4ae-4f7b-879f-e060f17175c6">
      <UserInfo>
        <DisplayName/>
        <AccountId xsi:nil="true"/>
        <AccountType/>
      </UserInfo>
    </Owne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3531F440AF91E42B489D5F16BCBDA11" ma:contentTypeVersion="29" ma:contentTypeDescription="Create a new document." ma:contentTypeScope="" ma:versionID="35e14e8f5d89954e0f412a9b0f1dbbcf">
  <xsd:schema xmlns:xsd="http://www.w3.org/2001/XMLSchema" xmlns:xs="http://www.w3.org/2001/XMLSchema" xmlns:p="http://schemas.microsoft.com/office/2006/metadata/properties" xmlns:ns2="f49eb405-c4ae-4f7b-879f-e060f17175c6" xmlns:ns3="1b05f5b2-6dec-403d-afa0-be9410aeb756" targetNamespace="http://schemas.microsoft.com/office/2006/metadata/properties" ma:root="true" ma:fieldsID="893ac0da09f453104291e3ce26e89ca4" ns2:_="" ns3:_="">
    <xsd:import namespace="f49eb405-c4ae-4f7b-879f-e060f17175c6"/>
    <xsd:import namespace="1b05f5b2-6dec-403d-afa0-be9410aeb756"/>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eb405-c4ae-4f7b-879f-e060f17175c6"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05f5b2-6dec-403d-afa0-be9410aeb756"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972E74-BF77-45BB-BE17-09945B20A0B0}">
  <ds:schemaRefs>
    <ds:schemaRef ds:uri="http://schemas.microsoft.com/sharepoint/v3/contenttype/forms"/>
  </ds:schemaRefs>
</ds:datastoreItem>
</file>

<file path=customXml/itemProps2.xml><?xml version="1.0" encoding="utf-8"?>
<ds:datastoreItem xmlns:ds="http://schemas.openxmlformats.org/officeDocument/2006/customXml" ds:itemID="{9079745C-ED2D-4DAD-9D37-0EB116E42B61}">
  <ds:schemaRefs>
    <ds:schemaRef ds:uri="http://purl.org/dc/term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1b05f5b2-6dec-403d-afa0-be9410aeb756"/>
    <ds:schemaRef ds:uri="f49eb405-c4ae-4f7b-879f-e060f17175c6"/>
  </ds:schemaRefs>
</ds:datastoreItem>
</file>

<file path=customXml/itemProps3.xml><?xml version="1.0" encoding="utf-8"?>
<ds:datastoreItem xmlns:ds="http://schemas.openxmlformats.org/officeDocument/2006/customXml" ds:itemID="{2AACF25C-A2BE-4862-A2A2-D2F0515A3E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9eb405-c4ae-4f7b-879f-e060f17175c6"/>
    <ds:schemaRef ds:uri="1b05f5b2-6dec-403d-afa0-be9410aeb7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183</Words>
  <Application>Microsoft Office PowerPoint</Application>
  <PresentationFormat>Widescreen</PresentationFormat>
  <Paragraphs>59</Paragraphs>
  <Slides>9</Slides>
  <Notes>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9</vt:i4>
      </vt:variant>
    </vt:vector>
  </HeadingPairs>
  <TitlesOfParts>
    <vt:vector size="19" baseType="lpstr">
      <vt:lpstr>Arial</vt:lpstr>
      <vt:lpstr>Calibri</vt:lpstr>
      <vt:lpstr>Calibri Light</vt:lpstr>
      <vt:lpstr>Segoe UI</vt:lpstr>
      <vt:lpstr>Segoe UI Light</vt:lpstr>
      <vt:lpstr>Times New Roman</vt:lpstr>
      <vt:lpstr>Wingdings</vt:lpstr>
      <vt:lpstr>Office Theme</vt:lpstr>
      <vt:lpstr>MAIN</vt:lpstr>
      <vt:lpstr>1_MAIN</vt:lpstr>
      <vt:lpstr>Properties and Changes  of Materials  Lesson 2</vt:lpstr>
      <vt:lpstr>How can solid materials be compared and sorted?</vt:lpstr>
      <vt:lpstr>Solid, liquid or gas? How do you know?</vt:lpstr>
      <vt:lpstr>PowerPoint Presentation</vt:lpstr>
      <vt:lpstr>PowerPoint Presentation</vt:lpstr>
      <vt:lpstr>PowerPoint Presentation</vt:lpstr>
      <vt:lpstr>Investigate the properties of the given materials</vt:lpstr>
      <vt:lpstr>Table of Intensity - complete the table below </vt:lpstr>
      <vt:lpstr>Table of Intensity - complete the table below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Vocabulary Gap</dc:title>
  <dc:creator>Jo Fennelly</dc:creator>
  <cp:lastModifiedBy>Caroline Leeming</cp:lastModifiedBy>
  <cp:revision>2</cp:revision>
  <dcterms:created xsi:type="dcterms:W3CDTF">2018-08-25T11:02:54Z</dcterms:created>
  <dcterms:modified xsi:type="dcterms:W3CDTF">2021-01-11T09:07:29Z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0x01010053531F440AF91E42B489D5F16BCBDA11</vt:lpwstr>
  </property>
</Properties>
</file>