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4"/>
    <p:sldMasterId id="2147483681" r:id="rId5"/>
    <p:sldMasterId id="2147483709" r:id="rId6"/>
  </p:sldMasterIdLst>
  <p:notesMasterIdLst>
    <p:notesMasterId r:id="rId11"/>
  </p:notesMasterIdLst>
  <p:sldIdLst>
    <p:sldId id="398" r:id="rId7"/>
    <p:sldId id="435" r:id="rId8"/>
    <p:sldId id="491" r:id="rId9"/>
    <p:sldId id="41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6FCFF1-CC68-D64F-9633-E38B0CA29C5A}" v="2552" dt="2019-11-21T07:30:21.192"/>
    <p1510:client id="{153B81FD-B817-0171-6217-7169DD9B0C29}" v="863" dt="2019-11-20T15:27:05.860"/>
    <p1510:client id="{23D62038-8B61-37EC-7CA4-C7B2D21D2133}" v="802" dt="2020-12-09T17:27:01.805"/>
    <p1510:client id="{4C9B7846-73F5-3EC5-C79C-86ADBEEA6DC2}" v="182" dt="2019-11-20T14:06:28.980"/>
    <p1510:client id="{51E38C82-288B-4F21-9CF2-17B21DC61679}" v="1" dt="2020-11-25T14:06:37.067"/>
    <p1510:client id="{56E41C12-805D-A3A8-BDFC-4600FCB7F130}" v="52" dt="2020-12-09T13:19:45.941"/>
    <p1510:client id="{90EB2F84-A91E-25B9-2FA3-5A9B2FB670F1}" v="214" dt="2019-11-20T13:25:58.715"/>
    <p1510:client id="{A44F1497-C7A2-66AC-9FE2-D4F6D7682258}" v="26" dt="2019-11-20T13:59:20.738"/>
    <p1510:client id="{D41347BB-B55A-4B97-9E91-FDDC9B69AA0A}" v="511" dt="2020-11-25T14:03:49.491"/>
    <p1510:client id="{DF410E17-3D26-4BA4-8E57-D25AB70A46CD}" v="25" dt="2020-12-10T09:17:42.8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–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59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6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aham Rogers" userId="S::graham.rogers@ectonbrook.org.uk::52ef7245-da72-4605-b0a6-698a947924aa" providerId="AD" clId="Web-{56E41C12-805D-A3A8-BDFC-4600FCB7F130}"/>
    <pc:docChg chg="delSld modSld">
      <pc:chgData name="Graham Rogers" userId="S::graham.rogers@ectonbrook.org.uk::52ef7245-da72-4605-b0a6-698a947924aa" providerId="AD" clId="Web-{56E41C12-805D-A3A8-BDFC-4600FCB7F130}" dt="2020-12-09T13:19:45.941" v="51"/>
      <pc:docMkLst>
        <pc:docMk/>
      </pc:docMkLst>
      <pc:sldChg chg="modSp">
        <pc:chgData name="Graham Rogers" userId="S::graham.rogers@ectonbrook.org.uk::52ef7245-da72-4605-b0a6-698a947924aa" providerId="AD" clId="Web-{56E41C12-805D-A3A8-BDFC-4600FCB7F130}" dt="2020-12-09T09:29:19.291" v="44"/>
        <pc:sldMkLst>
          <pc:docMk/>
          <pc:sldMk cId="1056989705" sldId="406"/>
        </pc:sldMkLst>
        <pc:graphicFrameChg chg="mod modGraphic">
          <ac:chgData name="Graham Rogers" userId="S::graham.rogers@ectonbrook.org.uk::52ef7245-da72-4605-b0a6-698a947924aa" providerId="AD" clId="Web-{56E41C12-805D-A3A8-BDFC-4600FCB7F130}" dt="2020-12-09T09:29:19.291" v="44"/>
          <ac:graphicFrameMkLst>
            <pc:docMk/>
            <pc:sldMk cId="1056989705" sldId="406"/>
            <ac:graphicFrameMk id="13" creationId="{D8E0632F-0AC1-264D-97D3-73B28989485F}"/>
          </ac:graphicFrameMkLst>
        </pc:graphicFrameChg>
      </pc:sldChg>
      <pc:sldChg chg="modSp">
        <pc:chgData name="Graham Rogers" userId="S::graham.rogers@ectonbrook.org.uk::52ef7245-da72-4605-b0a6-698a947924aa" providerId="AD" clId="Web-{56E41C12-805D-A3A8-BDFC-4600FCB7F130}" dt="2020-12-09T09:38:42.444" v="50"/>
        <pc:sldMkLst>
          <pc:docMk/>
          <pc:sldMk cId="4260967566" sldId="410"/>
        </pc:sldMkLst>
        <pc:graphicFrameChg chg="mod modGraphic">
          <ac:chgData name="Graham Rogers" userId="S::graham.rogers@ectonbrook.org.uk::52ef7245-da72-4605-b0a6-698a947924aa" providerId="AD" clId="Web-{56E41C12-805D-A3A8-BDFC-4600FCB7F130}" dt="2020-12-09T09:38:42.444" v="50"/>
          <ac:graphicFrameMkLst>
            <pc:docMk/>
            <pc:sldMk cId="4260967566" sldId="410"/>
            <ac:graphicFrameMk id="13" creationId="{D8E0632F-0AC1-264D-97D3-73B28989485F}"/>
          </ac:graphicFrameMkLst>
        </pc:graphicFrameChg>
      </pc:sldChg>
      <pc:sldChg chg="del">
        <pc:chgData name="Graham Rogers" userId="S::graham.rogers@ectonbrook.org.uk::52ef7245-da72-4605-b0a6-698a947924aa" providerId="AD" clId="Web-{56E41C12-805D-A3A8-BDFC-4600FCB7F130}" dt="2020-12-09T09:38:19.210" v="45"/>
        <pc:sldMkLst>
          <pc:docMk/>
          <pc:sldMk cId="1371114815" sldId="461"/>
        </pc:sldMkLst>
      </pc:sldChg>
      <pc:sldChg chg="del">
        <pc:chgData name="Graham Rogers" userId="S::graham.rogers@ectonbrook.org.uk::52ef7245-da72-4605-b0a6-698a947924aa" providerId="AD" clId="Web-{56E41C12-805D-A3A8-BDFC-4600FCB7F130}" dt="2020-12-09T13:19:45.941" v="51"/>
        <pc:sldMkLst>
          <pc:docMk/>
          <pc:sldMk cId="1703488269" sldId="463"/>
        </pc:sldMkLst>
      </pc:sldChg>
    </pc:docChg>
  </pc:docChgLst>
  <pc:docChgLst>
    <pc:chgData name="Michelle Nock" userId="S::michelle.nock@npatschools.org::c1c4e195-bb56-43b1-92bd-bdb92746116f" providerId="AD" clId="Web-{51E38C82-288B-4F21-9CF2-17B21DC61679}"/>
    <pc:docChg chg="modSld">
      <pc:chgData name="Michelle Nock" userId="S::michelle.nock@npatschools.org::c1c4e195-bb56-43b1-92bd-bdb92746116f" providerId="AD" clId="Web-{51E38C82-288B-4F21-9CF2-17B21DC61679}" dt="2020-11-25T14:06:37.067" v="0" actId="1076"/>
      <pc:docMkLst>
        <pc:docMk/>
      </pc:docMkLst>
      <pc:sldChg chg="modSp">
        <pc:chgData name="Michelle Nock" userId="S::michelle.nock@npatschools.org::c1c4e195-bb56-43b1-92bd-bdb92746116f" providerId="AD" clId="Web-{51E38C82-288B-4F21-9CF2-17B21DC61679}" dt="2020-11-25T14:06:37.067" v="0" actId="1076"/>
        <pc:sldMkLst>
          <pc:docMk/>
          <pc:sldMk cId="2529189274" sldId="458"/>
        </pc:sldMkLst>
        <pc:spChg chg="mod">
          <ac:chgData name="Michelle Nock" userId="S::michelle.nock@npatschools.org::c1c4e195-bb56-43b1-92bd-bdb92746116f" providerId="AD" clId="Web-{51E38C82-288B-4F21-9CF2-17B21DC61679}" dt="2020-11-25T14:06:37.067" v="0" actId="1076"/>
          <ac:spMkLst>
            <pc:docMk/>
            <pc:sldMk cId="2529189274" sldId="458"/>
            <ac:spMk id="7" creationId="{B1431E32-21D1-634C-BF16-1822F10D6847}"/>
          </ac:spMkLst>
        </pc:spChg>
      </pc:sldChg>
    </pc:docChg>
  </pc:docChgLst>
  <pc:docChgLst>
    <pc:chgData name="Rebecca Tompkins" userId="S::rebeccatompkins@avps.org.uk::53145620-6230-4ae2-8c81-668ef61b7f3c" providerId="AD" clId="Web-{A44F1497-C7A2-66AC-9FE2-D4F6D7682258}"/>
    <pc:docChg chg="modSld">
      <pc:chgData name="Rebecca Tompkins" userId="S::rebeccatompkins@avps.org.uk::53145620-6230-4ae2-8c81-668ef61b7f3c" providerId="AD" clId="Web-{A44F1497-C7A2-66AC-9FE2-D4F6D7682258}" dt="2019-11-20T13:59:20.738" v="24"/>
      <pc:docMkLst>
        <pc:docMk/>
      </pc:docMkLst>
      <pc:sldChg chg="addSp delSp">
        <pc:chgData name="Rebecca Tompkins" userId="S::rebeccatompkins@avps.org.uk::53145620-6230-4ae2-8c81-668ef61b7f3c" providerId="AD" clId="Web-{A44F1497-C7A2-66AC-9FE2-D4F6D7682258}" dt="2019-11-20T13:59:20.738" v="24"/>
        <pc:sldMkLst>
          <pc:docMk/>
          <pc:sldMk cId="3771948196" sldId="429"/>
        </pc:sldMkLst>
        <pc:picChg chg="add del">
          <ac:chgData name="Rebecca Tompkins" userId="S::rebeccatompkins@avps.org.uk::53145620-6230-4ae2-8c81-668ef61b7f3c" providerId="AD" clId="Web-{A44F1497-C7A2-66AC-9FE2-D4F6D7682258}" dt="2019-11-20T13:59:20.738" v="24"/>
          <ac:picMkLst>
            <pc:docMk/>
            <pc:sldMk cId="3771948196" sldId="429"/>
            <ac:picMk id="2" creationId="{6BC5590D-5A14-4E3A-98F2-949ADAD048F7}"/>
          </ac:picMkLst>
        </pc:picChg>
      </pc:sldChg>
      <pc:sldChg chg="addSp delSp modSp">
        <pc:chgData name="Rebecca Tompkins" userId="S::rebeccatompkins@avps.org.uk::53145620-6230-4ae2-8c81-668ef61b7f3c" providerId="AD" clId="Web-{A44F1497-C7A2-66AC-9FE2-D4F6D7682258}" dt="2019-11-20T13:59:15.691" v="23" actId="1076"/>
        <pc:sldMkLst>
          <pc:docMk/>
          <pc:sldMk cId="4135894322" sldId="457"/>
        </pc:sldMkLst>
        <pc:picChg chg="add mod modCrop">
          <ac:chgData name="Rebecca Tompkins" userId="S::rebeccatompkins@avps.org.uk::53145620-6230-4ae2-8c81-668ef61b7f3c" providerId="AD" clId="Web-{A44F1497-C7A2-66AC-9FE2-D4F6D7682258}" dt="2019-11-20T13:57:52.753" v="14" actId="1076"/>
          <ac:picMkLst>
            <pc:docMk/>
            <pc:sldMk cId="4135894322" sldId="457"/>
            <ac:picMk id="2" creationId="{84D63F5B-A5C7-4CEE-A300-1CC8A5372FFD}"/>
          </ac:picMkLst>
        </pc:picChg>
        <pc:picChg chg="add mod modCrop">
          <ac:chgData name="Rebecca Tompkins" userId="S::rebeccatompkins@avps.org.uk::53145620-6230-4ae2-8c81-668ef61b7f3c" providerId="AD" clId="Web-{A44F1497-C7A2-66AC-9FE2-D4F6D7682258}" dt="2019-11-20T13:59:15.691" v="23" actId="1076"/>
          <ac:picMkLst>
            <pc:docMk/>
            <pc:sldMk cId="4135894322" sldId="457"/>
            <ac:picMk id="3" creationId="{6584E730-9034-448C-AADC-CD524A1E2F0D}"/>
          </ac:picMkLst>
        </pc:picChg>
        <pc:picChg chg="add del">
          <ac:chgData name="Rebecca Tompkins" userId="S::rebeccatompkins@avps.org.uk::53145620-6230-4ae2-8c81-668ef61b7f3c" providerId="AD" clId="Web-{A44F1497-C7A2-66AC-9FE2-D4F6D7682258}" dt="2019-11-20T13:56:51.925" v="7"/>
          <ac:picMkLst>
            <pc:docMk/>
            <pc:sldMk cId="4135894322" sldId="457"/>
            <ac:picMk id="8" creationId="{77532B6D-C811-4E96-ACBF-FD6193F08DCA}"/>
          </ac:picMkLst>
        </pc:picChg>
        <pc:picChg chg="add mod modCrop">
          <ac:chgData name="Rebecca Tompkins" userId="S::rebeccatompkins@avps.org.uk::53145620-6230-4ae2-8c81-668ef61b7f3c" providerId="AD" clId="Web-{A44F1497-C7A2-66AC-9FE2-D4F6D7682258}" dt="2019-11-20T13:59:08.222" v="22" actId="1076"/>
          <ac:picMkLst>
            <pc:docMk/>
            <pc:sldMk cId="4135894322" sldId="457"/>
            <ac:picMk id="11" creationId="{25D9B9EE-30FF-480D-9FCE-0FB98DCF4B6C}"/>
          </ac:picMkLst>
        </pc:picChg>
      </pc:sldChg>
    </pc:docChg>
  </pc:docChgLst>
  <pc:docChgLst>
    <pc:chgData name="Graham Rogers" userId="S::graham.rogers@ectonbrook.org.uk::52ef7245-da72-4605-b0a6-698a947924aa" providerId="AD" clId="Web-{4C9B7846-73F5-3EC5-C79C-86ADBEEA6DC2}"/>
    <pc:docChg chg="modSld">
      <pc:chgData name="Graham Rogers" userId="S::graham.rogers@ectonbrook.org.uk::52ef7245-da72-4605-b0a6-698a947924aa" providerId="AD" clId="Web-{4C9B7846-73F5-3EC5-C79C-86ADBEEA6DC2}" dt="2019-11-20T14:06:23.527" v="173"/>
      <pc:docMkLst>
        <pc:docMk/>
      </pc:docMkLst>
      <pc:sldChg chg="modSp">
        <pc:chgData name="Graham Rogers" userId="S::graham.rogers@ectonbrook.org.uk::52ef7245-da72-4605-b0a6-698a947924aa" providerId="AD" clId="Web-{4C9B7846-73F5-3EC5-C79C-86ADBEEA6DC2}" dt="2019-11-20T14:06:23.527" v="173"/>
        <pc:sldMkLst>
          <pc:docMk/>
          <pc:sldMk cId="3037875887" sldId="412"/>
        </pc:sldMkLst>
        <pc:graphicFrameChg chg="mod modGraphic">
          <ac:chgData name="Graham Rogers" userId="S::graham.rogers@ectonbrook.org.uk::52ef7245-da72-4605-b0a6-698a947924aa" providerId="AD" clId="Web-{4C9B7846-73F5-3EC5-C79C-86ADBEEA6DC2}" dt="2019-11-20T14:06:23.527" v="173"/>
          <ac:graphicFrameMkLst>
            <pc:docMk/>
            <pc:sldMk cId="3037875887" sldId="412"/>
            <ac:graphicFrameMk id="13" creationId="{D8E0632F-0AC1-264D-97D3-73B28989485F}"/>
          </ac:graphicFrameMkLst>
        </pc:graphicFrameChg>
      </pc:sldChg>
    </pc:docChg>
  </pc:docChgLst>
  <pc:docChgLst>
    <pc:chgData name="Michelle Nock" userId="S::michelle.nock@npatschools.org::c1c4e195-bb56-43b1-92bd-bdb92746116f" providerId="AD" clId="Web-{D41347BB-B55A-4B97-9E91-FDDC9B69AA0A}"/>
    <pc:docChg chg="modSld">
      <pc:chgData name="Michelle Nock" userId="S::michelle.nock@npatschools.org::c1c4e195-bb56-43b1-92bd-bdb92746116f" providerId="AD" clId="Web-{D41347BB-B55A-4B97-9E91-FDDC9B69AA0A}" dt="2020-11-25T14:03:48.913" v="449"/>
      <pc:docMkLst>
        <pc:docMk/>
      </pc:docMkLst>
      <pc:sldChg chg="modSp">
        <pc:chgData name="Michelle Nock" userId="S::michelle.nock@npatschools.org::c1c4e195-bb56-43b1-92bd-bdb92746116f" providerId="AD" clId="Web-{D41347BB-B55A-4B97-9E91-FDDC9B69AA0A}" dt="2020-11-25T13:44:22.163" v="11" actId="1076"/>
        <pc:sldMkLst>
          <pc:docMk/>
          <pc:sldMk cId="4149247797" sldId="256"/>
        </pc:sldMkLst>
        <pc:spChg chg="mod">
          <ac:chgData name="Michelle Nock" userId="S::michelle.nock@npatschools.org::c1c4e195-bb56-43b1-92bd-bdb92746116f" providerId="AD" clId="Web-{D41347BB-B55A-4B97-9E91-FDDC9B69AA0A}" dt="2020-11-25T13:44:22.163" v="11" actId="1076"/>
          <ac:spMkLst>
            <pc:docMk/>
            <pc:sldMk cId="4149247797" sldId="256"/>
            <ac:spMk id="2" creationId="{00000000-0000-0000-0000-000000000000}"/>
          </ac:spMkLst>
        </pc:spChg>
        <pc:spChg chg="mod">
          <ac:chgData name="Michelle Nock" userId="S::michelle.nock@npatschools.org::c1c4e195-bb56-43b1-92bd-bdb92746116f" providerId="AD" clId="Web-{D41347BB-B55A-4B97-9E91-FDDC9B69AA0A}" dt="2020-11-25T13:42:41.630" v="2" actId="20577"/>
          <ac:spMkLst>
            <pc:docMk/>
            <pc:sldMk cId="4149247797" sldId="256"/>
            <ac:spMk id="4" creationId="{B924E116-3E28-4A8B-A72E-580B41CFF0E8}"/>
          </ac:spMkLst>
        </pc:spChg>
      </pc:sldChg>
      <pc:sldChg chg="modSp">
        <pc:chgData name="Michelle Nock" userId="S::michelle.nock@npatschools.org::c1c4e195-bb56-43b1-92bd-bdb92746116f" providerId="AD" clId="Web-{D41347BB-B55A-4B97-9E91-FDDC9B69AA0A}" dt="2020-11-25T13:45:52.070" v="60" actId="20577"/>
        <pc:sldMkLst>
          <pc:docMk/>
          <pc:sldMk cId="850708758" sldId="394"/>
        </pc:sldMkLst>
        <pc:spChg chg="mod">
          <ac:chgData name="Michelle Nock" userId="S::michelle.nock@npatschools.org::c1c4e195-bb56-43b1-92bd-bdb92746116f" providerId="AD" clId="Web-{D41347BB-B55A-4B97-9E91-FDDC9B69AA0A}" dt="2020-11-25T13:45:52.070" v="60" actId="20577"/>
          <ac:spMkLst>
            <pc:docMk/>
            <pc:sldMk cId="850708758" sldId="394"/>
            <ac:spMk id="4" creationId="{B924E116-3E28-4A8B-A72E-580B41CFF0E8}"/>
          </ac:spMkLst>
        </pc:spChg>
        <pc:spChg chg="mod">
          <ac:chgData name="Michelle Nock" userId="S::michelle.nock@npatschools.org::c1c4e195-bb56-43b1-92bd-bdb92746116f" providerId="AD" clId="Web-{D41347BB-B55A-4B97-9E91-FDDC9B69AA0A}" dt="2020-11-25T13:45:44.477" v="59" actId="1076"/>
          <ac:spMkLst>
            <pc:docMk/>
            <pc:sldMk cId="850708758" sldId="394"/>
            <ac:spMk id="6" creationId="{6222A5B4-C977-9F4F-9EA4-3E4179C56E7F}"/>
          </ac:spMkLst>
        </pc:spChg>
      </pc:sldChg>
      <pc:sldChg chg="modSp">
        <pc:chgData name="Michelle Nock" userId="S::michelle.nock@npatschools.org::c1c4e195-bb56-43b1-92bd-bdb92746116f" providerId="AD" clId="Web-{D41347BB-B55A-4B97-9E91-FDDC9B69AA0A}" dt="2020-11-25T13:46:45.040" v="68" actId="20577"/>
        <pc:sldMkLst>
          <pc:docMk/>
          <pc:sldMk cId="2761406017" sldId="395"/>
        </pc:sldMkLst>
        <pc:spChg chg="mod">
          <ac:chgData name="Michelle Nock" userId="S::michelle.nock@npatschools.org::c1c4e195-bb56-43b1-92bd-bdb92746116f" providerId="AD" clId="Web-{D41347BB-B55A-4B97-9E91-FDDC9B69AA0A}" dt="2020-11-25T13:46:39.571" v="66" actId="20577"/>
          <ac:spMkLst>
            <pc:docMk/>
            <pc:sldMk cId="2761406017" sldId="395"/>
            <ac:spMk id="2" creationId="{891B346C-2D08-4D49-B649-F6F03BC6A7D8}"/>
          </ac:spMkLst>
        </pc:spChg>
        <pc:spChg chg="mod">
          <ac:chgData name="Michelle Nock" userId="S::michelle.nock@npatschools.org::c1c4e195-bb56-43b1-92bd-bdb92746116f" providerId="AD" clId="Web-{D41347BB-B55A-4B97-9E91-FDDC9B69AA0A}" dt="2020-11-25T13:46:45.040" v="68" actId="20577"/>
          <ac:spMkLst>
            <pc:docMk/>
            <pc:sldMk cId="2761406017" sldId="395"/>
            <ac:spMk id="6" creationId="{7E3DCEE6-70E8-4EEE-A92F-94D135CF5173}"/>
          </ac:spMkLst>
        </pc:spChg>
      </pc:sldChg>
      <pc:sldChg chg="modSp">
        <pc:chgData name="Michelle Nock" userId="S::michelle.nock@npatschools.org::c1c4e195-bb56-43b1-92bd-bdb92746116f" providerId="AD" clId="Web-{D41347BB-B55A-4B97-9E91-FDDC9B69AA0A}" dt="2020-11-25T13:48:25.510" v="103" actId="20577"/>
        <pc:sldMkLst>
          <pc:docMk/>
          <pc:sldMk cId="3419885601" sldId="397"/>
        </pc:sldMkLst>
        <pc:spChg chg="mod">
          <ac:chgData name="Michelle Nock" userId="S::michelle.nock@npatschools.org::c1c4e195-bb56-43b1-92bd-bdb92746116f" providerId="AD" clId="Web-{D41347BB-B55A-4B97-9E91-FDDC9B69AA0A}" dt="2020-11-25T13:48:00.010" v="100" actId="20577"/>
          <ac:spMkLst>
            <pc:docMk/>
            <pc:sldMk cId="3419885601" sldId="397"/>
            <ac:spMk id="4" creationId="{B924E116-3E28-4A8B-A72E-580B41CFF0E8}"/>
          </ac:spMkLst>
        </pc:spChg>
        <pc:spChg chg="mod">
          <ac:chgData name="Michelle Nock" userId="S::michelle.nock@npatschools.org::c1c4e195-bb56-43b1-92bd-bdb92746116f" providerId="AD" clId="Web-{D41347BB-B55A-4B97-9E91-FDDC9B69AA0A}" dt="2020-11-25T13:48:25.510" v="103" actId="20577"/>
          <ac:spMkLst>
            <pc:docMk/>
            <pc:sldMk cId="3419885601" sldId="397"/>
            <ac:spMk id="6" creationId="{6222A5B4-C977-9F4F-9EA4-3E4179C56E7F}"/>
          </ac:spMkLst>
        </pc:spChg>
      </pc:sldChg>
      <pc:sldChg chg="modSp">
        <pc:chgData name="Michelle Nock" userId="S::michelle.nock@npatschools.org::c1c4e195-bb56-43b1-92bd-bdb92746116f" providerId="AD" clId="Web-{D41347BB-B55A-4B97-9E91-FDDC9B69AA0A}" dt="2020-11-25T13:51:28.231" v="156" actId="1076"/>
        <pc:sldMkLst>
          <pc:docMk/>
          <pc:sldMk cId="974413021" sldId="398"/>
        </pc:sldMkLst>
        <pc:spChg chg="mod">
          <ac:chgData name="Michelle Nock" userId="S::michelle.nock@npatschools.org::c1c4e195-bb56-43b1-92bd-bdb92746116f" providerId="AD" clId="Web-{D41347BB-B55A-4B97-9E91-FDDC9B69AA0A}" dt="2020-11-25T13:51:18.309" v="151" actId="20577"/>
          <ac:spMkLst>
            <pc:docMk/>
            <pc:sldMk cId="974413021" sldId="398"/>
            <ac:spMk id="4" creationId="{B924E116-3E28-4A8B-A72E-580B41CFF0E8}"/>
          </ac:spMkLst>
        </pc:spChg>
        <pc:spChg chg="mod">
          <ac:chgData name="Michelle Nock" userId="S::michelle.nock@npatschools.org::c1c4e195-bb56-43b1-92bd-bdb92746116f" providerId="AD" clId="Web-{D41347BB-B55A-4B97-9E91-FDDC9B69AA0A}" dt="2020-11-25T13:51:28.231" v="156" actId="1076"/>
          <ac:spMkLst>
            <pc:docMk/>
            <pc:sldMk cId="974413021" sldId="398"/>
            <ac:spMk id="6" creationId="{6222A5B4-C977-9F4F-9EA4-3E4179C56E7F}"/>
          </ac:spMkLst>
        </pc:spChg>
      </pc:sldChg>
      <pc:sldChg chg="modSp">
        <pc:chgData name="Michelle Nock" userId="S::michelle.nock@npatschools.org::c1c4e195-bb56-43b1-92bd-bdb92746116f" providerId="AD" clId="Web-{D41347BB-B55A-4B97-9E91-FDDC9B69AA0A}" dt="2020-11-25T13:55:07.515" v="227" actId="1076"/>
        <pc:sldMkLst>
          <pc:docMk/>
          <pc:sldMk cId="4158378202" sldId="399"/>
        </pc:sldMkLst>
        <pc:spChg chg="mod">
          <ac:chgData name="Michelle Nock" userId="S::michelle.nock@npatschools.org::c1c4e195-bb56-43b1-92bd-bdb92746116f" providerId="AD" clId="Web-{D41347BB-B55A-4B97-9E91-FDDC9B69AA0A}" dt="2020-11-25T13:54:59.609" v="225" actId="20577"/>
          <ac:spMkLst>
            <pc:docMk/>
            <pc:sldMk cId="4158378202" sldId="399"/>
            <ac:spMk id="4" creationId="{B924E116-3E28-4A8B-A72E-580B41CFF0E8}"/>
          </ac:spMkLst>
        </pc:spChg>
        <pc:spChg chg="mod">
          <ac:chgData name="Michelle Nock" userId="S::michelle.nock@npatschools.org::c1c4e195-bb56-43b1-92bd-bdb92746116f" providerId="AD" clId="Web-{D41347BB-B55A-4B97-9E91-FDDC9B69AA0A}" dt="2020-11-25T13:55:07.515" v="227" actId="1076"/>
          <ac:spMkLst>
            <pc:docMk/>
            <pc:sldMk cId="4158378202" sldId="399"/>
            <ac:spMk id="6" creationId="{6222A5B4-C977-9F4F-9EA4-3E4179C56E7F}"/>
          </ac:spMkLst>
        </pc:spChg>
      </pc:sldChg>
      <pc:sldChg chg="modSp">
        <pc:chgData name="Michelle Nock" userId="S::michelle.nock@npatschools.org::c1c4e195-bb56-43b1-92bd-bdb92746116f" providerId="AD" clId="Web-{D41347BB-B55A-4B97-9E91-FDDC9B69AA0A}" dt="2020-11-25T13:59:33.050" v="345" actId="20577"/>
        <pc:sldMkLst>
          <pc:docMk/>
          <pc:sldMk cId="4218346325" sldId="400"/>
        </pc:sldMkLst>
        <pc:spChg chg="mod">
          <ac:chgData name="Michelle Nock" userId="S::michelle.nock@npatschools.org::c1c4e195-bb56-43b1-92bd-bdb92746116f" providerId="AD" clId="Web-{D41347BB-B55A-4B97-9E91-FDDC9B69AA0A}" dt="2020-11-25T13:59:33.050" v="345" actId="20577"/>
          <ac:spMkLst>
            <pc:docMk/>
            <pc:sldMk cId="4218346325" sldId="400"/>
            <ac:spMk id="4" creationId="{B924E116-3E28-4A8B-A72E-580B41CFF0E8}"/>
          </ac:spMkLst>
        </pc:spChg>
        <pc:spChg chg="mod">
          <ac:chgData name="Michelle Nock" userId="S::michelle.nock@npatschools.org::c1c4e195-bb56-43b1-92bd-bdb92746116f" providerId="AD" clId="Web-{D41347BB-B55A-4B97-9E91-FDDC9B69AA0A}" dt="2020-11-25T13:59:25.847" v="344" actId="1076"/>
          <ac:spMkLst>
            <pc:docMk/>
            <pc:sldMk cId="4218346325" sldId="400"/>
            <ac:spMk id="6" creationId="{6222A5B4-C977-9F4F-9EA4-3E4179C56E7F}"/>
          </ac:spMkLst>
        </pc:spChg>
      </pc:sldChg>
      <pc:sldChg chg="modSp">
        <pc:chgData name="Michelle Nock" userId="S::michelle.nock@npatschools.org::c1c4e195-bb56-43b1-92bd-bdb92746116f" providerId="AD" clId="Web-{D41347BB-B55A-4B97-9E91-FDDC9B69AA0A}" dt="2020-11-25T14:01:39.317" v="396" actId="20577"/>
        <pc:sldMkLst>
          <pc:docMk/>
          <pc:sldMk cId="1170397529" sldId="401"/>
        </pc:sldMkLst>
        <pc:spChg chg="mod">
          <ac:chgData name="Michelle Nock" userId="S::michelle.nock@npatschools.org::c1c4e195-bb56-43b1-92bd-bdb92746116f" providerId="AD" clId="Web-{D41347BB-B55A-4B97-9E91-FDDC9B69AA0A}" dt="2020-11-25T14:01:39.317" v="396" actId="20577"/>
          <ac:spMkLst>
            <pc:docMk/>
            <pc:sldMk cId="1170397529" sldId="401"/>
            <ac:spMk id="4" creationId="{B924E116-3E28-4A8B-A72E-580B41CFF0E8}"/>
          </ac:spMkLst>
        </pc:spChg>
        <pc:spChg chg="mod">
          <ac:chgData name="Michelle Nock" userId="S::michelle.nock@npatschools.org::c1c4e195-bb56-43b1-92bd-bdb92746116f" providerId="AD" clId="Web-{D41347BB-B55A-4B97-9E91-FDDC9B69AA0A}" dt="2020-11-25T14:01:34.317" v="395" actId="14100"/>
          <ac:spMkLst>
            <pc:docMk/>
            <pc:sldMk cId="1170397529" sldId="401"/>
            <ac:spMk id="6" creationId="{6222A5B4-C977-9F4F-9EA4-3E4179C56E7F}"/>
          </ac:spMkLst>
        </pc:spChg>
      </pc:sldChg>
      <pc:sldChg chg="modSp">
        <pc:chgData name="Michelle Nock" userId="S::michelle.nock@npatschools.org::c1c4e195-bb56-43b1-92bd-bdb92746116f" providerId="AD" clId="Web-{D41347BB-B55A-4B97-9E91-FDDC9B69AA0A}" dt="2020-11-25T13:46:52.884" v="72" actId="14100"/>
        <pc:sldMkLst>
          <pc:docMk/>
          <pc:sldMk cId="1056989705" sldId="406"/>
        </pc:sldMkLst>
        <pc:spChg chg="mod">
          <ac:chgData name="Michelle Nock" userId="S::michelle.nock@npatschools.org::c1c4e195-bb56-43b1-92bd-bdb92746116f" providerId="AD" clId="Web-{D41347BB-B55A-4B97-9E91-FDDC9B69AA0A}" dt="2020-11-25T13:46:52.884" v="72" actId="14100"/>
          <ac:spMkLst>
            <pc:docMk/>
            <pc:sldMk cId="1056989705" sldId="406"/>
            <ac:spMk id="5" creationId="{699B4E54-4D49-4CC6-B22F-139EBF718891}"/>
          </ac:spMkLst>
        </pc:spChg>
      </pc:sldChg>
      <pc:sldChg chg="modSp">
        <pc:chgData name="Michelle Nock" userId="S::michelle.nock@npatschools.org::c1c4e195-bb56-43b1-92bd-bdb92746116f" providerId="AD" clId="Web-{D41347BB-B55A-4B97-9E91-FDDC9B69AA0A}" dt="2020-11-25T13:49:08.276" v="115" actId="14100"/>
        <pc:sldMkLst>
          <pc:docMk/>
          <pc:sldMk cId="4260967566" sldId="410"/>
        </pc:sldMkLst>
        <pc:spChg chg="mod">
          <ac:chgData name="Michelle Nock" userId="S::michelle.nock@npatschools.org::c1c4e195-bb56-43b1-92bd-bdb92746116f" providerId="AD" clId="Web-{D41347BB-B55A-4B97-9E91-FDDC9B69AA0A}" dt="2020-11-25T13:49:08.276" v="115" actId="14100"/>
          <ac:spMkLst>
            <pc:docMk/>
            <pc:sldMk cId="4260967566" sldId="410"/>
            <ac:spMk id="5" creationId="{699B4E54-4D49-4CC6-B22F-139EBF718891}"/>
          </ac:spMkLst>
        </pc:spChg>
      </pc:sldChg>
      <pc:sldChg chg="modSp">
        <pc:chgData name="Michelle Nock" userId="S::michelle.nock@npatschools.org::c1c4e195-bb56-43b1-92bd-bdb92746116f" providerId="AD" clId="Web-{D41347BB-B55A-4B97-9E91-FDDC9B69AA0A}" dt="2020-11-25T13:53:22.264" v="189" actId="14100"/>
        <pc:sldMkLst>
          <pc:docMk/>
          <pc:sldMk cId="3037875887" sldId="412"/>
        </pc:sldMkLst>
        <pc:spChg chg="mod">
          <ac:chgData name="Michelle Nock" userId="S::michelle.nock@npatschools.org::c1c4e195-bb56-43b1-92bd-bdb92746116f" providerId="AD" clId="Web-{D41347BB-B55A-4B97-9E91-FDDC9B69AA0A}" dt="2020-11-25T13:53:22.264" v="189" actId="14100"/>
          <ac:spMkLst>
            <pc:docMk/>
            <pc:sldMk cId="3037875887" sldId="412"/>
            <ac:spMk id="5" creationId="{699B4E54-4D49-4CC6-B22F-139EBF718891}"/>
          </ac:spMkLst>
        </pc:spChg>
      </pc:sldChg>
      <pc:sldChg chg="modSp">
        <pc:chgData name="Michelle Nock" userId="S::michelle.nock@npatschools.org::c1c4e195-bb56-43b1-92bd-bdb92746116f" providerId="AD" clId="Web-{D41347BB-B55A-4B97-9E91-FDDC9B69AA0A}" dt="2020-11-25T13:54:47.781" v="218" actId="20577"/>
        <pc:sldMkLst>
          <pc:docMk/>
          <pc:sldMk cId="592008265" sldId="413"/>
        </pc:sldMkLst>
        <pc:spChg chg="mod">
          <ac:chgData name="Michelle Nock" userId="S::michelle.nock@npatschools.org::c1c4e195-bb56-43b1-92bd-bdb92746116f" providerId="AD" clId="Web-{D41347BB-B55A-4B97-9E91-FDDC9B69AA0A}" dt="2020-11-25T13:54:47.781" v="218" actId="20577"/>
          <ac:spMkLst>
            <pc:docMk/>
            <pc:sldMk cId="592008265" sldId="413"/>
            <ac:spMk id="2" creationId="{3DECDC88-CD2C-0D40-9C71-92F5B327E306}"/>
          </ac:spMkLst>
        </pc:spChg>
        <pc:spChg chg="mod">
          <ac:chgData name="Michelle Nock" userId="S::michelle.nock@npatschools.org::c1c4e195-bb56-43b1-92bd-bdb92746116f" providerId="AD" clId="Web-{D41347BB-B55A-4B97-9E91-FDDC9B69AA0A}" dt="2020-11-25T13:54:12.155" v="196" actId="20577"/>
          <ac:spMkLst>
            <pc:docMk/>
            <pc:sldMk cId="592008265" sldId="413"/>
            <ac:spMk id="3" creationId="{29F3CDE0-0E92-0647-BEDE-2CAD1CA796B5}"/>
          </ac:spMkLst>
        </pc:spChg>
        <pc:spChg chg="mod">
          <ac:chgData name="Michelle Nock" userId="S::michelle.nock@npatschools.org::c1c4e195-bb56-43b1-92bd-bdb92746116f" providerId="AD" clId="Web-{D41347BB-B55A-4B97-9E91-FDDC9B69AA0A}" dt="2020-11-25T13:54:12.202" v="198" actId="20577"/>
          <ac:spMkLst>
            <pc:docMk/>
            <pc:sldMk cId="592008265" sldId="413"/>
            <ac:spMk id="6" creationId="{7E3DCEE6-70E8-4EEE-A92F-94D135CF5173}"/>
          </ac:spMkLst>
        </pc:spChg>
      </pc:sldChg>
      <pc:sldChg chg="modSp">
        <pc:chgData name="Michelle Nock" userId="S::michelle.nock@npatschools.org::c1c4e195-bb56-43b1-92bd-bdb92746116f" providerId="AD" clId="Web-{D41347BB-B55A-4B97-9E91-FDDC9B69AA0A}" dt="2020-11-25T13:56:06.891" v="263" actId="14100"/>
        <pc:sldMkLst>
          <pc:docMk/>
          <pc:sldMk cId="5633956" sldId="414"/>
        </pc:sldMkLst>
        <pc:spChg chg="mod">
          <ac:chgData name="Michelle Nock" userId="S::michelle.nock@npatschools.org::c1c4e195-bb56-43b1-92bd-bdb92746116f" providerId="AD" clId="Web-{D41347BB-B55A-4B97-9E91-FDDC9B69AA0A}" dt="2020-11-25T13:56:06.891" v="263" actId="14100"/>
          <ac:spMkLst>
            <pc:docMk/>
            <pc:sldMk cId="5633956" sldId="414"/>
            <ac:spMk id="5" creationId="{699B4E54-4D49-4CC6-B22F-139EBF718891}"/>
          </ac:spMkLst>
        </pc:spChg>
      </pc:sldChg>
      <pc:sldChg chg="modSp">
        <pc:chgData name="Michelle Nock" userId="S::michelle.nock@npatschools.org::c1c4e195-bb56-43b1-92bd-bdb92746116f" providerId="AD" clId="Web-{D41347BB-B55A-4B97-9E91-FDDC9B69AA0A}" dt="2020-11-25T14:00:04.957" v="356" actId="14100"/>
        <pc:sldMkLst>
          <pc:docMk/>
          <pc:sldMk cId="33965165" sldId="419"/>
        </pc:sldMkLst>
        <pc:spChg chg="mod">
          <ac:chgData name="Michelle Nock" userId="S::michelle.nock@npatschools.org::c1c4e195-bb56-43b1-92bd-bdb92746116f" providerId="AD" clId="Web-{D41347BB-B55A-4B97-9E91-FDDC9B69AA0A}" dt="2020-11-25T13:59:58.535" v="352" actId="20577"/>
          <ac:spMkLst>
            <pc:docMk/>
            <pc:sldMk cId="33965165" sldId="419"/>
            <ac:spMk id="2" creationId="{67C8C060-F55C-4748-B130-0E3C156627A5}"/>
          </ac:spMkLst>
        </pc:spChg>
        <pc:spChg chg="mod">
          <ac:chgData name="Michelle Nock" userId="S::michelle.nock@npatschools.org::c1c4e195-bb56-43b1-92bd-bdb92746116f" providerId="AD" clId="Web-{D41347BB-B55A-4B97-9E91-FDDC9B69AA0A}" dt="2020-11-25T14:00:04.957" v="356" actId="14100"/>
          <ac:spMkLst>
            <pc:docMk/>
            <pc:sldMk cId="33965165" sldId="419"/>
            <ac:spMk id="6" creationId="{7E3DCEE6-70E8-4EEE-A92F-94D135CF5173}"/>
          </ac:spMkLst>
        </pc:spChg>
      </pc:sldChg>
      <pc:sldChg chg="modSp">
        <pc:chgData name="Michelle Nock" userId="S::michelle.nock@npatschools.org::c1c4e195-bb56-43b1-92bd-bdb92746116f" providerId="AD" clId="Web-{D41347BB-B55A-4B97-9E91-FDDC9B69AA0A}" dt="2020-11-25T14:00:45.910" v="375" actId="20577"/>
        <pc:sldMkLst>
          <pc:docMk/>
          <pc:sldMk cId="4082450571" sldId="421"/>
        </pc:sldMkLst>
        <pc:spChg chg="mod">
          <ac:chgData name="Michelle Nock" userId="S::michelle.nock@npatschools.org::c1c4e195-bb56-43b1-92bd-bdb92746116f" providerId="AD" clId="Web-{D41347BB-B55A-4B97-9E91-FDDC9B69AA0A}" dt="2020-11-25T14:00:43.566" v="372" actId="20577"/>
          <ac:spMkLst>
            <pc:docMk/>
            <pc:sldMk cId="4082450571" sldId="421"/>
            <ac:spMk id="3" creationId="{1AF7F614-43C7-E74E-94AA-E80E8DDF1682}"/>
          </ac:spMkLst>
        </pc:spChg>
        <pc:spChg chg="mod">
          <ac:chgData name="Michelle Nock" userId="S::michelle.nock@npatschools.org::c1c4e195-bb56-43b1-92bd-bdb92746116f" providerId="AD" clId="Web-{D41347BB-B55A-4B97-9E91-FDDC9B69AA0A}" dt="2020-11-25T14:00:45.910" v="375" actId="20577"/>
          <ac:spMkLst>
            <pc:docMk/>
            <pc:sldMk cId="4082450571" sldId="421"/>
            <ac:spMk id="6" creationId="{7E3DCEE6-70E8-4EEE-A92F-94D135CF5173}"/>
          </ac:spMkLst>
        </pc:spChg>
      </pc:sldChg>
      <pc:sldChg chg="modSp">
        <pc:chgData name="Michelle Nock" userId="S::michelle.nock@npatschools.org::c1c4e195-bb56-43b1-92bd-bdb92746116f" providerId="AD" clId="Web-{D41347BB-B55A-4B97-9E91-FDDC9B69AA0A}" dt="2020-11-25T13:47:18.603" v="84" actId="14100"/>
        <pc:sldMkLst>
          <pc:docMk/>
          <pc:sldMk cId="2432381694" sldId="427"/>
        </pc:sldMkLst>
        <pc:spChg chg="mod">
          <ac:chgData name="Michelle Nock" userId="S::michelle.nock@npatschools.org::c1c4e195-bb56-43b1-92bd-bdb92746116f" providerId="AD" clId="Web-{D41347BB-B55A-4B97-9E91-FDDC9B69AA0A}" dt="2020-11-25T13:47:18.603" v="84" actId="14100"/>
          <ac:spMkLst>
            <pc:docMk/>
            <pc:sldMk cId="2432381694" sldId="427"/>
            <ac:spMk id="4" creationId="{218593E4-E66A-9042-9C01-5B4A6C1F7303}"/>
          </ac:spMkLst>
        </pc:spChg>
        <pc:spChg chg="mod">
          <ac:chgData name="Michelle Nock" userId="S::michelle.nock@npatschools.org::c1c4e195-bb56-43b1-92bd-bdb92746116f" providerId="AD" clId="Web-{D41347BB-B55A-4B97-9E91-FDDC9B69AA0A}" dt="2020-11-25T13:47:11.790" v="81" actId="20577"/>
          <ac:spMkLst>
            <pc:docMk/>
            <pc:sldMk cId="2432381694" sldId="427"/>
            <ac:spMk id="9" creationId="{4903F581-C405-1C47-A979-C14D73B312F1}"/>
          </ac:spMkLst>
        </pc:spChg>
      </pc:sldChg>
      <pc:sldChg chg="modSp">
        <pc:chgData name="Michelle Nock" userId="S::michelle.nock@npatschools.org::c1c4e195-bb56-43b1-92bd-bdb92746116f" providerId="AD" clId="Web-{D41347BB-B55A-4B97-9E91-FDDC9B69AA0A}" dt="2020-11-25T13:56:27.282" v="267" actId="14100"/>
        <pc:sldMkLst>
          <pc:docMk/>
          <pc:sldMk cId="3447196662" sldId="428"/>
        </pc:sldMkLst>
        <pc:spChg chg="mod">
          <ac:chgData name="Michelle Nock" userId="S::michelle.nock@npatschools.org::c1c4e195-bb56-43b1-92bd-bdb92746116f" providerId="AD" clId="Web-{D41347BB-B55A-4B97-9E91-FDDC9B69AA0A}" dt="2020-11-25T13:56:18.391" v="265" actId="20577"/>
          <ac:spMkLst>
            <pc:docMk/>
            <pc:sldMk cId="3447196662" sldId="428"/>
            <ac:spMk id="3" creationId="{EE5AEB33-6B65-7547-9726-227FE7E637BA}"/>
          </ac:spMkLst>
        </pc:spChg>
        <pc:spChg chg="mod">
          <ac:chgData name="Michelle Nock" userId="S::michelle.nock@npatschools.org::c1c4e195-bb56-43b1-92bd-bdb92746116f" providerId="AD" clId="Web-{D41347BB-B55A-4B97-9E91-FDDC9B69AA0A}" dt="2020-11-25T13:56:27.282" v="267" actId="14100"/>
          <ac:spMkLst>
            <pc:docMk/>
            <pc:sldMk cId="3447196662" sldId="428"/>
            <ac:spMk id="4" creationId="{F60DB08E-614B-4703-A4F3-ECFEC189F3CC}"/>
          </ac:spMkLst>
        </pc:spChg>
      </pc:sldChg>
      <pc:sldChg chg="modSp">
        <pc:chgData name="Michelle Nock" userId="S::michelle.nock@npatschools.org::c1c4e195-bb56-43b1-92bd-bdb92746116f" providerId="AD" clId="Web-{D41347BB-B55A-4B97-9E91-FDDC9B69AA0A}" dt="2020-11-25T13:48:40.870" v="108" actId="20577"/>
        <pc:sldMkLst>
          <pc:docMk/>
          <pc:sldMk cId="3771948196" sldId="429"/>
        </pc:sldMkLst>
        <pc:spChg chg="mod">
          <ac:chgData name="Michelle Nock" userId="S::michelle.nock@npatschools.org::c1c4e195-bb56-43b1-92bd-bdb92746116f" providerId="AD" clId="Web-{D41347BB-B55A-4B97-9E91-FDDC9B69AA0A}" dt="2020-11-25T13:48:40.870" v="108" actId="20577"/>
          <ac:spMkLst>
            <pc:docMk/>
            <pc:sldMk cId="3771948196" sldId="429"/>
            <ac:spMk id="5" creationId="{699B4E54-4D49-4CC6-B22F-139EBF718891}"/>
          </ac:spMkLst>
        </pc:spChg>
        <pc:spChg chg="mod">
          <ac:chgData name="Michelle Nock" userId="S::michelle.nock@npatschools.org::c1c4e195-bb56-43b1-92bd-bdb92746116f" providerId="AD" clId="Web-{D41347BB-B55A-4B97-9E91-FDDC9B69AA0A}" dt="2020-11-25T13:48:37.885" v="107" actId="20577"/>
          <ac:spMkLst>
            <pc:docMk/>
            <pc:sldMk cId="3771948196" sldId="429"/>
            <ac:spMk id="7" creationId="{70252465-360E-9F4F-B52A-5D7EDAFCA007}"/>
          </ac:spMkLst>
        </pc:spChg>
      </pc:sldChg>
      <pc:sldChg chg="modSp">
        <pc:chgData name="Michelle Nock" userId="S::michelle.nock@npatschools.org::c1c4e195-bb56-43b1-92bd-bdb92746116f" providerId="AD" clId="Web-{D41347BB-B55A-4B97-9E91-FDDC9B69AA0A}" dt="2020-11-25T13:51:15.278" v="150" actId="14100"/>
        <pc:sldMkLst>
          <pc:docMk/>
          <pc:sldMk cId="2506991167" sldId="432"/>
        </pc:sldMkLst>
        <pc:spChg chg="mod">
          <ac:chgData name="Michelle Nock" userId="S::michelle.nock@npatschools.org::c1c4e195-bb56-43b1-92bd-bdb92746116f" providerId="AD" clId="Web-{D41347BB-B55A-4B97-9E91-FDDC9B69AA0A}" dt="2020-11-25T13:51:15.278" v="150" actId="14100"/>
          <ac:spMkLst>
            <pc:docMk/>
            <pc:sldMk cId="2506991167" sldId="432"/>
            <ac:spMk id="4" creationId="{F60DB08E-614B-4703-A4F3-ECFEC189F3CC}"/>
          </ac:spMkLst>
        </pc:spChg>
      </pc:sldChg>
      <pc:sldChg chg="modSp">
        <pc:chgData name="Michelle Nock" userId="S::michelle.nock@npatschools.org::c1c4e195-bb56-43b1-92bd-bdb92746116f" providerId="AD" clId="Web-{D41347BB-B55A-4B97-9E91-FDDC9B69AA0A}" dt="2020-11-25T14:01:28.192" v="391" actId="14100"/>
        <pc:sldMkLst>
          <pc:docMk/>
          <pc:sldMk cId="82969100" sldId="433"/>
        </pc:sldMkLst>
        <pc:spChg chg="mod">
          <ac:chgData name="Michelle Nock" userId="S::michelle.nock@npatschools.org::c1c4e195-bb56-43b1-92bd-bdb92746116f" providerId="AD" clId="Web-{D41347BB-B55A-4B97-9E91-FDDC9B69AA0A}" dt="2020-11-25T14:01:28.192" v="391" actId="14100"/>
          <ac:spMkLst>
            <pc:docMk/>
            <pc:sldMk cId="82969100" sldId="433"/>
            <ac:spMk id="4" creationId="{F60DB08E-614B-4703-A4F3-ECFEC189F3CC}"/>
          </ac:spMkLst>
        </pc:spChg>
      </pc:sldChg>
      <pc:sldChg chg="modSp">
        <pc:chgData name="Michelle Nock" userId="S::michelle.nock@npatschools.org::c1c4e195-bb56-43b1-92bd-bdb92746116f" providerId="AD" clId="Web-{D41347BB-B55A-4B97-9E91-FDDC9B69AA0A}" dt="2020-11-25T13:51:50.966" v="161" actId="20577"/>
        <pc:sldMkLst>
          <pc:docMk/>
          <pc:sldMk cId="525493111" sldId="435"/>
        </pc:sldMkLst>
        <pc:spChg chg="mod">
          <ac:chgData name="Michelle Nock" userId="S::michelle.nock@npatschools.org::c1c4e195-bb56-43b1-92bd-bdb92746116f" providerId="AD" clId="Web-{D41347BB-B55A-4B97-9E91-FDDC9B69AA0A}" dt="2020-11-25T13:51:50.966" v="161" actId="20577"/>
          <ac:spMkLst>
            <pc:docMk/>
            <pc:sldMk cId="525493111" sldId="435"/>
            <ac:spMk id="5" creationId="{699B4E54-4D49-4CC6-B22F-139EBF718891}"/>
          </ac:spMkLst>
        </pc:spChg>
        <pc:spChg chg="mod">
          <ac:chgData name="Michelle Nock" userId="S::michelle.nock@npatschools.org::c1c4e195-bb56-43b1-92bd-bdb92746116f" providerId="AD" clId="Web-{D41347BB-B55A-4B97-9E91-FDDC9B69AA0A}" dt="2020-11-25T13:51:46.591" v="160" actId="14100"/>
          <ac:spMkLst>
            <pc:docMk/>
            <pc:sldMk cId="525493111" sldId="435"/>
            <ac:spMk id="7" creationId="{70252465-360E-9F4F-B52A-5D7EDAFCA007}"/>
          </ac:spMkLst>
        </pc:spChg>
      </pc:sldChg>
      <pc:sldChg chg="modSp">
        <pc:chgData name="Michelle Nock" userId="S::michelle.nock@npatschools.org::c1c4e195-bb56-43b1-92bd-bdb92746116f" providerId="AD" clId="Web-{D41347BB-B55A-4B97-9E91-FDDC9B69AA0A}" dt="2020-11-25T13:55:21.718" v="233" actId="20577"/>
        <pc:sldMkLst>
          <pc:docMk/>
          <pc:sldMk cId="3149090210" sldId="436"/>
        </pc:sldMkLst>
        <pc:spChg chg="mod">
          <ac:chgData name="Michelle Nock" userId="S::michelle.nock@npatschools.org::c1c4e195-bb56-43b1-92bd-bdb92746116f" providerId="AD" clId="Web-{D41347BB-B55A-4B97-9E91-FDDC9B69AA0A}" dt="2020-11-25T13:55:21.718" v="233" actId="20577"/>
          <ac:spMkLst>
            <pc:docMk/>
            <pc:sldMk cId="3149090210" sldId="436"/>
            <ac:spMk id="5" creationId="{699B4E54-4D49-4CC6-B22F-139EBF718891}"/>
          </ac:spMkLst>
        </pc:spChg>
        <pc:spChg chg="mod">
          <ac:chgData name="Michelle Nock" userId="S::michelle.nock@npatschools.org::c1c4e195-bb56-43b1-92bd-bdb92746116f" providerId="AD" clId="Web-{D41347BB-B55A-4B97-9E91-FDDC9B69AA0A}" dt="2020-11-25T13:55:16.843" v="230" actId="20577"/>
          <ac:spMkLst>
            <pc:docMk/>
            <pc:sldMk cId="3149090210" sldId="436"/>
            <ac:spMk id="7" creationId="{70252465-360E-9F4F-B52A-5D7EDAFCA007}"/>
          </ac:spMkLst>
        </pc:spChg>
      </pc:sldChg>
      <pc:sldChg chg="modSp">
        <pc:chgData name="Michelle Nock" userId="S::michelle.nock@npatschools.org::c1c4e195-bb56-43b1-92bd-bdb92746116f" providerId="AD" clId="Web-{D41347BB-B55A-4B97-9E91-FDDC9B69AA0A}" dt="2020-11-25T13:59:45.816" v="349" actId="20577"/>
        <pc:sldMkLst>
          <pc:docMk/>
          <pc:sldMk cId="3417218955" sldId="444"/>
        </pc:sldMkLst>
        <pc:spChg chg="mod">
          <ac:chgData name="Michelle Nock" userId="S::michelle.nock@npatschools.org::c1c4e195-bb56-43b1-92bd-bdb92746116f" providerId="AD" clId="Web-{D41347BB-B55A-4B97-9E91-FDDC9B69AA0A}" dt="2020-11-25T13:59:40.878" v="348" actId="20577"/>
          <ac:spMkLst>
            <pc:docMk/>
            <pc:sldMk cId="3417218955" sldId="444"/>
            <ac:spMk id="3" creationId="{4CC24A18-3B13-7D47-8152-DF5A7A9F3799}"/>
          </ac:spMkLst>
        </pc:spChg>
        <pc:spChg chg="mod">
          <ac:chgData name="Michelle Nock" userId="S::michelle.nock@npatschools.org::c1c4e195-bb56-43b1-92bd-bdb92746116f" providerId="AD" clId="Web-{D41347BB-B55A-4B97-9E91-FDDC9B69AA0A}" dt="2020-11-25T13:59:45.816" v="349" actId="20577"/>
          <ac:spMkLst>
            <pc:docMk/>
            <pc:sldMk cId="3417218955" sldId="444"/>
            <ac:spMk id="5" creationId="{699B4E54-4D49-4CC6-B22F-139EBF718891}"/>
          </ac:spMkLst>
        </pc:spChg>
      </pc:sldChg>
      <pc:sldChg chg="modSp">
        <pc:chgData name="Michelle Nock" userId="S::michelle.nock@npatschools.org::c1c4e195-bb56-43b1-92bd-bdb92746116f" providerId="AD" clId="Web-{D41347BB-B55A-4B97-9E91-FDDC9B69AA0A}" dt="2020-11-25T14:01:49.692" v="400" actId="20577"/>
        <pc:sldMkLst>
          <pc:docMk/>
          <pc:sldMk cId="1889357129" sldId="445"/>
        </pc:sldMkLst>
        <pc:spChg chg="mod">
          <ac:chgData name="Michelle Nock" userId="S::michelle.nock@npatschools.org::c1c4e195-bb56-43b1-92bd-bdb92746116f" providerId="AD" clId="Web-{D41347BB-B55A-4B97-9E91-FDDC9B69AA0A}" dt="2020-11-25T14:01:49.692" v="400" actId="20577"/>
          <ac:spMkLst>
            <pc:docMk/>
            <pc:sldMk cId="1889357129" sldId="445"/>
            <ac:spMk id="5" creationId="{699B4E54-4D49-4CC6-B22F-139EBF718891}"/>
          </ac:spMkLst>
        </pc:spChg>
        <pc:spChg chg="mod">
          <ac:chgData name="Michelle Nock" userId="S::michelle.nock@npatschools.org::c1c4e195-bb56-43b1-92bd-bdb92746116f" providerId="AD" clId="Web-{D41347BB-B55A-4B97-9E91-FDDC9B69AA0A}" dt="2020-11-25T14:01:47.114" v="399" actId="20577"/>
          <ac:spMkLst>
            <pc:docMk/>
            <pc:sldMk cId="1889357129" sldId="445"/>
            <ac:spMk id="7" creationId="{70252465-360E-9F4F-B52A-5D7EDAFCA007}"/>
          </ac:spMkLst>
        </pc:spChg>
      </pc:sldChg>
      <pc:sldChg chg="modSp">
        <pc:chgData name="Michelle Nock" userId="S::michelle.nock@npatschools.org::c1c4e195-bb56-43b1-92bd-bdb92746116f" providerId="AD" clId="Web-{D41347BB-B55A-4B97-9E91-FDDC9B69AA0A}" dt="2020-11-25T13:46:07.664" v="64" actId="20577"/>
        <pc:sldMkLst>
          <pc:docMk/>
          <pc:sldMk cId="1064948140" sldId="455"/>
        </pc:sldMkLst>
        <pc:spChg chg="mod">
          <ac:chgData name="Michelle Nock" userId="S::michelle.nock@npatschools.org::c1c4e195-bb56-43b1-92bd-bdb92746116f" providerId="AD" clId="Web-{D41347BB-B55A-4B97-9E91-FDDC9B69AA0A}" dt="2020-11-25T13:46:07.664" v="64" actId="20577"/>
          <ac:spMkLst>
            <pc:docMk/>
            <pc:sldMk cId="1064948140" sldId="455"/>
            <ac:spMk id="5" creationId="{699B4E54-4D49-4CC6-B22F-139EBF718891}"/>
          </ac:spMkLst>
        </pc:spChg>
        <pc:spChg chg="mod">
          <ac:chgData name="Michelle Nock" userId="S::michelle.nock@npatschools.org::c1c4e195-bb56-43b1-92bd-bdb92746116f" providerId="AD" clId="Web-{D41347BB-B55A-4B97-9E91-FDDC9B69AA0A}" dt="2020-11-25T13:46:03.852" v="61" actId="20577"/>
          <ac:spMkLst>
            <pc:docMk/>
            <pc:sldMk cId="1064948140" sldId="455"/>
            <ac:spMk id="7" creationId="{70252465-360E-9F4F-B52A-5D7EDAFCA007}"/>
          </ac:spMkLst>
        </pc:spChg>
      </pc:sldChg>
      <pc:sldChg chg="modSp">
        <pc:chgData name="Michelle Nock" userId="S::michelle.nock@npatschools.org::c1c4e195-bb56-43b1-92bd-bdb92746116f" providerId="AD" clId="Web-{D41347BB-B55A-4B97-9E91-FDDC9B69AA0A}" dt="2020-11-25T13:49:00.229" v="113" actId="20577"/>
        <pc:sldMkLst>
          <pc:docMk/>
          <pc:sldMk cId="4135894322" sldId="457"/>
        </pc:sldMkLst>
        <pc:spChg chg="mod">
          <ac:chgData name="Michelle Nock" userId="S::michelle.nock@npatschools.org::c1c4e195-bb56-43b1-92bd-bdb92746116f" providerId="AD" clId="Web-{D41347BB-B55A-4B97-9E91-FDDC9B69AA0A}" dt="2020-11-25T13:49:00.229" v="113" actId="20577"/>
          <ac:spMkLst>
            <pc:docMk/>
            <pc:sldMk cId="4135894322" sldId="457"/>
            <ac:spMk id="5" creationId="{699B4E54-4D49-4CC6-B22F-139EBF718891}"/>
          </ac:spMkLst>
        </pc:spChg>
        <pc:spChg chg="mod">
          <ac:chgData name="Michelle Nock" userId="S::michelle.nock@npatschools.org::c1c4e195-bb56-43b1-92bd-bdb92746116f" providerId="AD" clId="Web-{D41347BB-B55A-4B97-9E91-FDDC9B69AA0A}" dt="2020-11-25T13:48:54.729" v="112" actId="1076"/>
          <ac:spMkLst>
            <pc:docMk/>
            <pc:sldMk cId="4135894322" sldId="457"/>
            <ac:spMk id="7" creationId="{70252465-360E-9F4F-B52A-5D7EDAFCA007}"/>
          </ac:spMkLst>
        </pc:spChg>
      </pc:sldChg>
      <pc:sldChg chg="modSp">
        <pc:chgData name="Michelle Nock" userId="S::michelle.nock@npatschools.org::c1c4e195-bb56-43b1-92bd-bdb92746116f" providerId="AD" clId="Web-{D41347BB-B55A-4B97-9E91-FDDC9B69AA0A}" dt="2020-11-25T13:50:07.808" v="131" actId="14100"/>
        <pc:sldMkLst>
          <pc:docMk/>
          <pc:sldMk cId="2529189274" sldId="458"/>
        </pc:sldMkLst>
        <pc:spChg chg="mod">
          <ac:chgData name="Michelle Nock" userId="S::michelle.nock@npatschools.org::c1c4e195-bb56-43b1-92bd-bdb92746116f" providerId="AD" clId="Web-{D41347BB-B55A-4B97-9E91-FDDC9B69AA0A}" dt="2020-11-25T13:49:35.167" v="123" actId="14100"/>
          <ac:spMkLst>
            <pc:docMk/>
            <pc:sldMk cId="2529189274" sldId="458"/>
            <ac:spMk id="5" creationId="{699B4E54-4D49-4CC6-B22F-139EBF718891}"/>
          </ac:spMkLst>
        </pc:spChg>
        <pc:spChg chg="mod">
          <ac:chgData name="Michelle Nock" userId="S::michelle.nock@npatschools.org::c1c4e195-bb56-43b1-92bd-bdb92746116f" providerId="AD" clId="Web-{D41347BB-B55A-4B97-9E91-FDDC9B69AA0A}" dt="2020-11-25T13:50:07.808" v="131" actId="14100"/>
          <ac:spMkLst>
            <pc:docMk/>
            <pc:sldMk cId="2529189274" sldId="458"/>
            <ac:spMk id="7" creationId="{B1431E32-21D1-634C-BF16-1822F10D6847}"/>
          </ac:spMkLst>
        </pc:spChg>
      </pc:sldChg>
      <pc:sldChg chg="modSp">
        <pc:chgData name="Michelle Nock" userId="S::michelle.nock@npatschools.org::c1c4e195-bb56-43b1-92bd-bdb92746116f" providerId="AD" clId="Web-{D41347BB-B55A-4B97-9E91-FDDC9B69AA0A}" dt="2020-11-25T13:51:04.262" v="148" actId="1076"/>
        <pc:sldMkLst>
          <pc:docMk/>
          <pc:sldMk cId="1293305779" sldId="459"/>
        </pc:sldMkLst>
        <pc:spChg chg="mod">
          <ac:chgData name="Michelle Nock" userId="S::michelle.nock@npatschools.org::c1c4e195-bb56-43b1-92bd-bdb92746116f" providerId="AD" clId="Web-{D41347BB-B55A-4B97-9E91-FDDC9B69AA0A}" dt="2020-11-25T13:50:42.824" v="140" actId="14100"/>
          <ac:spMkLst>
            <pc:docMk/>
            <pc:sldMk cId="1293305779" sldId="459"/>
            <ac:spMk id="3" creationId="{CC252B68-C76C-E249-A9E8-C19352CC939A}"/>
          </ac:spMkLst>
        </pc:spChg>
        <pc:spChg chg="mod">
          <ac:chgData name="Michelle Nock" userId="S::michelle.nock@npatschools.org::c1c4e195-bb56-43b1-92bd-bdb92746116f" providerId="AD" clId="Web-{D41347BB-B55A-4B97-9E91-FDDC9B69AA0A}" dt="2020-11-25T13:51:02.121" v="147" actId="20577"/>
          <ac:spMkLst>
            <pc:docMk/>
            <pc:sldMk cId="1293305779" sldId="459"/>
            <ac:spMk id="5" creationId="{699B4E54-4D49-4CC6-B22F-139EBF718891}"/>
          </ac:spMkLst>
        </pc:spChg>
        <pc:spChg chg="mod">
          <ac:chgData name="Michelle Nock" userId="S::michelle.nock@npatschools.org::c1c4e195-bb56-43b1-92bd-bdb92746116f" providerId="AD" clId="Web-{D41347BB-B55A-4B97-9E91-FDDC9B69AA0A}" dt="2020-11-25T13:50:59.918" v="145" actId="20577"/>
          <ac:spMkLst>
            <pc:docMk/>
            <pc:sldMk cId="1293305779" sldId="459"/>
            <ac:spMk id="9" creationId="{4F952F6A-8E37-8E40-8021-ACB94804149E}"/>
          </ac:spMkLst>
        </pc:spChg>
        <pc:picChg chg="mod">
          <ac:chgData name="Michelle Nock" userId="S::michelle.nock@npatschools.org::c1c4e195-bb56-43b1-92bd-bdb92746116f" providerId="AD" clId="Web-{D41347BB-B55A-4B97-9E91-FDDC9B69AA0A}" dt="2020-11-25T13:51:04.262" v="148" actId="1076"/>
          <ac:picMkLst>
            <pc:docMk/>
            <pc:sldMk cId="1293305779" sldId="459"/>
            <ac:picMk id="4" creationId="{4904BCB0-AFB7-4159-B00D-8F92565BBAD3}"/>
          </ac:picMkLst>
        </pc:picChg>
      </pc:sldChg>
      <pc:sldChg chg="modSp">
        <pc:chgData name="Michelle Nock" userId="S::michelle.nock@npatschools.org::c1c4e195-bb56-43b1-92bd-bdb92746116f" providerId="AD" clId="Web-{D41347BB-B55A-4B97-9E91-FDDC9B69AA0A}" dt="2020-11-25T13:47:41.666" v="95" actId="20577"/>
        <pc:sldMkLst>
          <pc:docMk/>
          <pc:sldMk cId="1371114815" sldId="461"/>
        </pc:sldMkLst>
        <pc:spChg chg="mod">
          <ac:chgData name="Michelle Nock" userId="S::michelle.nock@npatschools.org::c1c4e195-bb56-43b1-92bd-bdb92746116f" providerId="AD" clId="Web-{D41347BB-B55A-4B97-9E91-FDDC9B69AA0A}" dt="2020-11-25T13:47:41.666" v="95" actId="20577"/>
          <ac:spMkLst>
            <pc:docMk/>
            <pc:sldMk cId="1371114815" sldId="461"/>
            <ac:spMk id="4" creationId="{B924E116-3E28-4A8B-A72E-580B41CFF0E8}"/>
          </ac:spMkLst>
        </pc:spChg>
      </pc:sldChg>
      <pc:sldChg chg="modSp">
        <pc:chgData name="Michelle Nock" userId="S::michelle.nock@npatschools.org::c1c4e195-bb56-43b1-92bd-bdb92746116f" providerId="AD" clId="Web-{D41347BB-B55A-4B97-9E91-FDDC9B69AA0A}" dt="2020-11-25T13:53:13.279" v="184" actId="14100"/>
        <pc:sldMkLst>
          <pc:docMk/>
          <pc:sldMk cId="2459729021" sldId="462"/>
        </pc:sldMkLst>
        <pc:spChg chg="mod">
          <ac:chgData name="Michelle Nock" userId="S::michelle.nock@npatschools.org::c1c4e195-bb56-43b1-92bd-bdb92746116f" providerId="AD" clId="Web-{D41347BB-B55A-4B97-9E91-FDDC9B69AA0A}" dt="2020-11-25T13:53:13.279" v="184" actId="14100"/>
          <ac:spMkLst>
            <pc:docMk/>
            <pc:sldMk cId="2459729021" sldId="462"/>
            <ac:spMk id="3" creationId="{715FE2BB-2022-C64E-BD1A-5A93620A5872}"/>
          </ac:spMkLst>
        </pc:spChg>
        <pc:spChg chg="mod">
          <ac:chgData name="Michelle Nock" userId="S::michelle.nock@npatschools.org::c1c4e195-bb56-43b1-92bd-bdb92746116f" providerId="AD" clId="Web-{D41347BB-B55A-4B97-9E91-FDDC9B69AA0A}" dt="2020-11-25T13:53:05.435" v="183" actId="20577"/>
          <ac:spMkLst>
            <pc:docMk/>
            <pc:sldMk cId="2459729021" sldId="462"/>
            <ac:spMk id="5" creationId="{699B4E54-4D49-4CC6-B22F-139EBF718891}"/>
          </ac:spMkLst>
        </pc:spChg>
        <pc:graphicFrameChg chg="mod modGraphic">
          <ac:chgData name="Michelle Nock" userId="S::michelle.nock@npatschools.org::c1c4e195-bb56-43b1-92bd-bdb92746116f" providerId="AD" clId="Web-{D41347BB-B55A-4B97-9E91-FDDC9B69AA0A}" dt="2020-11-25T13:53:01.435" v="182"/>
          <ac:graphicFrameMkLst>
            <pc:docMk/>
            <pc:sldMk cId="2459729021" sldId="462"/>
            <ac:graphicFrameMk id="10" creationId="{92EFCA58-901F-3F41-9B0D-3BE79A370334}"/>
          </ac:graphicFrameMkLst>
        </pc:graphicFrameChg>
      </pc:sldChg>
      <pc:sldChg chg="modSp">
        <pc:chgData name="Michelle Nock" userId="S::michelle.nock@npatschools.org::c1c4e195-bb56-43b1-92bd-bdb92746116f" providerId="AD" clId="Web-{D41347BB-B55A-4B97-9E91-FDDC9B69AA0A}" dt="2020-11-25T13:56:00.454" v="261" actId="14100"/>
        <pc:sldMkLst>
          <pc:docMk/>
          <pc:sldMk cId="1720215293" sldId="464"/>
        </pc:sldMkLst>
        <pc:spChg chg="mod">
          <ac:chgData name="Michelle Nock" userId="S::michelle.nock@npatschools.org::c1c4e195-bb56-43b1-92bd-bdb92746116f" providerId="AD" clId="Web-{D41347BB-B55A-4B97-9E91-FDDC9B69AA0A}" dt="2020-11-25T13:55:55.360" v="258" actId="20577"/>
          <ac:spMkLst>
            <pc:docMk/>
            <pc:sldMk cId="1720215293" sldId="464"/>
            <ac:spMk id="2" creationId="{D6934447-DA2A-634F-A0F2-9BC75DC9B27F}"/>
          </ac:spMkLst>
        </pc:spChg>
        <pc:spChg chg="mod">
          <ac:chgData name="Michelle Nock" userId="S::michelle.nock@npatschools.org::c1c4e195-bb56-43b1-92bd-bdb92746116f" providerId="AD" clId="Web-{D41347BB-B55A-4B97-9E91-FDDC9B69AA0A}" dt="2020-11-25T13:56:00.454" v="261" actId="14100"/>
          <ac:spMkLst>
            <pc:docMk/>
            <pc:sldMk cId="1720215293" sldId="464"/>
            <ac:spMk id="5" creationId="{699B4E54-4D49-4CC6-B22F-139EBF718891}"/>
          </ac:spMkLst>
        </pc:spChg>
        <pc:spChg chg="mod">
          <ac:chgData name="Michelle Nock" userId="S::michelle.nock@npatschools.org::c1c4e195-bb56-43b1-92bd-bdb92746116f" providerId="AD" clId="Web-{D41347BB-B55A-4B97-9E91-FDDC9B69AA0A}" dt="2020-11-25T13:55:43.344" v="241" actId="1076"/>
          <ac:spMkLst>
            <pc:docMk/>
            <pc:sldMk cId="1720215293" sldId="464"/>
            <ac:spMk id="7" creationId="{70252465-360E-9F4F-B52A-5D7EDAFCA007}"/>
          </ac:spMkLst>
        </pc:spChg>
      </pc:sldChg>
      <pc:sldChg chg="modSp">
        <pc:chgData name="Michelle Nock" userId="S::michelle.nock@npatschools.org::c1c4e195-bb56-43b1-92bd-bdb92746116f" providerId="AD" clId="Web-{D41347BB-B55A-4B97-9E91-FDDC9B69AA0A}" dt="2020-11-25T13:47:36.244" v="92" actId="14100"/>
        <pc:sldMkLst>
          <pc:docMk/>
          <pc:sldMk cId="1438853976" sldId="467"/>
        </pc:sldMkLst>
        <pc:spChg chg="mod">
          <ac:chgData name="Michelle Nock" userId="S::michelle.nock@npatschools.org::c1c4e195-bb56-43b1-92bd-bdb92746116f" providerId="AD" clId="Web-{D41347BB-B55A-4B97-9E91-FDDC9B69AA0A}" dt="2020-11-25T13:47:28.134" v="87" actId="20577"/>
          <ac:spMkLst>
            <pc:docMk/>
            <pc:sldMk cId="1438853976" sldId="467"/>
            <ac:spMk id="2" creationId="{8447B1A1-CF3A-FD49-82E7-B7A76841B3B3}"/>
          </ac:spMkLst>
        </pc:spChg>
        <pc:spChg chg="mod">
          <ac:chgData name="Michelle Nock" userId="S::michelle.nock@npatschools.org::c1c4e195-bb56-43b1-92bd-bdb92746116f" providerId="AD" clId="Web-{D41347BB-B55A-4B97-9E91-FDDC9B69AA0A}" dt="2020-11-25T13:47:36.244" v="92" actId="14100"/>
          <ac:spMkLst>
            <pc:docMk/>
            <pc:sldMk cId="1438853976" sldId="467"/>
            <ac:spMk id="4" creationId="{F60DB08E-614B-4703-A4F3-ECFEC189F3CC}"/>
          </ac:spMkLst>
        </pc:spChg>
      </pc:sldChg>
      <pc:sldChg chg="modSp">
        <pc:chgData name="Michelle Nock" userId="S::michelle.nock@npatschools.org::c1c4e195-bb56-43b1-92bd-bdb92746116f" providerId="AD" clId="Web-{D41347BB-B55A-4B97-9E91-FDDC9B69AA0A}" dt="2020-11-25T14:01:22.395" v="387" actId="14100"/>
        <pc:sldMkLst>
          <pc:docMk/>
          <pc:sldMk cId="4075547872" sldId="469"/>
        </pc:sldMkLst>
        <pc:spChg chg="mod">
          <ac:chgData name="Michelle Nock" userId="S::michelle.nock@npatschools.org::c1c4e195-bb56-43b1-92bd-bdb92746116f" providerId="AD" clId="Web-{D41347BB-B55A-4B97-9E91-FDDC9B69AA0A}" dt="2020-11-25T14:01:16.817" v="385" actId="1076"/>
          <ac:spMkLst>
            <pc:docMk/>
            <pc:sldMk cId="4075547872" sldId="469"/>
            <ac:spMk id="3" creationId="{097C4F8E-67C7-EC4D-B9CD-F6B2DD517677}"/>
          </ac:spMkLst>
        </pc:spChg>
        <pc:spChg chg="mod">
          <ac:chgData name="Michelle Nock" userId="S::michelle.nock@npatschools.org::c1c4e195-bb56-43b1-92bd-bdb92746116f" providerId="AD" clId="Web-{D41347BB-B55A-4B97-9E91-FDDC9B69AA0A}" dt="2020-11-25T14:01:22.395" v="387" actId="14100"/>
          <ac:spMkLst>
            <pc:docMk/>
            <pc:sldMk cId="4075547872" sldId="469"/>
            <ac:spMk id="4" creationId="{F60DB08E-614B-4703-A4F3-ECFEC189F3CC}"/>
          </ac:spMkLst>
        </pc:spChg>
      </pc:sldChg>
      <pc:sldChg chg="modSp">
        <pc:chgData name="Michelle Nock" userId="S::michelle.nock@npatschools.org::c1c4e195-bb56-43b1-92bd-bdb92746116f" providerId="AD" clId="Web-{D41347BB-B55A-4B97-9E91-FDDC9B69AA0A}" dt="2020-11-25T14:01:58.974" v="405" actId="14100"/>
        <pc:sldMkLst>
          <pc:docMk/>
          <pc:sldMk cId="3156741085" sldId="471"/>
        </pc:sldMkLst>
        <pc:spChg chg="mod">
          <ac:chgData name="Michelle Nock" userId="S::michelle.nock@npatschools.org::c1c4e195-bb56-43b1-92bd-bdb92746116f" providerId="AD" clId="Web-{D41347BB-B55A-4B97-9E91-FDDC9B69AA0A}" dt="2020-11-25T14:01:58.974" v="405" actId="14100"/>
          <ac:spMkLst>
            <pc:docMk/>
            <pc:sldMk cId="3156741085" sldId="471"/>
            <ac:spMk id="6" creationId="{7E3DCEE6-70E8-4EEE-A92F-94D135CF5173}"/>
          </ac:spMkLst>
        </pc:spChg>
      </pc:sldChg>
      <pc:sldChg chg="modSp">
        <pc:chgData name="Michelle Nock" userId="S::michelle.nock@npatschools.org::c1c4e195-bb56-43b1-92bd-bdb92746116f" providerId="AD" clId="Web-{D41347BB-B55A-4B97-9E91-FDDC9B69AA0A}" dt="2020-11-25T14:02:45.881" v="419" actId="14100"/>
        <pc:sldMkLst>
          <pc:docMk/>
          <pc:sldMk cId="371527974" sldId="472"/>
        </pc:sldMkLst>
        <pc:spChg chg="mod">
          <ac:chgData name="Michelle Nock" userId="S::michelle.nock@npatschools.org::c1c4e195-bb56-43b1-92bd-bdb92746116f" providerId="AD" clId="Web-{D41347BB-B55A-4B97-9E91-FDDC9B69AA0A}" dt="2020-11-25T14:02:40.349" v="415" actId="20577"/>
          <ac:spMkLst>
            <pc:docMk/>
            <pc:sldMk cId="371527974" sldId="472"/>
            <ac:spMk id="3" creationId="{097C4F8E-67C7-EC4D-B9CD-F6B2DD517677}"/>
          </ac:spMkLst>
        </pc:spChg>
        <pc:spChg chg="mod">
          <ac:chgData name="Michelle Nock" userId="S::michelle.nock@npatschools.org::c1c4e195-bb56-43b1-92bd-bdb92746116f" providerId="AD" clId="Web-{D41347BB-B55A-4B97-9E91-FDDC9B69AA0A}" dt="2020-11-25T14:02:45.881" v="419" actId="14100"/>
          <ac:spMkLst>
            <pc:docMk/>
            <pc:sldMk cId="371527974" sldId="472"/>
            <ac:spMk id="4" creationId="{F60DB08E-614B-4703-A4F3-ECFEC189F3CC}"/>
          </ac:spMkLst>
        </pc:spChg>
      </pc:sldChg>
      <pc:sldChg chg="modSp">
        <pc:chgData name="Michelle Nock" userId="S::michelle.nock@npatschools.org::c1c4e195-bb56-43b1-92bd-bdb92746116f" providerId="AD" clId="Web-{D41347BB-B55A-4B97-9E91-FDDC9B69AA0A}" dt="2020-11-25T13:56:46.266" v="272" actId="14100"/>
        <pc:sldMkLst>
          <pc:docMk/>
          <pc:sldMk cId="2485908787" sldId="475"/>
        </pc:sldMkLst>
        <pc:spChg chg="mod">
          <ac:chgData name="Michelle Nock" userId="S::michelle.nock@npatschools.org::c1c4e195-bb56-43b1-92bd-bdb92746116f" providerId="AD" clId="Web-{D41347BB-B55A-4B97-9E91-FDDC9B69AA0A}" dt="2020-11-25T13:56:34.798" v="270" actId="20577"/>
          <ac:spMkLst>
            <pc:docMk/>
            <pc:sldMk cId="2485908787" sldId="475"/>
            <ac:spMk id="3" creationId="{09045926-B9E9-0C4E-8FF1-78B944233CE3}"/>
          </ac:spMkLst>
        </pc:spChg>
        <pc:spChg chg="mod">
          <ac:chgData name="Michelle Nock" userId="S::michelle.nock@npatschools.org::c1c4e195-bb56-43b1-92bd-bdb92746116f" providerId="AD" clId="Web-{D41347BB-B55A-4B97-9E91-FDDC9B69AA0A}" dt="2020-11-25T13:56:46.266" v="272" actId="14100"/>
          <ac:spMkLst>
            <pc:docMk/>
            <pc:sldMk cId="2485908787" sldId="475"/>
            <ac:spMk id="4" creationId="{F60DB08E-614B-4703-A4F3-ECFEC189F3CC}"/>
          </ac:spMkLst>
        </pc:spChg>
      </pc:sldChg>
      <pc:sldChg chg="modSp">
        <pc:chgData name="Michelle Nock" userId="S::michelle.nock@npatschools.org::c1c4e195-bb56-43b1-92bd-bdb92746116f" providerId="AD" clId="Web-{D41347BB-B55A-4B97-9E91-FDDC9B69AA0A}" dt="2020-11-25T13:47:03.415" v="78" actId="20577"/>
        <pc:sldMkLst>
          <pc:docMk/>
          <pc:sldMk cId="420792038" sldId="477"/>
        </pc:sldMkLst>
        <pc:spChg chg="mod">
          <ac:chgData name="Michelle Nock" userId="S::michelle.nock@npatschools.org::c1c4e195-bb56-43b1-92bd-bdb92746116f" providerId="AD" clId="Web-{D41347BB-B55A-4B97-9E91-FDDC9B69AA0A}" dt="2020-11-25T13:47:03.415" v="78" actId="20577"/>
          <ac:spMkLst>
            <pc:docMk/>
            <pc:sldMk cId="420792038" sldId="477"/>
            <ac:spMk id="2" creationId="{891B346C-2D08-4D49-B649-F6F03BC6A7D8}"/>
          </ac:spMkLst>
        </pc:spChg>
        <pc:spChg chg="mod">
          <ac:chgData name="Michelle Nock" userId="S::michelle.nock@npatschools.org::c1c4e195-bb56-43b1-92bd-bdb92746116f" providerId="AD" clId="Web-{D41347BB-B55A-4B97-9E91-FDDC9B69AA0A}" dt="2020-11-25T13:46:57.962" v="76" actId="20577"/>
          <ac:spMkLst>
            <pc:docMk/>
            <pc:sldMk cId="420792038" sldId="477"/>
            <ac:spMk id="6" creationId="{7E3DCEE6-70E8-4EEE-A92F-94D135CF5173}"/>
          </ac:spMkLst>
        </pc:spChg>
      </pc:sldChg>
      <pc:sldChg chg="modSp">
        <pc:chgData name="Michelle Nock" userId="S::michelle.nock@npatschools.org::c1c4e195-bb56-43b1-92bd-bdb92746116f" providerId="AD" clId="Web-{D41347BB-B55A-4B97-9E91-FDDC9B69AA0A}" dt="2020-11-25T13:50:33.308" v="136" actId="20577"/>
        <pc:sldMkLst>
          <pc:docMk/>
          <pc:sldMk cId="4131872165" sldId="478"/>
        </pc:sldMkLst>
        <pc:spChg chg="mod">
          <ac:chgData name="Michelle Nock" userId="S::michelle.nock@npatschools.org::c1c4e195-bb56-43b1-92bd-bdb92746116f" providerId="AD" clId="Web-{D41347BB-B55A-4B97-9E91-FDDC9B69AA0A}" dt="2020-11-25T13:50:25.590" v="133" actId="14100"/>
          <ac:spMkLst>
            <pc:docMk/>
            <pc:sldMk cId="4131872165" sldId="478"/>
            <ac:spMk id="5" creationId="{699B4E54-4D49-4CC6-B22F-139EBF718891}"/>
          </ac:spMkLst>
        </pc:spChg>
        <pc:spChg chg="mod">
          <ac:chgData name="Michelle Nock" userId="S::michelle.nock@npatschools.org::c1c4e195-bb56-43b1-92bd-bdb92746116f" providerId="AD" clId="Web-{D41347BB-B55A-4B97-9E91-FDDC9B69AA0A}" dt="2020-11-25T13:50:33.308" v="136" actId="20577"/>
          <ac:spMkLst>
            <pc:docMk/>
            <pc:sldMk cId="4131872165" sldId="478"/>
            <ac:spMk id="7" creationId="{B1431E32-21D1-634C-BF16-1822F10D6847}"/>
          </ac:spMkLst>
        </pc:spChg>
      </pc:sldChg>
      <pc:sldChg chg="modSp">
        <pc:chgData name="Michelle Nock" userId="S::michelle.nock@npatschools.org::c1c4e195-bb56-43b1-92bd-bdb92746116f" providerId="AD" clId="Web-{D41347BB-B55A-4B97-9E91-FDDC9B69AA0A}" dt="2020-11-25T13:57:05.626" v="282" actId="14100"/>
        <pc:sldMkLst>
          <pc:docMk/>
          <pc:sldMk cId="3248130970" sldId="479"/>
        </pc:sldMkLst>
        <pc:spChg chg="mod">
          <ac:chgData name="Michelle Nock" userId="S::michelle.nock@npatschools.org::c1c4e195-bb56-43b1-92bd-bdb92746116f" providerId="AD" clId="Web-{D41347BB-B55A-4B97-9E91-FDDC9B69AA0A}" dt="2020-11-25T13:56:54.923" v="277" actId="20577"/>
          <ac:spMkLst>
            <pc:docMk/>
            <pc:sldMk cId="3248130970" sldId="479"/>
            <ac:spMk id="3" creationId="{A6892C35-E7E1-304D-9011-3D807E09CF0E}"/>
          </ac:spMkLst>
        </pc:spChg>
        <pc:spChg chg="mod">
          <ac:chgData name="Michelle Nock" userId="S::michelle.nock@npatschools.org::c1c4e195-bb56-43b1-92bd-bdb92746116f" providerId="AD" clId="Web-{D41347BB-B55A-4B97-9E91-FDDC9B69AA0A}" dt="2020-11-25T13:57:05.626" v="282" actId="14100"/>
          <ac:spMkLst>
            <pc:docMk/>
            <pc:sldMk cId="3248130970" sldId="479"/>
            <ac:spMk id="4" creationId="{F60DB08E-614B-4703-A4F3-ECFEC189F3CC}"/>
          </ac:spMkLst>
        </pc:spChg>
      </pc:sldChg>
      <pc:sldChg chg="modSp">
        <pc:chgData name="Michelle Nock" userId="S::michelle.nock@npatschools.org::c1c4e195-bb56-43b1-92bd-bdb92746116f" providerId="AD" clId="Web-{D41347BB-B55A-4B97-9E91-FDDC9B69AA0A}" dt="2020-11-25T13:57:35.173" v="295" actId="14100"/>
        <pc:sldMkLst>
          <pc:docMk/>
          <pc:sldMk cId="4074562748" sldId="480"/>
        </pc:sldMkLst>
        <pc:spChg chg="mod">
          <ac:chgData name="Michelle Nock" userId="S::michelle.nock@npatschools.org::c1c4e195-bb56-43b1-92bd-bdb92746116f" providerId="AD" clId="Web-{D41347BB-B55A-4B97-9E91-FDDC9B69AA0A}" dt="2020-11-25T13:57:35.173" v="295" actId="14100"/>
          <ac:spMkLst>
            <pc:docMk/>
            <pc:sldMk cId="4074562748" sldId="480"/>
            <ac:spMk id="4" creationId="{F60DB08E-614B-4703-A4F3-ECFEC189F3CC}"/>
          </ac:spMkLst>
        </pc:spChg>
        <pc:spChg chg="mod">
          <ac:chgData name="Michelle Nock" userId="S::michelle.nock@npatschools.org::c1c4e195-bb56-43b1-92bd-bdb92746116f" providerId="AD" clId="Web-{D41347BB-B55A-4B97-9E91-FDDC9B69AA0A}" dt="2020-11-25T13:57:31.033" v="292" actId="20577"/>
          <ac:spMkLst>
            <pc:docMk/>
            <pc:sldMk cId="4074562748" sldId="480"/>
            <ac:spMk id="12" creationId="{63EF9316-95A7-A74F-8C10-A2DFD697B428}"/>
          </ac:spMkLst>
        </pc:spChg>
      </pc:sldChg>
      <pc:sldChg chg="modSp">
        <pc:chgData name="Michelle Nock" userId="S::michelle.nock@npatschools.org::c1c4e195-bb56-43b1-92bd-bdb92746116f" providerId="AD" clId="Web-{D41347BB-B55A-4B97-9E91-FDDC9B69AA0A}" dt="2020-11-25T13:59:15.987" v="338" actId="14100"/>
        <pc:sldMkLst>
          <pc:docMk/>
          <pc:sldMk cId="3412301094" sldId="481"/>
        </pc:sldMkLst>
        <pc:spChg chg="mod">
          <ac:chgData name="Michelle Nock" userId="S::michelle.nock@npatschools.org::c1c4e195-bb56-43b1-92bd-bdb92746116f" providerId="AD" clId="Web-{D41347BB-B55A-4B97-9E91-FDDC9B69AA0A}" dt="2020-11-25T13:59:15.987" v="338" actId="14100"/>
          <ac:spMkLst>
            <pc:docMk/>
            <pc:sldMk cId="3412301094" sldId="481"/>
            <ac:spMk id="4" creationId="{F60DB08E-614B-4703-A4F3-ECFEC189F3CC}"/>
          </ac:spMkLst>
        </pc:spChg>
      </pc:sldChg>
      <pc:sldChg chg="modSp">
        <pc:chgData name="Michelle Nock" userId="S::michelle.nock@npatschools.org::c1c4e195-bb56-43b1-92bd-bdb92746116f" providerId="AD" clId="Web-{D41347BB-B55A-4B97-9E91-FDDC9B69AA0A}" dt="2020-11-25T13:59:10.690" v="334" actId="14100"/>
        <pc:sldMkLst>
          <pc:docMk/>
          <pc:sldMk cId="360422842" sldId="482"/>
        </pc:sldMkLst>
        <pc:spChg chg="mod">
          <ac:chgData name="Michelle Nock" userId="S::michelle.nock@npatschools.org::c1c4e195-bb56-43b1-92bd-bdb92746116f" providerId="AD" clId="Web-{D41347BB-B55A-4B97-9E91-FDDC9B69AA0A}" dt="2020-11-25T13:58:54.096" v="325" actId="20577"/>
          <ac:spMkLst>
            <pc:docMk/>
            <pc:sldMk cId="360422842" sldId="482"/>
            <ac:spMk id="2" creationId="{8447B1A1-CF3A-FD49-82E7-B7A76841B3B3}"/>
          </ac:spMkLst>
        </pc:spChg>
        <pc:spChg chg="mod">
          <ac:chgData name="Michelle Nock" userId="S::michelle.nock@npatschools.org::c1c4e195-bb56-43b1-92bd-bdb92746116f" providerId="AD" clId="Web-{D41347BB-B55A-4B97-9E91-FDDC9B69AA0A}" dt="2020-11-25T13:59:10.690" v="334" actId="14100"/>
          <ac:spMkLst>
            <pc:docMk/>
            <pc:sldMk cId="360422842" sldId="482"/>
            <ac:spMk id="4" creationId="{F60DB08E-614B-4703-A4F3-ECFEC189F3CC}"/>
          </ac:spMkLst>
        </pc:spChg>
        <pc:spChg chg="mod">
          <ac:chgData name="Michelle Nock" userId="S::michelle.nock@npatschools.org::c1c4e195-bb56-43b1-92bd-bdb92746116f" providerId="AD" clId="Web-{D41347BB-B55A-4B97-9E91-FDDC9B69AA0A}" dt="2020-11-25T13:58:57.190" v="330" actId="20577"/>
          <ac:spMkLst>
            <pc:docMk/>
            <pc:sldMk cId="360422842" sldId="482"/>
            <ac:spMk id="6" creationId="{9F86A9D8-2326-834B-BAAA-35F252D0F702}"/>
          </ac:spMkLst>
        </pc:spChg>
      </pc:sldChg>
      <pc:sldChg chg="modSp">
        <pc:chgData name="Michelle Nock" userId="S::michelle.nock@npatschools.org::c1c4e195-bb56-43b1-92bd-bdb92746116f" providerId="AD" clId="Web-{D41347BB-B55A-4B97-9E91-FDDC9B69AA0A}" dt="2020-11-25T13:54:40.843" v="213" actId="20577"/>
        <pc:sldMkLst>
          <pc:docMk/>
          <pc:sldMk cId="258533248" sldId="483"/>
        </pc:sldMkLst>
        <pc:spChg chg="mod">
          <ac:chgData name="Michelle Nock" userId="S::michelle.nock@npatschools.org::c1c4e195-bb56-43b1-92bd-bdb92746116f" providerId="AD" clId="Web-{D41347BB-B55A-4B97-9E91-FDDC9B69AA0A}" dt="2020-11-25T13:54:12.264" v="199" actId="20577"/>
          <ac:spMkLst>
            <pc:docMk/>
            <pc:sldMk cId="258533248" sldId="483"/>
            <ac:spMk id="2" creationId="{91A6348D-9356-4E2F-A940-5BDA9387362F}"/>
          </ac:spMkLst>
        </pc:spChg>
        <pc:spChg chg="mod">
          <ac:chgData name="Michelle Nock" userId="S::michelle.nock@npatschools.org::c1c4e195-bb56-43b1-92bd-bdb92746116f" providerId="AD" clId="Web-{D41347BB-B55A-4B97-9E91-FDDC9B69AA0A}" dt="2020-11-25T13:54:40.843" v="213" actId="20577"/>
          <ac:spMkLst>
            <pc:docMk/>
            <pc:sldMk cId="258533248" sldId="483"/>
            <ac:spMk id="3" creationId="{DE04B04D-B391-4F10-9B9A-E1AA257FD591}"/>
          </ac:spMkLst>
        </pc:spChg>
        <pc:spChg chg="mod">
          <ac:chgData name="Michelle Nock" userId="S::michelle.nock@npatschools.org::c1c4e195-bb56-43b1-92bd-bdb92746116f" providerId="AD" clId="Web-{D41347BB-B55A-4B97-9E91-FDDC9B69AA0A}" dt="2020-11-25T13:54:12.421" v="205" actId="14100"/>
          <ac:spMkLst>
            <pc:docMk/>
            <pc:sldMk cId="258533248" sldId="483"/>
            <ac:spMk id="4" creationId="{D0D2EBC5-AFAD-4A93-AD8E-AB7661A22FBC}"/>
          </ac:spMkLst>
        </pc:spChg>
      </pc:sldChg>
      <pc:sldChg chg="modSp">
        <pc:chgData name="Michelle Nock" userId="S::michelle.nock@npatschools.org::c1c4e195-bb56-43b1-92bd-bdb92746116f" providerId="AD" clId="Web-{D41347BB-B55A-4B97-9E91-FDDC9B69AA0A}" dt="2020-11-25T14:01:02.285" v="381" actId="20577"/>
        <pc:sldMkLst>
          <pc:docMk/>
          <pc:sldMk cId="1698615984" sldId="484"/>
        </pc:sldMkLst>
        <pc:spChg chg="mod">
          <ac:chgData name="Michelle Nock" userId="S::michelle.nock@npatschools.org::c1c4e195-bb56-43b1-92bd-bdb92746116f" providerId="AD" clId="Web-{D41347BB-B55A-4B97-9E91-FDDC9B69AA0A}" dt="2020-11-25T14:00:57.504" v="378" actId="20577"/>
          <ac:spMkLst>
            <pc:docMk/>
            <pc:sldMk cId="1698615984" sldId="484"/>
            <ac:spMk id="3" creationId="{1AF7F614-43C7-E74E-94AA-E80E8DDF1682}"/>
          </ac:spMkLst>
        </pc:spChg>
        <pc:spChg chg="mod">
          <ac:chgData name="Michelle Nock" userId="S::michelle.nock@npatschools.org::c1c4e195-bb56-43b1-92bd-bdb92746116f" providerId="AD" clId="Web-{D41347BB-B55A-4B97-9E91-FDDC9B69AA0A}" dt="2020-11-25T14:01:02.285" v="381" actId="20577"/>
          <ac:spMkLst>
            <pc:docMk/>
            <pc:sldMk cId="1698615984" sldId="484"/>
            <ac:spMk id="6" creationId="{7E3DCEE6-70E8-4EEE-A92F-94D135CF5173}"/>
          </ac:spMkLst>
        </pc:spChg>
      </pc:sldChg>
      <pc:sldChg chg="modSp">
        <pc:chgData name="Michelle Nock" userId="S::michelle.nock@npatschools.org::c1c4e195-bb56-43b1-92bd-bdb92746116f" providerId="AD" clId="Web-{D41347BB-B55A-4B97-9E91-FDDC9B69AA0A}" dt="2020-11-25T14:00:32.348" v="366" actId="14100"/>
        <pc:sldMkLst>
          <pc:docMk/>
          <pc:sldMk cId="2637417289" sldId="485"/>
        </pc:sldMkLst>
        <pc:spChg chg="mod">
          <ac:chgData name="Michelle Nock" userId="S::michelle.nock@npatschools.org::c1c4e195-bb56-43b1-92bd-bdb92746116f" providerId="AD" clId="Web-{D41347BB-B55A-4B97-9E91-FDDC9B69AA0A}" dt="2020-11-25T14:00:25.988" v="359" actId="20577"/>
          <ac:spMkLst>
            <pc:docMk/>
            <pc:sldMk cId="2637417289" sldId="485"/>
            <ac:spMk id="2" creationId="{67C8C060-F55C-4748-B130-0E3C156627A5}"/>
          </ac:spMkLst>
        </pc:spChg>
        <pc:spChg chg="mod">
          <ac:chgData name="Michelle Nock" userId="S::michelle.nock@npatschools.org::c1c4e195-bb56-43b1-92bd-bdb92746116f" providerId="AD" clId="Web-{D41347BB-B55A-4B97-9E91-FDDC9B69AA0A}" dt="2020-11-25T14:00:32.348" v="366" actId="14100"/>
          <ac:spMkLst>
            <pc:docMk/>
            <pc:sldMk cId="2637417289" sldId="485"/>
            <ac:spMk id="6" creationId="{7E3DCEE6-70E8-4EEE-A92F-94D135CF5173}"/>
          </ac:spMkLst>
        </pc:spChg>
      </pc:sldChg>
      <pc:sldChg chg="modSp">
        <pc:chgData name="Michelle Nock" userId="S::michelle.nock@npatschools.org::c1c4e195-bb56-43b1-92bd-bdb92746116f" providerId="AD" clId="Web-{D41347BB-B55A-4B97-9E91-FDDC9B69AA0A}" dt="2020-11-25T14:03:18.209" v="444" actId="14100"/>
        <pc:sldMkLst>
          <pc:docMk/>
          <pc:sldMk cId="566315420" sldId="486"/>
        </pc:sldMkLst>
        <pc:spChg chg="mod">
          <ac:chgData name="Michelle Nock" userId="S::michelle.nock@npatschools.org::c1c4e195-bb56-43b1-92bd-bdb92746116f" providerId="AD" clId="Web-{D41347BB-B55A-4B97-9E91-FDDC9B69AA0A}" dt="2020-11-25T14:02:53.349" v="422" actId="20577"/>
          <ac:spMkLst>
            <pc:docMk/>
            <pc:sldMk cId="566315420" sldId="486"/>
            <ac:spMk id="3" creationId="{097C4F8E-67C7-EC4D-B9CD-F6B2DD517677}"/>
          </ac:spMkLst>
        </pc:spChg>
        <pc:spChg chg="mod">
          <ac:chgData name="Michelle Nock" userId="S::michelle.nock@npatschools.org::c1c4e195-bb56-43b1-92bd-bdb92746116f" providerId="AD" clId="Web-{D41347BB-B55A-4B97-9E91-FDDC9B69AA0A}" dt="2020-11-25T14:03:18.209" v="444" actId="14100"/>
          <ac:spMkLst>
            <pc:docMk/>
            <pc:sldMk cId="566315420" sldId="486"/>
            <ac:spMk id="4" creationId="{F60DB08E-614B-4703-A4F3-ECFEC189F3CC}"/>
          </ac:spMkLst>
        </pc:spChg>
        <pc:spChg chg="mod">
          <ac:chgData name="Michelle Nock" userId="S::michelle.nock@npatschools.org::c1c4e195-bb56-43b1-92bd-bdb92746116f" providerId="AD" clId="Web-{D41347BB-B55A-4B97-9E91-FDDC9B69AA0A}" dt="2020-11-25T14:03:13.772" v="441" actId="20577"/>
          <ac:spMkLst>
            <pc:docMk/>
            <pc:sldMk cId="566315420" sldId="486"/>
            <ac:spMk id="9" creationId="{548F5F6B-054A-B642-9BD4-A07ED4DC779A}"/>
          </ac:spMkLst>
        </pc:spChg>
      </pc:sldChg>
      <pc:sldChg chg="modSp">
        <pc:chgData name="Michelle Nock" userId="S::michelle.nock@npatschools.org::c1c4e195-bb56-43b1-92bd-bdb92746116f" providerId="AD" clId="Web-{D41347BB-B55A-4B97-9E91-FDDC9B69AA0A}" dt="2020-11-25T14:02:08.427" v="408" actId="14100"/>
        <pc:sldMkLst>
          <pc:docMk/>
          <pc:sldMk cId="4177335513" sldId="487"/>
        </pc:sldMkLst>
        <pc:spChg chg="mod">
          <ac:chgData name="Michelle Nock" userId="S::michelle.nock@npatschools.org::c1c4e195-bb56-43b1-92bd-bdb92746116f" providerId="AD" clId="Web-{D41347BB-B55A-4B97-9E91-FDDC9B69AA0A}" dt="2020-11-25T14:02:08.427" v="408" actId="14100"/>
          <ac:spMkLst>
            <pc:docMk/>
            <pc:sldMk cId="4177335513" sldId="487"/>
            <ac:spMk id="6" creationId="{7E3DCEE6-70E8-4EEE-A92F-94D135CF5173}"/>
          </ac:spMkLst>
        </pc:spChg>
      </pc:sldChg>
      <pc:sldChg chg="addSp delSp modSp">
        <pc:chgData name="Michelle Nock" userId="S::michelle.nock@npatschools.org::c1c4e195-bb56-43b1-92bd-bdb92746116f" providerId="AD" clId="Web-{D41347BB-B55A-4B97-9E91-FDDC9B69AA0A}" dt="2020-11-25T14:03:48.913" v="449"/>
        <pc:sldMkLst>
          <pc:docMk/>
          <pc:sldMk cId="2353799517" sldId="488"/>
        </pc:sldMkLst>
        <pc:spChg chg="del">
          <ac:chgData name="Michelle Nock" userId="S::michelle.nock@npatschools.org::c1c4e195-bb56-43b1-92bd-bdb92746116f" providerId="AD" clId="Web-{D41347BB-B55A-4B97-9E91-FDDC9B69AA0A}" dt="2020-11-25T14:03:38.006" v="448"/>
          <ac:spMkLst>
            <pc:docMk/>
            <pc:sldMk cId="2353799517" sldId="488"/>
            <ac:spMk id="2" creationId="{77A47E22-A5BB-43D4-AE6C-282B8A6FD9C3}"/>
          </ac:spMkLst>
        </pc:spChg>
        <pc:spChg chg="del">
          <ac:chgData name="Michelle Nock" userId="S::michelle.nock@npatschools.org::c1c4e195-bb56-43b1-92bd-bdb92746116f" providerId="AD" clId="Web-{D41347BB-B55A-4B97-9E91-FDDC9B69AA0A}" dt="2020-11-25T14:03:31.600" v="447"/>
          <ac:spMkLst>
            <pc:docMk/>
            <pc:sldMk cId="2353799517" sldId="488"/>
            <ac:spMk id="3" creationId="{33DD925B-554E-41A6-824E-8489B5CB4846}"/>
          </ac:spMkLst>
        </pc:spChg>
        <pc:spChg chg="mod">
          <ac:chgData name="Michelle Nock" userId="S::michelle.nock@npatschools.org::c1c4e195-bb56-43b1-92bd-bdb92746116f" providerId="AD" clId="Web-{D41347BB-B55A-4B97-9E91-FDDC9B69AA0A}" dt="2020-11-25T14:03:26.569" v="446" actId="14100"/>
          <ac:spMkLst>
            <pc:docMk/>
            <pc:sldMk cId="2353799517" sldId="488"/>
            <ac:spMk id="4" creationId="{DA2285C8-FC93-483F-B14C-D4B1B80C2591}"/>
          </ac:spMkLst>
        </pc:spChg>
        <pc:picChg chg="add">
          <ac:chgData name="Michelle Nock" userId="S::michelle.nock@npatschools.org::c1c4e195-bb56-43b1-92bd-bdb92746116f" providerId="AD" clId="Web-{D41347BB-B55A-4B97-9E91-FDDC9B69AA0A}" dt="2020-11-25T14:03:48.913" v="449"/>
          <ac:picMkLst>
            <pc:docMk/>
            <pc:sldMk cId="2353799517" sldId="488"/>
            <ac:picMk id="6" creationId="{0F62C324-72E9-4B07-A26E-58ECF842E34B}"/>
          </ac:picMkLst>
        </pc:picChg>
      </pc:sldChg>
      <pc:sldChg chg="modSp">
        <pc:chgData name="Michelle Nock" userId="S::michelle.nock@npatschools.org::c1c4e195-bb56-43b1-92bd-bdb92746116f" providerId="AD" clId="Web-{D41347BB-B55A-4B97-9E91-FDDC9B69AA0A}" dt="2020-11-25T13:58:41.909" v="322" actId="1076"/>
        <pc:sldMkLst>
          <pc:docMk/>
          <pc:sldMk cId="4197483766" sldId="489"/>
        </pc:sldMkLst>
        <pc:spChg chg="mod">
          <ac:chgData name="Michelle Nock" userId="S::michelle.nock@npatschools.org::c1c4e195-bb56-43b1-92bd-bdb92746116f" providerId="AD" clId="Web-{D41347BB-B55A-4B97-9E91-FDDC9B69AA0A}" dt="2020-11-25T13:58:08.158" v="310" actId="14100"/>
          <ac:spMkLst>
            <pc:docMk/>
            <pc:sldMk cId="4197483766" sldId="489"/>
            <ac:spMk id="4" creationId="{F60DB08E-614B-4703-A4F3-ECFEC189F3CC}"/>
          </ac:spMkLst>
        </pc:spChg>
        <pc:spChg chg="mod">
          <ac:chgData name="Michelle Nock" userId="S::michelle.nock@npatschools.org::c1c4e195-bb56-43b1-92bd-bdb92746116f" providerId="AD" clId="Web-{D41347BB-B55A-4B97-9E91-FDDC9B69AA0A}" dt="2020-11-25T13:58:31.518" v="320" actId="14100"/>
          <ac:spMkLst>
            <pc:docMk/>
            <pc:sldMk cId="4197483766" sldId="489"/>
            <ac:spMk id="17" creationId="{524714C0-A0B6-9648-B2C0-93CF186389AF}"/>
          </ac:spMkLst>
        </pc:spChg>
        <pc:picChg chg="mod">
          <ac:chgData name="Michelle Nock" userId="S::michelle.nock@npatschools.org::c1c4e195-bb56-43b1-92bd-bdb92746116f" providerId="AD" clId="Web-{D41347BB-B55A-4B97-9E91-FDDC9B69AA0A}" dt="2020-11-25T13:58:41.909" v="322" actId="1076"/>
          <ac:picMkLst>
            <pc:docMk/>
            <pc:sldMk cId="4197483766" sldId="489"/>
            <ac:picMk id="3" creationId="{517F025C-7053-AD4D-92CD-A6D7A13D2E52}"/>
          </ac:picMkLst>
        </pc:picChg>
      </pc:sldChg>
    </pc:docChg>
  </pc:docChgLst>
  <pc:docChgLst>
    <pc:chgData name="Graham Rogers" userId="S::graham.rogers@ectonbrook.org.uk::52ef7245-da72-4605-b0a6-698a947924aa" providerId="AD" clId="Web-{153B81FD-B817-0171-6217-7169DD9B0C29}"/>
    <pc:docChg chg="addSld modSld">
      <pc:chgData name="Graham Rogers" userId="S::graham.rogers@ectonbrook.org.uk::52ef7245-da72-4605-b0a6-698a947924aa" providerId="AD" clId="Web-{153B81FD-B817-0171-6217-7169DD9B0C29}" dt="2019-11-20T15:27:05.860" v="823" actId="20577"/>
      <pc:docMkLst>
        <pc:docMk/>
      </pc:docMkLst>
      <pc:sldChg chg="modSp">
        <pc:chgData name="Graham Rogers" userId="S::graham.rogers@ectonbrook.org.uk::52ef7245-da72-4605-b0a6-698a947924aa" providerId="AD" clId="Web-{153B81FD-B817-0171-6217-7169DD9B0C29}" dt="2019-11-20T15:22:15.191" v="665"/>
        <pc:sldMkLst>
          <pc:docMk/>
          <pc:sldMk cId="5633956" sldId="414"/>
        </pc:sldMkLst>
        <pc:graphicFrameChg chg="mod modGraphic">
          <ac:chgData name="Graham Rogers" userId="S::graham.rogers@ectonbrook.org.uk::52ef7245-da72-4605-b0a6-698a947924aa" providerId="AD" clId="Web-{153B81FD-B817-0171-6217-7169DD9B0C29}" dt="2019-11-20T15:22:15.191" v="665"/>
          <ac:graphicFrameMkLst>
            <pc:docMk/>
            <pc:sldMk cId="5633956" sldId="414"/>
            <ac:graphicFrameMk id="13" creationId="{D8E0632F-0AC1-264D-97D3-73B28989485F}"/>
          </ac:graphicFrameMkLst>
        </pc:graphicFrameChg>
      </pc:sldChg>
      <pc:sldChg chg="modSp">
        <pc:chgData name="Graham Rogers" userId="S::graham.rogers@ectonbrook.org.uk::52ef7245-da72-4605-b0a6-698a947924aa" providerId="AD" clId="Web-{153B81FD-B817-0171-6217-7169DD9B0C29}" dt="2019-11-20T15:02:36.204" v="267" actId="20577"/>
        <pc:sldMkLst>
          <pc:docMk/>
          <pc:sldMk cId="4075547872" sldId="469"/>
        </pc:sldMkLst>
        <pc:spChg chg="mod">
          <ac:chgData name="Graham Rogers" userId="S::graham.rogers@ectonbrook.org.uk::52ef7245-da72-4605-b0a6-698a947924aa" providerId="AD" clId="Web-{153B81FD-B817-0171-6217-7169DD9B0C29}" dt="2019-11-20T15:02:36.204" v="267" actId="20577"/>
          <ac:spMkLst>
            <pc:docMk/>
            <pc:sldMk cId="4075547872" sldId="469"/>
            <ac:spMk id="8" creationId="{0D9C9118-EE21-5B47-B578-913F9B136E8A}"/>
          </ac:spMkLst>
        </pc:spChg>
      </pc:sldChg>
      <pc:sldChg chg="modSp">
        <pc:chgData name="Graham Rogers" userId="S::graham.rogers@ectonbrook.org.uk::52ef7245-da72-4605-b0a6-698a947924aa" providerId="AD" clId="Web-{153B81FD-B817-0171-6217-7169DD9B0C29}" dt="2019-11-20T15:21:08.129" v="647"/>
        <pc:sldMkLst>
          <pc:docMk/>
          <pc:sldMk cId="3156741085" sldId="471"/>
        </pc:sldMkLst>
        <pc:graphicFrameChg chg="mod modGraphic">
          <ac:chgData name="Graham Rogers" userId="S::graham.rogers@ectonbrook.org.uk::52ef7245-da72-4605-b0a6-698a947924aa" providerId="AD" clId="Web-{153B81FD-B817-0171-6217-7169DD9B0C29}" dt="2019-11-20T15:21:08.129" v="647"/>
          <ac:graphicFrameMkLst>
            <pc:docMk/>
            <pc:sldMk cId="3156741085" sldId="471"/>
            <ac:graphicFrameMk id="8" creationId="{5A4453C5-B14C-2549-BF5C-12467EB1823C}"/>
          </ac:graphicFrameMkLst>
        </pc:graphicFrameChg>
      </pc:sldChg>
      <pc:sldChg chg="modSp">
        <pc:chgData name="Graham Rogers" userId="S::graham.rogers@ectonbrook.org.uk::52ef7245-da72-4605-b0a6-698a947924aa" providerId="AD" clId="Web-{153B81FD-B817-0171-6217-7169DD9B0C29}" dt="2019-11-20T15:27:05.860" v="822" actId="20577"/>
        <pc:sldMkLst>
          <pc:docMk/>
          <pc:sldMk cId="371527974" sldId="472"/>
        </pc:sldMkLst>
        <pc:spChg chg="mod">
          <ac:chgData name="Graham Rogers" userId="S::graham.rogers@ectonbrook.org.uk::52ef7245-da72-4605-b0a6-698a947924aa" providerId="AD" clId="Web-{153B81FD-B817-0171-6217-7169DD9B0C29}" dt="2019-11-20T15:27:05.860" v="822" actId="20577"/>
          <ac:spMkLst>
            <pc:docMk/>
            <pc:sldMk cId="371527974" sldId="472"/>
            <ac:spMk id="3" creationId="{097C4F8E-67C7-EC4D-B9CD-F6B2DD517677}"/>
          </ac:spMkLst>
        </pc:spChg>
      </pc:sldChg>
      <pc:sldChg chg="modSp new">
        <pc:chgData name="Graham Rogers" userId="S::graham.rogers@ectonbrook.org.uk::52ef7245-da72-4605-b0a6-698a947924aa" providerId="AD" clId="Web-{153B81FD-B817-0171-6217-7169DD9B0C29}" dt="2019-11-20T14:53:01.741" v="56" actId="20577"/>
        <pc:sldMkLst>
          <pc:docMk/>
          <pc:sldMk cId="258533248" sldId="483"/>
        </pc:sldMkLst>
        <pc:spChg chg="mod">
          <ac:chgData name="Graham Rogers" userId="S::graham.rogers@ectonbrook.org.uk::52ef7245-da72-4605-b0a6-698a947924aa" providerId="AD" clId="Web-{153B81FD-B817-0171-6217-7169DD9B0C29}" dt="2019-11-20T14:52:03.085" v="43" actId="20577"/>
          <ac:spMkLst>
            <pc:docMk/>
            <pc:sldMk cId="258533248" sldId="483"/>
            <ac:spMk id="2" creationId="{91A6348D-9356-4E2F-A940-5BDA9387362F}"/>
          </ac:spMkLst>
        </pc:spChg>
        <pc:spChg chg="mod">
          <ac:chgData name="Graham Rogers" userId="S::graham.rogers@ectonbrook.org.uk::52ef7245-da72-4605-b0a6-698a947924aa" providerId="AD" clId="Web-{153B81FD-B817-0171-6217-7169DD9B0C29}" dt="2019-11-20T14:53:01.741" v="56" actId="20577"/>
          <ac:spMkLst>
            <pc:docMk/>
            <pc:sldMk cId="258533248" sldId="483"/>
            <ac:spMk id="3" creationId="{DE04B04D-B391-4F10-9B9A-E1AA257FD591}"/>
          </ac:spMkLst>
        </pc:spChg>
      </pc:sldChg>
      <pc:sldChg chg="add replId">
        <pc:chgData name="Graham Rogers" userId="S::graham.rogers@ectonbrook.org.uk::52ef7245-da72-4605-b0a6-698a947924aa" providerId="AD" clId="Web-{153B81FD-B817-0171-6217-7169DD9B0C29}" dt="2019-11-20T14:56:50.676" v="58"/>
        <pc:sldMkLst>
          <pc:docMk/>
          <pc:sldMk cId="2637417289" sldId="484"/>
        </pc:sldMkLst>
      </pc:sldChg>
      <pc:sldChg chg="modSp">
        <pc:chgData name="Graham Rogers" userId="S::graham.rogers@ectonbrook.org.uk::52ef7245-da72-4605-b0a6-698a947924aa" providerId="AD" clId="Web-{153B81FD-B817-0171-6217-7169DD9B0C29}" dt="2019-11-20T14:58:04.300" v="258" actId="20577"/>
        <pc:sldMkLst>
          <pc:docMk/>
          <pc:sldMk cId="2637417289" sldId="485"/>
        </pc:sldMkLst>
        <pc:spChg chg="mod">
          <ac:chgData name="Graham Rogers" userId="S::graham.rogers@ectonbrook.org.uk::52ef7245-da72-4605-b0a6-698a947924aa" providerId="AD" clId="Web-{153B81FD-B817-0171-6217-7169DD9B0C29}" dt="2019-11-20T14:57:36.051" v="125" actId="20577"/>
          <ac:spMkLst>
            <pc:docMk/>
            <pc:sldMk cId="2637417289" sldId="485"/>
            <ac:spMk id="3" creationId="{7ED78567-428C-4A9A-8AF9-616E30F2D30F}"/>
          </ac:spMkLst>
        </pc:spChg>
        <pc:spChg chg="mod">
          <ac:chgData name="Graham Rogers" userId="S::graham.rogers@ectonbrook.org.uk::52ef7245-da72-4605-b0a6-698a947924aa" providerId="AD" clId="Web-{153B81FD-B817-0171-6217-7169DD9B0C29}" dt="2019-11-20T14:57:43.972" v="168" actId="20577"/>
          <ac:spMkLst>
            <pc:docMk/>
            <pc:sldMk cId="2637417289" sldId="485"/>
            <ac:spMk id="8" creationId="{E4BF39A2-B180-4327-A0E3-36F4336FB852}"/>
          </ac:spMkLst>
        </pc:spChg>
        <pc:spChg chg="mod">
          <ac:chgData name="Graham Rogers" userId="S::graham.rogers@ectonbrook.org.uk::52ef7245-da72-4605-b0a6-698a947924aa" providerId="AD" clId="Web-{153B81FD-B817-0171-6217-7169DD9B0C29}" dt="2019-11-20T14:57:51.457" v="199" actId="20577"/>
          <ac:spMkLst>
            <pc:docMk/>
            <pc:sldMk cId="2637417289" sldId="485"/>
            <ac:spMk id="9" creationId="{2C761F72-1C3B-45AC-92F8-5BCCB33F6D69}"/>
          </ac:spMkLst>
        </pc:spChg>
        <pc:spChg chg="mod">
          <ac:chgData name="Graham Rogers" userId="S::graham.rogers@ectonbrook.org.uk::52ef7245-da72-4605-b0a6-698a947924aa" providerId="AD" clId="Web-{153B81FD-B817-0171-6217-7169DD9B0C29}" dt="2019-11-20T14:57:57.957" v="225" actId="20577"/>
          <ac:spMkLst>
            <pc:docMk/>
            <pc:sldMk cId="2637417289" sldId="485"/>
            <ac:spMk id="10" creationId="{B62FB9B4-49B1-4FC2-A353-EE540639CF2A}"/>
          </ac:spMkLst>
        </pc:spChg>
        <pc:spChg chg="mod">
          <ac:chgData name="Graham Rogers" userId="S::graham.rogers@ectonbrook.org.uk::52ef7245-da72-4605-b0a6-698a947924aa" providerId="AD" clId="Web-{153B81FD-B817-0171-6217-7169DD9B0C29}" dt="2019-11-20T14:58:04.300" v="258" actId="20577"/>
          <ac:spMkLst>
            <pc:docMk/>
            <pc:sldMk cId="2637417289" sldId="485"/>
            <ac:spMk id="11" creationId="{70E5D49A-C7D4-4288-B862-4D97941B24CF}"/>
          </ac:spMkLst>
        </pc:spChg>
      </pc:sldChg>
      <pc:sldChg chg="modSp">
        <pc:chgData name="Graham Rogers" userId="S::graham.rogers@ectonbrook.org.uk::52ef7245-da72-4605-b0a6-698a947924aa" providerId="AD" clId="Web-{153B81FD-B817-0171-6217-7169DD9B0C29}" dt="2019-11-20T15:26:20.720" v="702" actId="20577"/>
        <pc:sldMkLst>
          <pc:docMk/>
          <pc:sldMk cId="566315420" sldId="486"/>
        </pc:sldMkLst>
        <pc:spChg chg="mod">
          <ac:chgData name="Graham Rogers" userId="S::graham.rogers@ectonbrook.org.uk::52ef7245-da72-4605-b0a6-698a947924aa" providerId="AD" clId="Web-{153B81FD-B817-0171-6217-7169DD9B0C29}" dt="2019-11-20T15:26:20.720" v="702" actId="20577"/>
          <ac:spMkLst>
            <pc:docMk/>
            <pc:sldMk cId="566315420" sldId="486"/>
            <ac:spMk id="9" creationId="{548F5F6B-054A-B642-9BD4-A07ED4DC779A}"/>
          </ac:spMkLst>
        </pc:spChg>
      </pc:sldChg>
      <pc:sldChg chg="add replId">
        <pc:chgData name="Graham Rogers" userId="S::graham.rogers@ectonbrook.org.uk::52ef7245-da72-4605-b0a6-698a947924aa" providerId="AD" clId="Web-{153B81FD-B817-0171-6217-7169DD9B0C29}" dt="2019-11-20T15:20:46.411" v="634"/>
        <pc:sldMkLst>
          <pc:docMk/>
          <pc:sldMk cId="4177335513" sldId="487"/>
        </pc:sldMkLst>
      </pc:sldChg>
      <pc:sldChg chg="new">
        <pc:chgData name="Graham Rogers" userId="S::graham.rogers@ectonbrook.org.uk::52ef7245-da72-4605-b0a6-698a947924aa" providerId="AD" clId="Web-{153B81FD-B817-0171-6217-7169DD9B0C29}" dt="2019-11-20T15:25:59.283" v="684"/>
        <pc:sldMkLst>
          <pc:docMk/>
          <pc:sldMk cId="2353799517" sldId="488"/>
        </pc:sldMkLst>
      </pc:sldChg>
    </pc:docChg>
  </pc:docChgLst>
  <pc:docChgLst>
    <pc:chgData name="Graham Rogers" userId="S::graham.rogers@ectonbrook.org.uk::52ef7245-da72-4605-b0a6-698a947924aa" providerId="AD" clId="Web-{DF410E17-3D26-4BA4-8E57-D25AB70A46CD}"/>
    <pc:docChg chg="modSld">
      <pc:chgData name="Graham Rogers" userId="S::graham.rogers@ectonbrook.org.uk::52ef7245-da72-4605-b0a6-698a947924aa" providerId="AD" clId="Web-{DF410E17-3D26-4BA4-8E57-D25AB70A46CD}" dt="2020-12-10T09:17:42.881" v="12" actId="20577"/>
      <pc:docMkLst>
        <pc:docMk/>
      </pc:docMkLst>
      <pc:sldChg chg="modSp">
        <pc:chgData name="Graham Rogers" userId="S::graham.rogers@ectonbrook.org.uk::52ef7245-da72-4605-b0a6-698a947924aa" providerId="AD" clId="Web-{DF410E17-3D26-4BA4-8E57-D25AB70A46CD}" dt="2020-12-10T09:11:42.155" v="7"/>
        <pc:sldMkLst>
          <pc:docMk/>
          <pc:sldMk cId="4260967566" sldId="410"/>
        </pc:sldMkLst>
        <pc:graphicFrameChg chg="mod modGraphic">
          <ac:chgData name="Graham Rogers" userId="S::graham.rogers@ectonbrook.org.uk::52ef7245-da72-4605-b0a6-698a947924aa" providerId="AD" clId="Web-{DF410E17-3D26-4BA4-8E57-D25AB70A46CD}" dt="2020-12-10T09:11:42.155" v="7"/>
          <ac:graphicFrameMkLst>
            <pc:docMk/>
            <pc:sldMk cId="4260967566" sldId="410"/>
            <ac:graphicFrameMk id="13" creationId="{D8E0632F-0AC1-264D-97D3-73B28989485F}"/>
          </ac:graphicFrameMkLst>
        </pc:graphicFrameChg>
      </pc:sldChg>
      <pc:sldChg chg="modSp">
        <pc:chgData name="Graham Rogers" userId="S::graham.rogers@ectonbrook.org.uk::52ef7245-da72-4605-b0a6-698a947924aa" providerId="AD" clId="Web-{DF410E17-3D26-4BA4-8E57-D25AB70A46CD}" dt="2020-12-10T09:17:38.505" v="10" actId="20577"/>
        <pc:sldMkLst>
          <pc:docMk/>
          <pc:sldMk cId="592008265" sldId="413"/>
        </pc:sldMkLst>
        <pc:spChg chg="mod">
          <ac:chgData name="Graham Rogers" userId="S::graham.rogers@ectonbrook.org.uk::52ef7245-da72-4605-b0a6-698a947924aa" providerId="AD" clId="Web-{DF410E17-3D26-4BA4-8E57-D25AB70A46CD}" dt="2020-12-10T09:17:38.505" v="10" actId="20577"/>
          <ac:spMkLst>
            <pc:docMk/>
            <pc:sldMk cId="592008265" sldId="413"/>
            <ac:spMk id="3" creationId="{29F3CDE0-0E92-0647-BEDE-2CAD1CA796B5}"/>
          </ac:spMkLst>
        </pc:spChg>
      </pc:sldChg>
      <pc:sldChg chg="modSp">
        <pc:chgData name="Graham Rogers" userId="S::graham.rogers@ectonbrook.org.uk::52ef7245-da72-4605-b0a6-698a947924aa" providerId="AD" clId="Web-{DF410E17-3D26-4BA4-8E57-D25AB70A46CD}" dt="2020-12-10T09:17:18.927" v="9" actId="20577"/>
        <pc:sldMkLst>
          <pc:docMk/>
          <pc:sldMk cId="1588336985" sldId="491"/>
        </pc:sldMkLst>
        <pc:spChg chg="mod">
          <ac:chgData name="Graham Rogers" userId="S::graham.rogers@ectonbrook.org.uk::52ef7245-da72-4605-b0a6-698a947924aa" providerId="AD" clId="Web-{DF410E17-3D26-4BA4-8E57-D25AB70A46CD}" dt="2020-12-10T09:17:18.927" v="9" actId="20577"/>
          <ac:spMkLst>
            <pc:docMk/>
            <pc:sldMk cId="1588336985" sldId="491"/>
            <ac:spMk id="4" creationId="{8FDC86D9-1837-4811-AEE2-0714DDDEF034}"/>
          </ac:spMkLst>
        </pc:spChg>
      </pc:sldChg>
    </pc:docChg>
  </pc:docChgLst>
  <pc:docChgLst>
    <pc:chgData name="Graham Rogers" userId="S::graham.rogers@ectonbrook.org.uk::52ef7245-da72-4605-b0a6-698a947924aa" providerId="AD" clId="Web-{23D62038-8B61-37EC-7CA4-C7B2D21D2133}"/>
    <pc:docChg chg="addSld delSld modSld sldOrd">
      <pc:chgData name="Graham Rogers" userId="S::graham.rogers@ectonbrook.org.uk::52ef7245-da72-4605-b0a6-698a947924aa" providerId="AD" clId="Web-{23D62038-8B61-37EC-7CA4-C7B2D21D2133}" dt="2020-12-09T17:27:01.805" v="799"/>
      <pc:docMkLst>
        <pc:docMk/>
      </pc:docMkLst>
      <pc:sldChg chg="modSp">
        <pc:chgData name="Graham Rogers" userId="S::graham.rogers@ectonbrook.org.uk::52ef7245-da72-4605-b0a6-698a947924aa" providerId="AD" clId="Web-{23D62038-8B61-37EC-7CA4-C7B2D21D2133}" dt="2020-12-09T12:20:03.597" v="594"/>
        <pc:sldMkLst>
          <pc:docMk/>
          <pc:sldMk cId="3037875887" sldId="412"/>
        </pc:sldMkLst>
        <pc:graphicFrameChg chg="mod modGraphic">
          <ac:chgData name="Graham Rogers" userId="S::graham.rogers@ectonbrook.org.uk::52ef7245-da72-4605-b0a6-698a947924aa" providerId="AD" clId="Web-{23D62038-8B61-37EC-7CA4-C7B2D21D2133}" dt="2020-12-09T12:20:03.597" v="594"/>
          <ac:graphicFrameMkLst>
            <pc:docMk/>
            <pc:sldMk cId="3037875887" sldId="412"/>
            <ac:graphicFrameMk id="13" creationId="{D8E0632F-0AC1-264D-97D3-73B28989485F}"/>
          </ac:graphicFrameMkLst>
        </pc:graphicFrameChg>
      </pc:sldChg>
      <pc:sldChg chg="modSp ord">
        <pc:chgData name="Graham Rogers" userId="S::graham.rogers@ectonbrook.org.uk::52ef7245-da72-4605-b0a6-698a947924aa" providerId="AD" clId="Web-{23D62038-8B61-37EC-7CA4-C7B2D21D2133}" dt="2020-12-09T14:16:09.160" v="603"/>
        <pc:sldMkLst>
          <pc:docMk/>
          <pc:sldMk cId="5633956" sldId="414"/>
        </pc:sldMkLst>
        <pc:graphicFrameChg chg="mod modGraphic">
          <ac:chgData name="Graham Rogers" userId="S::graham.rogers@ectonbrook.org.uk::52ef7245-da72-4605-b0a6-698a947924aa" providerId="AD" clId="Web-{23D62038-8B61-37EC-7CA4-C7B2D21D2133}" dt="2020-12-09T14:16:09.160" v="603"/>
          <ac:graphicFrameMkLst>
            <pc:docMk/>
            <pc:sldMk cId="5633956" sldId="414"/>
            <ac:graphicFrameMk id="13" creationId="{D8E0632F-0AC1-264D-97D3-73B28989485F}"/>
          </ac:graphicFrameMkLst>
        </pc:graphicFrameChg>
      </pc:sldChg>
      <pc:sldChg chg="del">
        <pc:chgData name="Graham Rogers" userId="S::graham.rogers@ectonbrook.org.uk::52ef7245-da72-4605-b0a6-698a947924aa" providerId="AD" clId="Web-{23D62038-8B61-37EC-7CA4-C7B2D21D2133}" dt="2020-12-09T11:46:13.298" v="318"/>
        <pc:sldMkLst>
          <pc:docMk/>
          <pc:sldMk cId="2506991167" sldId="432"/>
        </pc:sldMkLst>
      </pc:sldChg>
      <pc:sldChg chg="del">
        <pc:chgData name="Graham Rogers" userId="S::graham.rogers@ectonbrook.org.uk::52ef7245-da72-4605-b0a6-698a947924aa" providerId="AD" clId="Web-{23D62038-8B61-37EC-7CA4-C7B2D21D2133}" dt="2020-12-09T17:19:44.171" v="708"/>
        <pc:sldMkLst>
          <pc:docMk/>
          <pc:sldMk cId="82969100" sldId="433"/>
        </pc:sldMkLst>
      </pc:sldChg>
      <pc:sldChg chg="modSp">
        <pc:chgData name="Graham Rogers" userId="S::graham.rogers@ectonbrook.org.uk::52ef7245-da72-4605-b0a6-698a947924aa" providerId="AD" clId="Web-{23D62038-8B61-37EC-7CA4-C7B2D21D2133}" dt="2020-12-09T17:26:41.303" v="798" actId="20577"/>
        <pc:sldMkLst>
          <pc:docMk/>
          <pc:sldMk cId="1889357129" sldId="445"/>
        </pc:sldMkLst>
        <pc:spChg chg="mod">
          <ac:chgData name="Graham Rogers" userId="S::graham.rogers@ectonbrook.org.uk::52ef7245-da72-4605-b0a6-698a947924aa" providerId="AD" clId="Web-{23D62038-8B61-37EC-7CA4-C7B2D21D2133}" dt="2020-12-09T17:26:41.303" v="798" actId="20577"/>
          <ac:spMkLst>
            <pc:docMk/>
            <pc:sldMk cId="1889357129" sldId="445"/>
            <ac:spMk id="7" creationId="{70252465-360E-9F4F-B52A-5D7EDAFCA007}"/>
          </ac:spMkLst>
        </pc:spChg>
      </pc:sldChg>
      <pc:sldChg chg="modSp">
        <pc:chgData name="Graham Rogers" userId="S::graham.rogers@ectonbrook.org.uk::52ef7245-da72-4605-b0a6-698a947924aa" providerId="AD" clId="Web-{23D62038-8B61-37EC-7CA4-C7B2D21D2133}" dt="2020-12-09T10:36:07.086" v="308" actId="20577"/>
        <pc:sldMkLst>
          <pc:docMk/>
          <pc:sldMk cId="2529189274" sldId="458"/>
        </pc:sldMkLst>
        <pc:spChg chg="mod">
          <ac:chgData name="Graham Rogers" userId="S::graham.rogers@ectonbrook.org.uk::52ef7245-da72-4605-b0a6-698a947924aa" providerId="AD" clId="Web-{23D62038-8B61-37EC-7CA4-C7B2D21D2133}" dt="2020-12-09T10:36:07.086" v="308" actId="20577"/>
          <ac:spMkLst>
            <pc:docMk/>
            <pc:sldMk cId="2529189274" sldId="458"/>
            <ac:spMk id="7" creationId="{B1431E32-21D1-634C-BF16-1822F10D6847}"/>
          </ac:spMkLst>
        </pc:spChg>
      </pc:sldChg>
      <pc:sldChg chg="modSp ord">
        <pc:chgData name="Graham Rogers" userId="S::graham.rogers@ectonbrook.org.uk::52ef7245-da72-4605-b0a6-698a947924aa" providerId="AD" clId="Web-{23D62038-8B61-37EC-7CA4-C7B2D21D2133}" dt="2020-12-09T11:48:28.916" v="320" actId="20577"/>
        <pc:sldMkLst>
          <pc:docMk/>
          <pc:sldMk cId="2459729021" sldId="462"/>
        </pc:sldMkLst>
        <pc:spChg chg="mod">
          <ac:chgData name="Graham Rogers" userId="S::graham.rogers@ectonbrook.org.uk::52ef7245-da72-4605-b0a6-698a947924aa" providerId="AD" clId="Web-{23D62038-8B61-37EC-7CA4-C7B2D21D2133}" dt="2020-12-09T11:48:28.916" v="320" actId="20577"/>
          <ac:spMkLst>
            <pc:docMk/>
            <pc:sldMk cId="2459729021" sldId="462"/>
            <ac:spMk id="3" creationId="{715FE2BB-2022-C64E-BD1A-5A93620A5872}"/>
          </ac:spMkLst>
        </pc:spChg>
      </pc:sldChg>
      <pc:sldChg chg="modSp">
        <pc:chgData name="Graham Rogers" userId="S::graham.rogers@ectonbrook.org.uk::52ef7245-da72-4605-b0a6-698a947924aa" providerId="AD" clId="Web-{23D62038-8B61-37EC-7CA4-C7B2D21D2133}" dt="2020-12-09T17:19:35.405" v="704" actId="20577"/>
        <pc:sldMkLst>
          <pc:docMk/>
          <pc:sldMk cId="4075547872" sldId="469"/>
        </pc:sldMkLst>
        <pc:spChg chg="mod">
          <ac:chgData name="Graham Rogers" userId="S::graham.rogers@ectonbrook.org.uk::52ef7245-da72-4605-b0a6-698a947924aa" providerId="AD" clId="Web-{23D62038-8B61-37EC-7CA4-C7B2D21D2133}" dt="2020-12-09T17:19:35.405" v="704" actId="20577"/>
          <ac:spMkLst>
            <pc:docMk/>
            <pc:sldMk cId="4075547872" sldId="469"/>
            <ac:spMk id="8" creationId="{0D9C9118-EE21-5B47-B578-913F9B136E8A}"/>
          </ac:spMkLst>
        </pc:spChg>
      </pc:sldChg>
      <pc:sldChg chg="modSp">
        <pc:chgData name="Graham Rogers" userId="S::graham.rogers@ectonbrook.org.uk::52ef7245-da72-4605-b0a6-698a947924aa" providerId="AD" clId="Web-{23D62038-8B61-37EC-7CA4-C7B2D21D2133}" dt="2020-12-09T10:37:56.999" v="316" actId="20577"/>
        <pc:sldMkLst>
          <pc:docMk/>
          <pc:sldMk cId="4131872165" sldId="478"/>
        </pc:sldMkLst>
        <pc:spChg chg="mod">
          <ac:chgData name="Graham Rogers" userId="S::graham.rogers@ectonbrook.org.uk::52ef7245-da72-4605-b0a6-698a947924aa" providerId="AD" clId="Web-{23D62038-8B61-37EC-7CA4-C7B2D21D2133}" dt="2020-12-09T10:37:56.999" v="316" actId="20577"/>
          <ac:spMkLst>
            <pc:docMk/>
            <pc:sldMk cId="4131872165" sldId="478"/>
            <ac:spMk id="7" creationId="{B1431E32-21D1-634C-BF16-1822F10D6847}"/>
          </ac:spMkLst>
        </pc:spChg>
      </pc:sldChg>
      <pc:sldChg chg="modSp">
        <pc:chgData name="Graham Rogers" userId="S::graham.rogers@ectonbrook.org.uk::52ef7245-da72-4605-b0a6-698a947924aa" providerId="AD" clId="Web-{23D62038-8B61-37EC-7CA4-C7B2D21D2133}" dt="2020-12-09T15:39:02.425" v="632" actId="20577"/>
        <pc:sldMkLst>
          <pc:docMk/>
          <pc:sldMk cId="4074562748" sldId="480"/>
        </pc:sldMkLst>
        <pc:spChg chg="mod">
          <ac:chgData name="Graham Rogers" userId="S::graham.rogers@ectonbrook.org.uk::52ef7245-da72-4605-b0a6-698a947924aa" providerId="AD" clId="Web-{23D62038-8B61-37EC-7CA4-C7B2D21D2133}" dt="2020-12-09T15:39:02.425" v="632" actId="20577"/>
          <ac:spMkLst>
            <pc:docMk/>
            <pc:sldMk cId="4074562748" sldId="480"/>
            <ac:spMk id="12" creationId="{63EF9316-95A7-A74F-8C10-A2DFD697B428}"/>
          </ac:spMkLst>
        </pc:spChg>
      </pc:sldChg>
      <pc:sldChg chg="del">
        <pc:chgData name="Graham Rogers" userId="S::graham.rogers@ectonbrook.org.uk::52ef7245-da72-4605-b0a6-698a947924aa" providerId="AD" clId="Web-{23D62038-8B61-37EC-7CA4-C7B2D21D2133}" dt="2020-12-09T15:59:23.394" v="690"/>
        <pc:sldMkLst>
          <pc:docMk/>
          <pc:sldMk cId="3412301094" sldId="481"/>
        </pc:sldMkLst>
      </pc:sldChg>
      <pc:sldChg chg="modSp">
        <pc:chgData name="Graham Rogers" userId="S::graham.rogers@ectonbrook.org.uk::52ef7245-da72-4605-b0a6-698a947924aa" providerId="AD" clId="Web-{23D62038-8B61-37EC-7CA4-C7B2D21D2133}" dt="2020-12-09T15:59:09.456" v="687" actId="20577"/>
        <pc:sldMkLst>
          <pc:docMk/>
          <pc:sldMk cId="360422842" sldId="482"/>
        </pc:sldMkLst>
        <pc:spChg chg="mod">
          <ac:chgData name="Graham Rogers" userId="S::graham.rogers@ectonbrook.org.uk::52ef7245-da72-4605-b0a6-698a947924aa" providerId="AD" clId="Web-{23D62038-8B61-37EC-7CA4-C7B2D21D2133}" dt="2020-12-09T15:59:09.456" v="687" actId="20577"/>
          <ac:spMkLst>
            <pc:docMk/>
            <pc:sldMk cId="360422842" sldId="482"/>
            <ac:spMk id="6" creationId="{9F86A9D8-2326-834B-BAAA-35F252D0F702}"/>
          </ac:spMkLst>
        </pc:spChg>
      </pc:sldChg>
      <pc:sldChg chg="modSp">
        <pc:chgData name="Graham Rogers" userId="S::graham.rogers@ectonbrook.org.uk::52ef7245-da72-4605-b0a6-698a947924aa" providerId="AD" clId="Web-{23D62038-8B61-37EC-7CA4-C7B2D21D2133}" dt="2020-12-09T17:18:57.731" v="693" actId="20577"/>
        <pc:sldMkLst>
          <pc:docMk/>
          <pc:sldMk cId="1698615984" sldId="484"/>
        </pc:sldMkLst>
        <pc:spChg chg="mod">
          <ac:chgData name="Graham Rogers" userId="S::graham.rogers@ectonbrook.org.uk::52ef7245-da72-4605-b0a6-698a947924aa" providerId="AD" clId="Web-{23D62038-8B61-37EC-7CA4-C7B2D21D2133}" dt="2020-12-09T17:18:57.731" v="693" actId="20577"/>
          <ac:spMkLst>
            <pc:docMk/>
            <pc:sldMk cId="1698615984" sldId="484"/>
            <ac:spMk id="3" creationId="{1AF7F614-43C7-E74E-94AA-E80E8DDF1682}"/>
          </ac:spMkLst>
        </pc:spChg>
      </pc:sldChg>
      <pc:sldChg chg="del">
        <pc:chgData name="Graham Rogers" userId="S::graham.rogers@ectonbrook.org.uk::52ef7245-da72-4605-b0a6-698a947924aa" providerId="AD" clId="Web-{23D62038-8B61-37EC-7CA4-C7B2D21D2133}" dt="2020-12-09T17:27:01.805" v="799"/>
        <pc:sldMkLst>
          <pc:docMk/>
          <pc:sldMk cId="2353799517" sldId="488"/>
        </pc:sldMkLst>
      </pc:sldChg>
      <pc:sldChg chg="modSp">
        <pc:chgData name="Graham Rogers" userId="S::graham.rogers@ectonbrook.org.uk::52ef7245-da72-4605-b0a6-698a947924aa" providerId="AD" clId="Web-{23D62038-8B61-37EC-7CA4-C7B2D21D2133}" dt="2020-12-09T15:32:38.760" v="628" actId="20577"/>
        <pc:sldMkLst>
          <pc:docMk/>
          <pc:sldMk cId="4197483766" sldId="489"/>
        </pc:sldMkLst>
        <pc:spChg chg="mod">
          <ac:chgData name="Graham Rogers" userId="S::graham.rogers@ectonbrook.org.uk::52ef7245-da72-4605-b0a6-698a947924aa" providerId="AD" clId="Web-{23D62038-8B61-37EC-7CA4-C7B2D21D2133}" dt="2020-12-09T15:32:38.760" v="628" actId="20577"/>
          <ac:spMkLst>
            <pc:docMk/>
            <pc:sldMk cId="4197483766" sldId="489"/>
            <ac:spMk id="17" creationId="{524714C0-A0B6-9648-B2C0-93CF186389AF}"/>
          </ac:spMkLst>
        </pc:spChg>
      </pc:sldChg>
      <pc:sldChg chg="addSp delSp modSp add replId">
        <pc:chgData name="Graham Rogers" userId="S::graham.rogers@ectonbrook.org.uk::52ef7245-da72-4605-b0a6-698a947924aa" providerId="AD" clId="Web-{23D62038-8B61-37EC-7CA4-C7B2D21D2133}" dt="2020-12-09T11:52:35.167" v="348" actId="14100"/>
        <pc:sldMkLst>
          <pc:docMk/>
          <pc:sldMk cId="363242193" sldId="490"/>
        </pc:sldMkLst>
        <pc:spChg chg="mod">
          <ac:chgData name="Graham Rogers" userId="S::graham.rogers@ectonbrook.org.uk::52ef7245-da72-4605-b0a6-698a947924aa" providerId="AD" clId="Web-{23D62038-8B61-37EC-7CA4-C7B2D21D2133}" dt="2020-12-09T11:52:19.791" v="342" actId="1076"/>
          <ac:spMkLst>
            <pc:docMk/>
            <pc:sldMk cId="363242193" sldId="490"/>
            <ac:spMk id="11" creationId="{264A430E-D56B-6C4F-9874-ED81ABB867B8}"/>
          </ac:spMkLst>
        </pc:spChg>
        <pc:spChg chg="del">
          <ac:chgData name="Graham Rogers" userId="S::graham.rogers@ectonbrook.org.uk::52ef7245-da72-4605-b0a6-698a947924aa" providerId="AD" clId="Web-{23D62038-8B61-37EC-7CA4-C7B2D21D2133}" dt="2020-12-09T11:51:55.773" v="335"/>
          <ac:spMkLst>
            <pc:docMk/>
            <pc:sldMk cId="363242193" sldId="490"/>
            <ac:spMk id="18" creationId="{7679ACC5-94C4-BD4E-AD25-5881C7E2C59F}"/>
          </ac:spMkLst>
        </pc:spChg>
        <pc:graphicFrameChg chg="del mod modGraphic">
          <ac:chgData name="Graham Rogers" userId="S::graham.rogers@ectonbrook.org.uk::52ef7245-da72-4605-b0a6-698a947924aa" providerId="AD" clId="Web-{23D62038-8B61-37EC-7CA4-C7B2D21D2133}" dt="2020-12-09T11:51:51.867" v="334"/>
          <ac:graphicFrameMkLst>
            <pc:docMk/>
            <pc:sldMk cId="363242193" sldId="490"/>
            <ac:graphicFrameMk id="10" creationId="{92EFCA58-901F-3F41-9B0D-3BE79A370334}"/>
          </ac:graphicFrameMkLst>
        </pc:graphicFrameChg>
        <pc:picChg chg="add mod">
          <ac:chgData name="Graham Rogers" userId="S::graham.rogers@ectonbrook.org.uk::52ef7245-da72-4605-b0a6-698a947924aa" providerId="AD" clId="Web-{23D62038-8B61-37EC-7CA4-C7B2D21D2133}" dt="2020-12-09T11:52:35.167" v="348" actId="14100"/>
          <ac:picMkLst>
            <pc:docMk/>
            <pc:sldMk cId="363242193" sldId="490"/>
            <ac:picMk id="2" creationId="{60363DD2-C1F8-4C4B-906C-AF05B74772AB}"/>
          </ac:picMkLst>
        </pc:picChg>
      </pc:sldChg>
      <pc:sldChg chg="addSp modSp new">
        <pc:chgData name="Graham Rogers" userId="S::graham.rogers@ectonbrook.org.uk::52ef7245-da72-4605-b0a6-698a947924aa" providerId="AD" clId="Web-{23D62038-8B61-37EC-7CA4-C7B2D21D2133}" dt="2020-12-09T12:17:54.086" v="583" actId="20577"/>
        <pc:sldMkLst>
          <pc:docMk/>
          <pc:sldMk cId="1588336985" sldId="491"/>
        </pc:sldMkLst>
        <pc:spChg chg="mod">
          <ac:chgData name="Graham Rogers" userId="S::graham.rogers@ectonbrook.org.uk::52ef7245-da72-4605-b0a6-698a947924aa" providerId="AD" clId="Web-{23D62038-8B61-37EC-7CA4-C7B2D21D2133}" dt="2020-12-09T12:16:47.050" v="533" actId="14100"/>
          <ac:spMkLst>
            <pc:docMk/>
            <pc:sldMk cId="1588336985" sldId="491"/>
            <ac:spMk id="2" creationId="{CE3C9136-159C-4F1C-96A0-5F282D5DD54F}"/>
          </ac:spMkLst>
        </pc:spChg>
        <pc:spChg chg="mod">
          <ac:chgData name="Graham Rogers" userId="S::graham.rogers@ectonbrook.org.uk::52ef7245-da72-4605-b0a6-698a947924aa" providerId="AD" clId="Web-{23D62038-8B61-37EC-7CA4-C7B2D21D2133}" dt="2020-12-09T12:17:54.086" v="583" actId="20577"/>
          <ac:spMkLst>
            <pc:docMk/>
            <pc:sldMk cId="1588336985" sldId="491"/>
            <ac:spMk id="3" creationId="{F4FD17B1-626E-4476-817F-356037B4EF67}"/>
          </ac:spMkLst>
        </pc:spChg>
        <pc:spChg chg="add mod">
          <ac:chgData name="Graham Rogers" userId="S::graham.rogers@ectonbrook.org.uk::52ef7245-da72-4605-b0a6-698a947924aa" providerId="AD" clId="Web-{23D62038-8B61-37EC-7CA4-C7B2D21D2133}" dt="2020-12-09T12:17:44.226" v="582" actId="1076"/>
          <ac:spMkLst>
            <pc:docMk/>
            <pc:sldMk cId="1588336985" sldId="491"/>
            <ac:spMk id="5" creationId="{64A79BBE-1195-4898-863A-2457DD8CFDD2}"/>
          </ac:spMkLst>
        </pc:spChg>
      </pc:sldChg>
      <pc:sldChg chg="modSp add replId">
        <pc:chgData name="Graham Rogers" userId="S::graham.rogers@ectonbrook.org.uk::52ef7245-da72-4605-b0a6-698a947924aa" providerId="AD" clId="Web-{23D62038-8B61-37EC-7CA4-C7B2D21D2133}" dt="2020-12-09T17:20:48.862" v="793" actId="20577"/>
        <pc:sldMkLst>
          <pc:docMk/>
          <pc:sldMk cId="1949980471" sldId="492"/>
        </pc:sldMkLst>
        <pc:spChg chg="mod">
          <ac:chgData name="Graham Rogers" userId="S::graham.rogers@ectonbrook.org.uk::52ef7245-da72-4605-b0a6-698a947924aa" providerId="AD" clId="Web-{23D62038-8B61-37EC-7CA4-C7B2D21D2133}" dt="2020-12-09T17:20:48.862" v="793" actId="20577"/>
          <ac:spMkLst>
            <pc:docMk/>
            <pc:sldMk cId="1949980471" sldId="492"/>
            <ac:spMk id="8" creationId="{0D9C9118-EE21-5B47-B578-913F9B136E8A}"/>
          </ac:spMkLst>
        </pc:spChg>
      </pc:sldChg>
    </pc:docChg>
  </pc:docChgLst>
  <pc:docChgLst>
    <pc:chgData name="Sarah Heavens" userId="7c41602f-15f7-4102-ab28-17ae71d37298" providerId="ADAL" clId="{FCCEB1AE-B2CF-5D4C-814B-DB8B87D558D7}"/>
    <pc:docChg chg="undo custSel addSld modSld sldOrd">
      <pc:chgData name="Sarah Heavens" userId="7c41602f-15f7-4102-ab28-17ae71d37298" providerId="ADAL" clId="{FCCEB1AE-B2CF-5D4C-814B-DB8B87D558D7}" dt="2019-11-18T09:24:31.527" v="274" actId="478"/>
      <pc:docMkLst>
        <pc:docMk/>
      </pc:docMkLst>
      <pc:sldChg chg="addSp delSp modSp">
        <pc:chgData name="Sarah Heavens" userId="7c41602f-15f7-4102-ab28-17ae71d37298" providerId="ADAL" clId="{FCCEB1AE-B2CF-5D4C-814B-DB8B87D558D7}" dt="2019-11-18T09:18:12.436" v="6" actId="20577"/>
        <pc:sldMkLst>
          <pc:docMk/>
          <pc:sldMk cId="4149247797" sldId="256"/>
        </pc:sldMkLst>
        <pc:spChg chg="mod">
          <ac:chgData name="Sarah Heavens" userId="7c41602f-15f7-4102-ab28-17ae71d37298" providerId="ADAL" clId="{FCCEB1AE-B2CF-5D4C-814B-DB8B87D558D7}" dt="2019-11-18T09:18:12.436" v="6" actId="20577"/>
          <ac:spMkLst>
            <pc:docMk/>
            <pc:sldMk cId="4149247797" sldId="256"/>
            <ac:spMk id="2" creationId="{00000000-0000-0000-0000-000000000000}"/>
          </ac:spMkLst>
        </pc:spChg>
        <pc:inkChg chg="add del">
          <ac:chgData name="Sarah Heavens" userId="7c41602f-15f7-4102-ab28-17ae71d37298" providerId="ADAL" clId="{FCCEB1AE-B2CF-5D4C-814B-DB8B87D558D7}" dt="2019-11-18T09:18:08.831" v="4"/>
          <ac:inkMkLst>
            <pc:docMk/>
            <pc:sldMk cId="4149247797" sldId="256"/>
            <ac:inkMk id="5" creationId="{82545F61-BC2E-DA41-9862-B991C81DEFAE}"/>
          </ac:inkMkLst>
        </pc:inkChg>
        <pc:inkChg chg="add del">
          <ac:chgData name="Sarah Heavens" userId="7c41602f-15f7-4102-ab28-17ae71d37298" providerId="ADAL" clId="{FCCEB1AE-B2CF-5D4C-814B-DB8B87D558D7}" dt="2019-11-18T09:18:08.154" v="3"/>
          <ac:inkMkLst>
            <pc:docMk/>
            <pc:sldMk cId="4149247797" sldId="256"/>
            <ac:inkMk id="6" creationId="{06CDF008-7318-F34A-A67C-7D663D904D03}"/>
          </ac:inkMkLst>
        </pc:inkChg>
        <pc:inkChg chg="add del reco">
          <ac:chgData name="Sarah Heavens" userId="7c41602f-15f7-4102-ab28-17ae71d37298" providerId="ADAL" clId="{FCCEB1AE-B2CF-5D4C-814B-DB8B87D558D7}" dt="2019-11-18T09:18:08.154" v="3"/>
          <ac:inkMkLst>
            <pc:docMk/>
            <pc:sldMk cId="4149247797" sldId="256"/>
            <ac:inkMk id="7" creationId="{ADB74E34-F570-EB43-A09F-736785666056}"/>
          </ac:inkMkLst>
        </pc:inkChg>
      </pc:sldChg>
      <pc:sldChg chg="modSp">
        <pc:chgData name="Sarah Heavens" userId="7c41602f-15f7-4102-ab28-17ae71d37298" providerId="ADAL" clId="{FCCEB1AE-B2CF-5D4C-814B-DB8B87D558D7}" dt="2019-11-18T09:18:25.276" v="62" actId="20577"/>
        <pc:sldMkLst>
          <pc:docMk/>
          <pc:sldMk cId="850708758" sldId="394"/>
        </pc:sldMkLst>
        <pc:spChg chg="mod">
          <ac:chgData name="Sarah Heavens" userId="7c41602f-15f7-4102-ab28-17ae71d37298" providerId="ADAL" clId="{FCCEB1AE-B2CF-5D4C-814B-DB8B87D558D7}" dt="2019-11-18T09:18:25.276" v="62" actId="20577"/>
          <ac:spMkLst>
            <pc:docMk/>
            <pc:sldMk cId="850708758" sldId="394"/>
            <ac:spMk id="6" creationId="{6222A5B4-C977-9F4F-9EA4-3E4179C56E7F}"/>
          </ac:spMkLst>
        </pc:spChg>
      </pc:sldChg>
      <pc:sldChg chg="addSp delSp modSp ord">
        <pc:chgData name="Sarah Heavens" userId="7c41602f-15f7-4102-ab28-17ae71d37298" providerId="ADAL" clId="{FCCEB1AE-B2CF-5D4C-814B-DB8B87D558D7}" dt="2019-11-18T09:24:31.527" v="274" actId="478"/>
        <pc:sldMkLst>
          <pc:docMk/>
          <pc:sldMk cId="2761406017" sldId="395"/>
        </pc:sldMkLst>
        <pc:spChg chg="mod">
          <ac:chgData name="Sarah Heavens" userId="7c41602f-15f7-4102-ab28-17ae71d37298" providerId="ADAL" clId="{FCCEB1AE-B2CF-5D4C-814B-DB8B87D558D7}" dt="2019-11-18T09:21:00.464" v="270" actId="20577"/>
          <ac:spMkLst>
            <pc:docMk/>
            <pc:sldMk cId="2761406017" sldId="395"/>
            <ac:spMk id="2" creationId="{891B346C-2D08-4D49-B649-F6F03BC6A7D8}"/>
          </ac:spMkLst>
        </pc:spChg>
        <pc:graphicFrameChg chg="add del mod modGraphic">
          <ac:chgData name="Sarah Heavens" userId="7c41602f-15f7-4102-ab28-17ae71d37298" providerId="ADAL" clId="{FCCEB1AE-B2CF-5D4C-814B-DB8B87D558D7}" dt="2019-11-18T09:24:31.527" v="274" actId="478"/>
          <ac:graphicFrameMkLst>
            <pc:docMk/>
            <pc:sldMk cId="2761406017" sldId="395"/>
            <ac:graphicFrameMk id="5" creationId="{756B1300-4B17-9E40-A833-46BF1A830009}"/>
          </ac:graphicFrameMkLst>
        </pc:graphicFrameChg>
        <pc:picChg chg="del">
          <ac:chgData name="Sarah Heavens" userId="7c41602f-15f7-4102-ab28-17ae71d37298" providerId="ADAL" clId="{FCCEB1AE-B2CF-5D4C-814B-DB8B87D558D7}" dt="2019-11-18T09:20:40.366" v="173" actId="478"/>
          <ac:picMkLst>
            <pc:docMk/>
            <pc:sldMk cId="2761406017" sldId="395"/>
            <ac:picMk id="8" creationId="{FCCD9B77-6CB4-CF43-B48A-66CF7705649F}"/>
          </ac:picMkLst>
        </pc:picChg>
      </pc:sldChg>
      <pc:sldChg chg="modSp">
        <pc:chgData name="Sarah Heavens" userId="7c41602f-15f7-4102-ab28-17ae71d37298" providerId="ADAL" clId="{FCCEB1AE-B2CF-5D4C-814B-DB8B87D558D7}" dt="2019-11-18T09:19:16.303" v="170" actId="20577"/>
        <pc:sldMkLst>
          <pc:docMk/>
          <pc:sldMk cId="1064948140" sldId="455"/>
        </pc:sldMkLst>
        <pc:spChg chg="mod">
          <ac:chgData name="Sarah Heavens" userId="7c41602f-15f7-4102-ab28-17ae71d37298" providerId="ADAL" clId="{FCCEB1AE-B2CF-5D4C-814B-DB8B87D558D7}" dt="2019-11-18T09:19:16.303" v="170" actId="20577"/>
          <ac:spMkLst>
            <pc:docMk/>
            <pc:sldMk cId="1064948140" sldId="455"/>
            <ac:spMk id="7" creationId="{70252465-360E-9F4F-B52A-5D7EDAFCA007}"/>
          </ac:spMkLst>
        </pc:spChg>
      </pc:sldChg>
      <pc:sldChg chg="add">
        <pc:chgData name="Sarah Heavens" userId="7c41602f-15f7-4102-ab28-17ae71d37298" providerId="ADAL" clId="{FCCEB1AE-B2CF-5D4C-814B-DB8B87D558D7}" dt="2019-11-18T09:20:34.732" v="171" actId="571"/>
        <pc:sldMkLst>
          <pc:docMk/>
          <pc:sldMk cId="420792038" sldId="477"/>
        </pc:sldMkLst>
      </pc:sldChg>
    </pc:docChg>
  </pc:docChgLst>
  <pc:docChgLst>
    <pc:chgData name="Rebecca Tompkins" userId="S::rebeccatompkins@avps.org.uk::53145620-6230-4ae2-8c81-668ef61b7f3c" providerId="AD" clId="Web-{90EB2F84-A91E-25B9-2FA3-5A9B2FB670F1}"/>
    <pc:docChg chg="modSld">
      <pc:chgData name="Rebecca Tompkins" userId="S::rebeccatompkins@avps.org.uk::53145620-6230-4ae2-8c81-668ef61b7f3c" providerId="AD" clId="Web-{90EB2F84-A91E-25B9-2FA3-5A9B2FB670F1}" dt="2019-11-20T13:25:58.715" v="208" actId="20577"/>
      <pc:docMkLst>
        <pc:docMk/>
      </pc:docMkLst>
      <pc:sldChg chg="addSp delSp modSp">
        <pc:chgData name="Rebecca Tompkins" userId="S::rebeccatompkins@avps.org.uk::53145620-6230-4ae2-8c81-668ef61b7f3c" providerId="AD" clId="Web-{90EB2F84-A91E-25B9-2FA3-5A9B2FB670F1}" dt="2019-11-20T13:25:58.715" v="207" actId="20577"/>
        <pc:sldMkLst>
          <pc:docMk/>
          <pc:sldMk cId="33965165" sldId="419"/>
        </pc:sldMkLst>
        <pc:spChg chg="add mod">
          <ac:chgData name="Rebecca Tompkins" userId="S::rebeccatompkins@avps.org.uk::53145620-6230-4ae2-8c81-668ef61b7f3c" providerId="AD" clId="Web-{90EB2F84-A91E-25B9-2FA3-5A9B2FB670F1}" dt="2019-11-20T13:25:58.715" v="207" actId="20577"/>
          <ac:spMkLst>
            <pc:docMk/>
            <pc:sldMk cId="33965165" sldId="419"/>
            <ac:spMk id="3" creationId="{7ED78567-428C-4A9A-8AF9-616E30F2D30F}"/>
          </ac:spMkLst>
        </pc:spChg>
        <pc:spChg chg="add mod">
          <ac:chgData name="Rebecca Tompkins" userId="S::rebeccatompkins@avps.org.uk::53145620-6230-4ae2-8c81-668ef61b7f3c" providerId="AD" clId="Web-{90EB2F84-A91E-25B9-2FA3-5A9B2FB670F1}" dt="2019-11-20T13:21:21.934" v="130" actId="1076"/>
          <ac:spMkLst>
            <pc:docMk/>
            <pc:sldMk cId="33965165" sldId="419"/>
            <ac:spMk id="8" creationId="{E4BF39A2-B180-4327-A0E3-36F4336FB852}"/>
          </ac:spMkLst>
        </pc:spChg>
        <pc:spChg chg="add mod">
          <ac:chgData name="Rebecca Tompkins" userId="S::rebeccatompkins@avps.org.uk::53145620-6230-4ae2-8c81-668ef61b7f3c" providerId="AD" clId="Web-{90EB2F84-A91E-25B9-2FA3-5A9B2FB670F1}" dt="2019-11-20T13:21:29.184" v="131" actId="1076"/>
          <ac:spMkLst>
            <pc:docMk/>
            <pc:sldMk cId="33965165" sldId="419"/>
            <ac:spMk id="9" creationId="{2C761F72-1C3B-45AC-92F8-5BCCB33F6D69}"/>
          </ac:spMkLst>
        </pc:spChg>
        <pc:spChg chg="add mod">
          <ac:chgData name="Rebecca Tompkins" userId="S::rebeccatompkins@avps.org.uk::53145620-6230-4ae2-8c81-668ef61b7f3c" providerId="AD" clId="Web-{90EB2F84-A91E-25B9-2FA3-5A9B2FB670F1}" dt="2019-11-20T13:23:24.715" v="158" actId="1076"/>
          <ac:spMkLst>
            <pc:docMk/>
            <pc:sldMk cId="33965165" sldId="419"/>
            <ac:spMk id="10" creationId="{B62FB9B4-49B1-4FC2-A353-EE540639CF2A}"/>
          </ac:spMkLst>
        </pc:spChg>
        <pc:spChg chg="add mod">
          <ac:chgData name="Rebecca Tompkins" userId="S::rebeccatompkins@avps.org.uk::53145620-6230-4ae2-8c81-668ef61b7f3c" providerId="AD" clId="Web-{90EB2F84-A91E-25B9-2FA3-5A9B2FB670F1}" dt="2019-11-20T13:24:56.449" v="189" actId="20577"/>
          <ac:spMkLst>
            <pc:docMk/>
            <pc:sldMk cId="33965165" sldId="419"/>
            <ac:spMk id="11" creationId="{70E5D49A-C7D4-4288-B862-4D97941B24CF}"/>
          </ac:spMkLst>
        </pc:spChg>
        <pc:graphicFrameChg chg="add del mod">
          <ac:chgData name="Rebecca Tompkins" userId="S::rebeccatompkins@avps.org.uk::53145620-6230-4ae2-8c81-668ef61b7f3c" providerId="AD" clId="Web-{90EB2F84-A91E-25B9-2FA3-5A9B2FB670F1}" dt="2019-11-20T13:16:14.559" v="47"/>
          <ac:graphicFrameMkLst>
            <pc:docMk/>
            <pc:sldMk cId="33965165" sldId="419"/>
            <ac:graphicFrameMk id="7" creationId="{F3486F41-6EE8-4C31-92B8-F9FD46D10039}"/>
          </ac:graphicFrameMkLst>
        </pc:graphicFrameChg>
      </pc:sldChg>
    </pc:docChg>
  </pc:docChgLst>
  <pc:docChgLst>
    <pc:chgData name="Sarah Heavens" userId="7c41602f-15f7-4102-ab28-17ae71d37298" providerId="ADAL" clId="{116FCFF1-CC68-D64F-9633-E38B0CA29C5A}"/>
    <pc:docChg chg="undo redo custSel addSld delSld modSld sldOrd">
      <pc:chgData name="Sarah Heavens" userId="7c41602f-15f7-4102-ab28-17ae71d37298" providerId="ADAL" clId="{116FCFF1-CC68-D64F-9633-E38B0CA29C5A}" dt="2019-11-21T07:30:21.192" v="6475" actId="1076"/>
      <pc:docMkLst>
        <pc:docMk/>
      </pc:docMkLst>
      <pc:sldChg chg="modSp">
        <pc:chgData name="Sarah Heavens" userId="7c41602f-15f7-4102-ab28-17ae71d37298" providerId="ADAL" clId="{116FCFF1-CC68-D64F-9633-E38B0CA29C5A}" dt="2019-11-18T11:03:44.330" v="661" actId="1035"/>
        <pc:sldMkLst>
          <pc:docMk/>
          <pc:sldMk cId="850708758" sldId="394"/>
        </pc:sldMkLst>
        <pc:spChg chg="mod">
          <ac:chgData name="Sarah Heavens" userId="7c41602f-15f7-4102-ab28-17ae71d37298" providerId="ADAL" clId="{116FCFF1-CC68-D64F-9633-E38B0CA29C5A}" dt="2019-11-18T11:03:44.330" v="661" actId="1035"/>
          <ac:spMkLst>
            <pc:docMk/>
            <pc:sldMk cId="850708758" sldId="394"/>
            <ac:spMk id="6" creationId="{6222A5B4-C977-9F4F-9EA4-3E4179C56E7F}"/>
          </ac:spMkLst>
        </pc:spChg>
      </pc:sldChg>
      <pc:sldChg chg="addSp modSp">
        <pc:chgData name="Sarah Heavens" userId="7c41602f-15f7-4102-ab28-17ae71d37298" providerId="ADAL" clId="{116FCFF1-CC68-D64F-9633-E38B0CA29C5A}" dt="2019-11-18T10:04:46.292" v="269" actId="1076"/>
        <pc:sldMkLst>
          <pc:docMk/>
          <pc:sldMk cId="2761406017" sldId="395"/>
        </pc:sldMkLst>
        <pc:spChg chg="mod">
          <ac:chgData name="Sarah Heavens" userId="7c41602f-15f7-4102-ab28-17ae71d37298" providerId="ADAL" clId="{116FCFF1-CC68-D64F-9633-E38B0CA29C5A}" dt="2019-11-18T10:04:46.292" v="269" actId="1076"/>
          <ac:spMkLst>
            <pc:docMk/>
            <pc:sldMk cId="2761406017" sldId="395"/>
            <ac:spMk id="2" creationId="{891B346C-2D08-4D49-B649-F6F03BC6A7D8}"/>
          </ac:spMkLst>
        </pc:spChg>
        <pc:graphicFrameChg chg="add mod modGraphic">
          <ac:chgData name="Sarah Heavens" userId="7c41602f-15f7-4102-ab28-17ae71d37298" providerId="ADAL" clId="{116FCFF1-CC68-D64F-9633-E38B0CA29C5A}" dt="2019-11-18T10:04:40.489" v="267" actId="1076"/>
          <ac:graphicFrameMkLst>
            <pc:docMk/>
            <pc:sldMk cId="2761406017" sldId="395"/>
            <ac:graphicFrameMk id="5" creationId="{60B67475-5883-3341-B4CA-B472CFE347A7}"/>
          </ac:graphicFrameMkLst>
        </pc:graphicFrameChg>
      </pc:sldChg>
      <pc:sldChg chg="modSp">
        <pc:chgData name="Sarah Heavens" userId="7c41602f-15f7-4102-ab28-17ae71d37298" providerId="ADAL" clId="{116FCFF1-CC68-D64F-9633-E38B0CA29C5A}" dt="2019-11-18T11:04:20.050" v="676" actId="22"/>
        <pc:sldMkLst>
          <pc:docMk/>
          <pc:sldMk cId="3419885601" sldId="397"/>
        </pc:sldMkLst>
        <pc:spChg chg="mod">
          <ac:chgData name="Sarah Heavens" userId="7c41602f-15f7-4102-ab28-17ae71d37298" providerId="ADAL" clId="{116FCFF1-CC68-D64F-9633-E38B0CA29C5A}" dt="2019-11-18T11:04:20.050" v="676" actId="22"/>
          <ac:spMkLst>
            <pc:docMk/>
            <pc:sldMk cId="3419885601" sldId="397"/>
            <ac:spMk id="6" creationId="{6222A5B4-C977-9F4F-9EA4-3E4179C56E7F}"/>
          </ac:spMkLst>
        </pc:spChg>
      </pc:sldChg>
      <pc:sldChg chg="modSp">
        <pc:chgData name="Sarah Heavens" userId="7c41602f-15f7-4102-ab28-17ae71d37298" providerId="ADAL" clId="{116FCFF1-CC68-D64F-9633-E38B0CA29C5A}" dt="2019-11-18T11:04:31.634" v="691" actId="22"/>
        <pc:sldMkLst>
          <pc:docMk/>
          <pc:sldMk cId="974413021" sldId="398"/>
        </pc:sldMkLst>
        <pc:spChg chg="mod">
          <ac:chgData name="Sarah Heavens" userId="7c41602f-15f7-4102-ab28-17ae71d37298" providerId="ADAL" clId="{116FCFF1-CC68-D64F-9633-E38B0CA29C5A}" dt="2019-11-18T11:04:31.634" v="691" actId="22"/>
          <ac:spMkLst>
            <pc:docMk/>
            <pc:sldMk cId="974413021" sldId="398"/>
            <ac:spMk id="6" creationId="{6222A5B4-C977-9F4F-9EA4-3E4179C56E7F}"/>
          </ac:spMkLst>
        </pc:spChg>
      </pc:sldChg>
      <pc:sldChg chg="modSp">
        <pc:chgData name="Sarah Heavens" userId="7c41602f-15f7-4102-ab28-17ae71d37298" providerId="ADAL" clId="{116FCFF1-CC68-D64F-9633-E38B0CA29C5A}" dt="2019-11-18T11:04:40.819" v="706" actId="22"/>
        <pc:sldMkLst>
          <pc:docMk/>
          <pc:sldMk cId="4158378202" sldId="399"/>
        </pc:sldMkLst>
        <pc:spChg chg="mod">
          <ac:chgData name="Sarah Heavens" userId="7c41602f-15f7-4102-ab28-17ae71d37298" providerId="ADAL" clId="{116FCFF1-CC68-D64F-9633-E38B0CA29C5A}" dt="2019-11-18T11:04:40.819" v="706" actId="22"/>
          <ac:spMkLst>
            <pc:docMk/>
            <pc:sldMk cId="4158378202" sldId="399"/>
            <ac:spMk id="6" creationId="{6222A5B4-C977-9F4F-9EA4-3E4179C56E7F}"/>
          </ac:spMkLst>
        </pc:spChg>
      </pc:sldChg>
      <pc:sldChg chg="modSp">
        <pc:chgData name="Sarah Heavens" userId="7c41602f-15f7-4102-ab28-17ae71d37298" providerId="ADAL" clId="{116FCFF1-CC68-D64F-9633-E38B0CA29C5A}" dt="2019-11-18T11:04:50.199" v="721" actId="22"/>
        <pc:sldMkLst>
          <pc:docMk/>
          <pc:sldMk cId="4218346325" sldId="400"/>
        </pc:sldMkLst>
        <pc:spChg chg="mod">
          <ac:chgData name="Sarah Heavens" userId="7c41602f-15f7-4102-ab28-17ae71d37298" providerId="ADAL" clId="{116FCFF1-CC68-D64F-9633-E38B0CA29C5A}" dt="2019-11-18T11:04:50.199" v="721" actId="22"/>
          <ac:spMkLst>
            <pc:docMk/>
            <pc:sldMk cId="4218346325" sldId="400"/>
            <ac:spMk id="6" creationId="{6222A5B4-C977-9F4F-9EA4-3E4179C56E7F}"/>
          </ac:spMkLst>
        </pc:spChg>
      </pc:sldChg>
      <pc:sldChg chg="modSp">
        <pc:chgData name="Sarah Heavens" userId="7c41602f-15f7-4102-ab28-17ae71d37298" providerId="ADAL" clId="{116FCFF1-CC68-D64F-9633-E38B0CA29C5A}" dt="2019-11-18T11:04:57.628" v="736" actId="22"/>
        <pc:sldMkLst>
          <pc:docMk/>
          <pc:sldMk cId="1170397529" sldId="401"/>
        </pc:sldMkLst>
        <pc:spChg chg="mod">
          <ac:chgData name="Sarah Heavens" userId="7c41602f-15f7-4102-ab28-17ae71d37298" providerId="ADAL" clId="{116FCFF1-CC68-D64F-9633-E38B0CA29C5A}" dt="2019-11-18T11:04:57.628" v="736" actId="22"/>
          <ac:spMkLst>
            <pc:docMk/>
            <pc:sldMk cId="1170397529" sldId="401"/>
            <ac:spMk id="6" creationId="{6222A5B4-C977-9F4F-9EA4-3E4179C56E7F}"/>
          </ac:spMkLst>
        </pc:spChg>
      </pc:sldChg>
      <pc:sldChg chg="modSp">
        <pc:chgData name="Sarah Heavens" userId="7c41602f-15f7-4102-ab28-17ae71d37298" providerId="ADAL" clId="{116FCFF1-CC68-D64F-9633-E38B0CA29C5A}" dt="2019-11-20T13:55:46.496" v="3260" actId="20577"/>
        <pc:sldMkLst>
          <pc:docMk/>
          <pc:sldMk cId="1056989705" sldId="406"/>
        </pc:sldMkLst>
        <pc:graphicFrameChg chg="mod modGraphic">
          <ac:chgData name="Sarah Heavens" userId="7c41602f-15f7-4102-ab28-17ae71d37298" providerId="ADAL" clId="{116FCFF1-CC68-D64F-9633-E38B0CA29C5A}" dt="2019-11-20T13:55:46.496" v="3260" actId="20577"/>
          <ac:graphicFrameMkLst>
            <pc:docMk/>
            <pc:sldMk cId="1056989705" sldId="406"/>
            <ac:graphicFrameMk id="13" creationId="{D8E0632F-0AC1-264D-97D3-73B28989485F}"/>
          </ac:graphicFrameMkLst>
        </pc:graphicFrameChg>
      </pc:sldChg>
      <pc:sldChg chg="modSp">
        <pc:chgData name="Sarah Heavens" userId="7c41602f-15f7-4102-ab28-17ae71d37298" providerId="ADAL" clId="{116FCFF1-CC68-D64F-9633-E38B0CA29C5A}" dt="2019-11-20T14:00:18.030" v="3509" actId="20577"/>
        <pc:sldMkLst>
          <pc:docMk/>
          <pc:sldMk cId="4260967566" sldId="410"/>
        </pc:sldMkLst>
        <pc:graphicFrameChg chg="mod modGraphic">
          <ac:chgData name="Sarah Heavens" userId="7c41602f-15f7-4102-ab28-17ae71d37298" providerId="ADAL" clId="{116FCFF1-CC68-D64F-9633-E38B0CA29C5A}" dt="2019-11-20T14:00:18.030" v="3509" actId="20577"/>
          <ac:graphicFrameMkLst>
            <pc:docMk/>
            <pc:sldMk cId="4260967566" sldId="410"/>
            <ac:graphicFrameMk id="13" creationId="{D8E0632F-0AC1-264D-97D3-73B28989485F}"/>
          </ac:graphicFrameMkLst>
        </pc:graphicFrameChg>
      </pc:sldChg>
      <pc:sldChg chg="modSp">
        <pc:chgData name="Sarah Heavens" userId="7c41602f-15f7-4102-ab28-17ae71d37298" providerId="ADAL" clId="{116FCFF1-CC68-D64F-9633-E38B0CA29C5A}" dt="2019-11-18T12:05:54.307" v="2053" actId="20577"/>
        <pc:sldMkLst>
          <pc:docMk/>
          <pc:sldMk cId="3037875887" sldId="412"/>
        </pc:sldMkLst>
        <pc:graphicFrameChg chg="mod modGraphic">
          <ac:chgData name="Sarah Heavens" userId="7c41602f-15f7-4102-ab28-17ae71d37298" providerId="ADAL" clId="{116FCFF1-CC68-D64F-9633-E38B0CA29C5A}" dt="2019-11-18T12:05:54.307" v="2053" actId="20577"/>
          <ac:graphicFrameMkLst>
            <pc:docMk/>
            <pc:sldMk cId="3037875887" sldId="412"/>
            <ac:graphicFrameMk id="13" creationId="{D8E0632F-0AC1-264D-97D3-73B28989485F}"/>
          </ac:graphicFrameMkLst>
        </pc:graphicFrameChg>
      </pc:sldChg>
      <pc:sldChg chg="addSp delSp modSp">
        <pc:chgData name="Sarah Heavens" userId="7c41602f-15f7-4102-ab28-17ae71d37298" providerId="ADAL" clId="{116FCFF1-CC68-D64F-9633-E38B0CA29C5A}" dt="2019-11-20T14:13:30.325" v="3660"/>
        <pc:sldMkLst>
          <pc:docMk/>
          <pc:sldMk cId="592008265" sldId="413"/>
        </pc:sldMkLst>
        <pc:spChg chg="mod">
          <ac:chgData name="Sarah Heavens" userId="7c41602f-15f7-4102-ab28-17ae71d37298" providerId="ADAL" clId="{116FCFF1-CC68-D64F-9633-E38B0CA29C5A}" dt="2019-11-18T12:10:38.963" v="2192" actId="1076"/>
          <ac:spMkLst>
            <pc:docMk/>
            <pc:sldMk cId="592008265" sldId="413"/>
            <ac:spMk id="2" creationId="{3DECDC88-CD2C-0D40-9C71-92F5B327E306}"/>
          </ac:spMkLst>
        </pc:spChg>
        <pc:spChg chg="add mod">
          <ac:chgData name="Sarah Heavens" userId="7c41602f-15f7-4102-ab28-17ae71d37298" providerId="ADAL" clId="{116FCFF1-CC68-D64F-9633-E38B0CA29C5A}" dt="2019-11-18T13:42:29.241" v="2949" actId="20577"/>
          <ac:spMkLst>
            <pc:docMk/>
            <pc:sldMk cId="592008265" sldId="413"/>
            <ac:spMk id="3" creationId="{29F3CDE0-0E92-0647-BEDE-2CAD1CA796B5}"/>
          </ac:spMkLst>
        </pc:spChg>
        <pc:inkChg chg="add del">
          <ac:chgData name="Sarah Heavens" userId="7c41602f-15f7-4102-ab28-17ae71d37298" providerId="ADAL" clId="{116FCFF1-CC68-D64F-9633-E38B0CA29C5A}" dt="2019-11-20T14:13:30.325" v="3660"/>
          <ac:inkMkLst>
            <pc:docMk/>
            <pc:sldMk cId="592008265" sldId="413"/>
            <ac:inkMk id="5" creationId="{91E77668-9225-914B-B2BF-0EC3FF62F721}"/>
          </ac:inkMkLst>
        </pc:inkChg>
      </pc:sldChg>
      <pc:sldChg chg="modSp">
        <pc:chgData name="Sarah Heavens" userId="7c41602f-15f7-4102-ab28-17ae71d37298" providerId="ADAL" clId="{116FCFF1-CC68-D64F-9633-E38B0CA29C5A}" dt="2019-11-20T14:16:56.792" v="4077" actId="20577"/>
        <pc:sldMkLst>
          <pc:docMk/>
          <pc:sldMk cId="5633956" sldId="414"/>
        </pc:sldMkLst>
        <pc:graphicFrameChg chg="mod modGraphic">
          <ac:chgData name="Sarah Heavens" userId="7c41602f-15f7-4102-ab28-17ae71d37298" providerId="ADAL" clId="{116FCFF1-CC68-D64F-9633-E38B0CA29C5A}" dt="2019-11-20T14:16:56.792" v="4077" actId="20577"/>
          <ac:graphicFrameMkLst>
            <pc:docMk/>
            <pc:sldMk cId="5633956" sldId="414"/>
            <ac:graphicFrameMk id="13" creationId="{D8E0632F-0AC1-264D-97D3-73B28989485F}"/>
          </ac:graphicFrameMkLst>
        </pc:graphicFrameChg>
      </pc:sldChg>
      <pc:sldChg chg="modSp">
        <pc:chgData name="Sarah Heavens" userId="7c41602f-15f7-4102-ab28-17ae71d37298" providerId="ADAL" clId="{116FCFF1-CC68-D64F-9633-E38B0CA29C5A}" dt="2019-11-20T14:51:07.407" v="5043" actId="1076"/>
        <pc:sldMkLst>
          <pc:docMk/>
          <pc:sldMk cId="33965165" sldId="419"/>
        </pc:sldMkLst>
        <pc:spChg chg="mod">
          <ac:chgData name="Sarah Heavens" userId="7c41602f-15f7-4102-ab28-17ae71d37298" providerId="ADAL" clId="{116FCFF1-CC68-D64F-9633-E38B0CA29C5A}" dt="2019-11-20T14:49:47.921" v="5018" actId="20577"/>
          <ac:spMkLst>
            <pc:docMk/>
            <pc:sldMk cId="33965165" sldId="419"/>
            <ac:spMk id="2" creationId="{67C8C060-F55C-4748-B130-0E3C156627A5}"/>
          </ac:spMkLst>
        </pc:spChg>
        <pc:spChg chg="mod">
          <ac:chgData name="Sarah Heavens" userId="7c41602f-15f7-4102-ab28-17ae71d37298" providerId="ADAL" clId="{116FCFF1-CC68-D64F-9633-E38B0CA29C5A}" dt="2019-11-20T14:50:55.955" v="5038" actId="1076"/>
          <ac:spMkLst>
            <pc:docMk/>
            <pc:sldMk cId="33965165" sldId="419"/>
            <ac:spMk id="3" creationId="{7ED78567-428C-4A9A-8AF9-616E30F2D30F}"/>
          </ac:spMkLst>
        </pc:spChg>
        <pc:spChg chg="mod">
          <ac:chgData name="Sarah Heavens" userId="7c41602f-15f7-4102-ab28-17ae71d37298" providerId="ADAL" clId="{116FCFF1-CC68-D64F-9633-E38B0CA29C5A}" dt="2019-11-20T14:51:07.407" v="5043" actId="1076"/>
          <ac:spMkLst>
            <pc:docMk/>
            <pc:sldMk cId="33965165" sldId="419"/>
            <ac:spMk id="8" creationId="{E4BF39A2-B180-4327-A0E3-36F4336FB852}"/>
          </ac:spMkLst>
        </pc:spChg>
        <pc:spChg chg="mod">
          <ac:chgData name="Sarah Heavens" userId="7c41602f-15f7-4102-ab28-17ae71d37298" providerId="ADAL" clId="{116FCFF1-CC68-D64F-9633-E38B0CA29C5A}" dt="2019-11-20T14:50:30.377" v="5029" actId="1076"/>
          <ac:spMkLst>
            <pc:docMk/>
            <pc:sldMk cId="33965165" sldId="419"/>
            <ac:spMk id="9" creationId="{2C761F72-1C3B-45AC-92F8-5BCCB33F6D69}"/>
          </ac:spMkLst>
        </pc:spChg>
        <pc:spChg chg="mod">
          <ac:chgData name="Sarah Heavens" userId="7c41602f-15f7-4102-ab28-17ae71d37298" providerId="ADAL" clId="{116FCFF1-CC68-D64F-9633-E38B0CA29C5A}" dt="2019-11-20T14:50:27.596" v="5028" actId="1076"/>
          <ac:spMkLst>
            <pc:docMk/>
            <pc:sldMk cId="33965165" sldId="419"/>
            <ac:spMk id="10" creationId="{B62FB9B4-49B1-4FC2-A353-EE540639CF2A}"/>
          </ac:spMkLst>
        </pc:spChg>
        <pc:spChg chg="mod">
          <ac:chgData name="Sarah Heavens" userId="7c41602f-15f7-4102-ab28-17ae71d37298" providerId="ADAL" clId="{116FCFF1-CC68-D64F-9633-E38B0CA29C5A}" dt="2019-11-20T14:50:23.131" v="5026" actId="1076"/>
          <ac:spMkLst>
            <pc:docMk/>
            <pc:sldMk cId="33965165" sldId="419"/>
            <ac:spMk id="11" creationId="{70E5D49A-C7D4-4288-B862-4D97941B24CF}"/>
          </ac:spMkLst>
        </pc:spChg>
      </pc:sldChg>
      <pc:sldChg chg="modSp">
        <pc:chgData name="Sarah Heavens" userId="7c41602f-15f7-4102-ab28-17ae71d37298" providerId="ADAL" clId="{116FCFF1-CC68-D64F-9633-E38B0CA29C5A}" dt="2019-11-20T14:52:34.145" v="5128" actId="20577"/>
        <pc:sldMkLst>
          <pc:docMk/>
          <pc:sldMk cId="4082450571" sldId="421"/>
        </pc:sldMkLst>
        <pc:spChg chg="mod">
          <ac:chgData name="Sarah Heavens" userId="7c41602f-15f7-4102-ab28-17ae71d37298" providerId="ADAL" clId="{116FCFF1-CC68-D64F-9633-E38B0CA29C5A}" dt="2019-11-20T14:52:34.145" v="5128" actId="20577"/>
          <ac:spMkLst>
            <pc:docMk/>
            <pc:sldMk cId="4082450571" sldId="421"/>
            <ac:spMk id="3" creationId="{1AF7F614-43C7-E74E-94AA-E80E8DDF1682}"/>
          </ac:spMkLst>
        </pc:spChg>
      </pc:sldChg>
      <pc:sldChg chg="addSp delSp modSp">
        <pc:chgData name="Sarah Heavens" userId="7c41602f-15f7-4102-ab28-17ae71d37298" providerId="ADAL" clId="{116FCFF1-CC68-D64F-9633-E38B0CA29C5A}" dt="2019-11-20T13:58:42.329" v="3282" actId="1076"/>
        <pc:sldMkLst>
          <pc:docMk/>
          <pc:sldMk cId="2432381694" sldId="427"/>
        </pc:sldMkLst>
        <pc:spChg chg="del mod">
          <ac:chgData name="Sarah Heavens" userId="7c41602f-15f7-4102-ab28-17ae71d37298" providerId="ADAL" clId="{116FCFF1-CC68-D64F-9633-E38B0CA29C5A}" dt="2019-11-20T13:56:43.137" v="3262" actId="478"/>
          <ac:spMkLst>
            <pc:docMk/>
            <pc:sldMk cId="2432381694" sldId="427"/>
            <ac:spMk id="2" creationId="{E5A93C80-855F-904D-B648-B4A0B1E0DC1A}"/>
          </ac:spMkLst>
        </pc:spChg>
        <pc:spChg chg="add mod">
          <ac:chgData name="Sarah Heavens" userId="7c41602f-15f7-4102-ab28-17ae71d37298" providerId="ADAL" clId="{116FCFF1-CC68-D64F-9633-E38B0CA29C5A}" dt="2019-11-20T13:58:10.751" v="3275" actId="1076"/>
          <ac:spMkLst>
            <pc:docMk/>
            <pc:sldMk cId="2432381694" sldId="427"/>
            <ac:spMk id="9" creationId="{4903F581-C405-1C47-A979-C14D73B312F1}"/>
          </ac:spMkLst>
        </pc:spChg>
        <pc:picChg chg="add del mod modCrop">
          <ac:chgData name="Sarah Heavens" userId="7c41602f-15f7-4102-ab28-17ae71d37298" providerId="ADAL" clId="{116FCFF1-CC68-D64F-9633-E38B0CA29C5A}" dt="2019-11-20T13:58:08.711" v="3274" actId="478"/>
          <ac:picMkLst>
            <pc:docMk/>
            <pc:sldMk cId="2432381694" sldId="427"/>
            <ac:picMk id="5" creationId="{FFB34808-0D5A-D540-A441-DD05BE9071E2}"/>
          </ac:picMkLst>
        </pc:picChg>
        <pc:picChg chg="add del mod">
          <ac:chgData name="Sarah Heavens" userId="7c41602f-15f7-4102-ab28-17ae71d37298" providerId="ADAL" clId="{116FCFF1-CC68-D64F-9633-E38B0CA29C5A}" dt="2019-11-20T13:56:06.044" v="3261" actId="478"/>
          <ac:picMkLst>
            <pc:docMk/>
            <pc:sldMk cId="2432381694" sldId="427"/>
            <ac:picMk id="6" creationId="{D078680E-8A2C-9249-AEDA-FA1B0645F5CC}"/>
          </ac:picMkLst>
        </pc:picChg>
        <pc:picChg chg="add mod modCrop">
          <ac:chgData name="Sarah Heavens" userId="7c41602f-15f7-4102-ab28-17ae71d37298" providerId="ADAL" clId="{116FCFF1-CC68-D64F-9633-E38B0CA29C5A}" dt="2019-11-20T13:58:42.329" v="3282" actId="1076"/>
          <ac:picMkLst>
            <pc:docMk/>
            <pc:sldMk cId="2432381694" sldId="427"/>
            <ac:picMk id="10" creationId="{C7A04D36-059D-3C42-A83F-73179A17BC12}"/>
          </ac:picMkLst>
        </pc:picChg>
        <pc:picChg chg="del">
          <ac:chgData name="Sarah Heavens" userId="7c41602f-15f7-4102-ab28-17ae71d37298" providerId="ADAL" clId="{116FCFF1-CC68-D64F-9633-E38B0CA29C5A}" dt="2019-11-18T10:11:11.215" v="351" actId="478"/>
          <ac:picMkLst>
            <pc:docMk/>
            <pc:sldMk cId="2432381694" sldId="427"/>
            <ac:picMk id="11" creationId="{5AF18927-A2E5-DF4E-B299-C849F5B01CC1}"/>
          </ac:picMkLst>
        </pc:picChg>
      </pc:sldChg>
      <pc:sldChg chg="addSp delSp modSp mod modClrScheme chgLayout">
        <pc:chgData name="Sarah Heavens" userId="7c41602f-15f7-4102-ab28-17ae71d37298" providerId="ADAL" clId="{116FCFF1-CC68-D64F-9633-E38B0CA29C5A}" dt="2019-11-20T14:33:10.691" v="4237" actId="1076"/>
        <pc:sldMkLst>
          <pc:docMk/>
          <pc:sldMk cId="3447196662" sldId="428"/>
        </pc:sldMkLst>
        <pc:spChg chg="add mod ord">
          <ac:chgData name="Sarah Heavens" userId="7c41602f-15f7-4102-ab28-17ae71d37298" providerId="ADAL" clId="{116FCFF1-CC68-D64F-9633-E38B0CA29C5A}" dt="2019-11-20T14:31:40.369" v="4215" actId="14100"/>
          <ac:spMkLst>
            <pc:docMk/>
            <pc:sldMk cId="3447196662" sldId="428"/>
            <ac:spMk id="3" creationId="{EE5AEB33-6B65-7547-9726-227FE7E637BA}"/>
          </ac:spMkLst>
        </pc:spChg>
        <pc:spChg chg="mod ord">
          <ac:chgData name="Sarah Heavens" userId="7c41602f-15f7-4102-ab28-17ae71d37298" providerId="ADAL" clId="{116FCFF1-CC68-D64F-9633-E38B0CA29C5A}" dt="2019-11-20T14:20:26.677" v="4083" actId="700"/>
          <ac:spMkLst>
            <pc:docMk/>
            <pc:sldMk cId="3447196662" sldId="428"/>
            <ac:spMk id="4" creationId="{F60DB08E-614B-4703-A4F3-ECFEC189F3CC}"/>
          </ac:spMkLst>
        </pc:spChg>
        <pc:spChg chg="add del mod ord">
          <ac:chgData name="Sarah Heavens" userId="7c41602f-15f7-4102-ab28-17ae71d37298" providerId="ADAL" clId="{116FCFF1-CC68-D64F-9633-E38B0CA29C5A}" dt="2019-11-20T14:21:46.226" v="4116" actId="478"/>
          <ac:spMkLst>
            <pc:docMk/>
            <pc:sldMk cId="3447196662" sldId="428"/>
            <ac:spMk id="5" creationId="{F352D10C-FC1F-784E-B90A-B992FC586881}"/>
          </ac:spMkLst>
        </pc:spChg>
        <pc:spChg chg="add mod">
          <ac:chgData name="Sarah Heavens" userId="7c41602f-15f7-4102-ab28-17ae71d37298" providerId="ADAL" clId="{116FCFF1-CC68-D64F-9633-E38B0CA29C5A}" dt="2019-11-20T14:32:26.517" v="4234" actId="14100"/>
          <ac:spMkLst>
            <pc:docMk/>
            <pc:sldMk cId="3447196662" sldId="428"/>
            <ac:spMk id="6" creationId="{A4163040-2F48-3141-A5FD-2088CBBC2D49}"/>
          </ac:spMkLst>
        </pc:spChg>
        <pc:spChg chg="add mod">
          <ac:chgData name="Sarah Heavens" userId="7c41602f-15f7-4102-ab28-17ae71d37298" providerId="ADAL" clId="{116FCFF1-CC68-D64F-9633-E38B0CA29C5A}" dt="2019-11-20T14:32:32.266" v="4236" actId="20577"/>
          <ac:spMkLst>
            <pc:docMk/>
            <pc:sldMk cId="3447196662" sldId="428"/>
            <ac:spMk id="7" creationId="{78314DC1-A815-144A-9A31-00137C20F9D9}"/>
          </ac:spMkLst>
        </pc:spChg>
        <pc:spChg chg="del">
          <ac:chgData name="Sarah Heavens" userId="7c41602f-15f7-4102-ab28-17ae71d37298" providerId="ADAL" clId="{116FCFF1-CC68-D64F-9633-E38B0CA29C5A}" dt="2019-11-18T12:25:45.154" v="2824" actId="478"/>
          <ac:spMkLst>
            <pc:docMk/>
            <pc:sldMk cId="3447196662" sldId="428"/>
            <ac:spMk id="7" creationId="{BFADCBF1-D0E6-904A-9CD5-8D9DA6C846AA}"/>
          </ac:spMkLst>
        </pc:spChg>
        <pc:grpChg chg="add del">
          <ac:chgData name="Sarah Heavens" userId="7c41602f-15f7-4102-ab28-17ae71d37298" providerId="ADAL" clId="{116FCFF1-CC68-D64F-9633-E38B0CA29C5A}" dt="2019-11-20T14:25:30.769" v="4148" actId="22"/>
          <ac:grpSpMkLst>
            <pc:docMk/>
            <pc:sldMk cId="3447196662" sldId="428"/>
            <ac:grpSpMk id="5" creationId="{519DB844-1373-E04D-AA09-E284965BBC60}"/>
          </ac:grpSpMkLst>
        </pc:grpChg>
        <pc:grpChg chg="add del">
          <ac:chgData name="Sarah Heavens" userId="7c41602f-15f7-4102-ab28-17ae71d37298" providerId="ADAL" clId="{116FCFF1-CC68-D64F-9633-E38B0CA29C5A}" dt="2019-11-20T14:28:22.802" v="4164" actId="22"/>
          <ac:grpSpMkLst>
            <pc:docMk/>
            <pc:sldMk cId="3447196662" sldId="428"/>
            <ac:grpSpMk id="72" creationId="{FAD7706E-EDD6-6F49-BDBD-B4184A749A56}"/>
          </ac:grpSpMkLst>
        </pc:grpChg>
        <pc:picChg chg="add mod modCrop">
          <ac:chgData name="Sarah Heavens" userId="7c41602f-15f7-4102-ab28-17ae71d37298" providerId="ADAL" clId="{116FCFF1-CC68-D64F-9633-E38B0CA29C5A}" dt="2019-11-20T14:33:10.691" v="4237" actId="1076"/>
          <ac:picMkLst>
            <pc:docMk/>
            <pc:sldMk cId="3447196662" sldId="428"/>
            <ac:picMk id="39" creationId="{E8B43D80-3F6A-5046-8D1C-F5B14D725FC2}"/>
          </ac:picMkLst>
        </pc:picChg>
        <pc:picChg chg="add del">
          <ac:chgData name="Sarah Heavens" userId="7c41602f-15f7-4102-ab28-17ae71d37298" providerId="ADAL" clId="{116FCFF1-CC68-D64F-9633-E38B0CA29C5A}" dt="2019-11-20T14:28:50.976" v="4172" actId="478"/>
          <ac:picMkLst>
            <pc:docMk/>
            <pc:sldMk cId="3447196662" sldId="428"/>
            <ac:picMk id="73" creationId="{FC0EADEE-6360-A743-831B-830A96789A03}"/>
          </ac:picMkLst>
        </pc:picChg>
        <pc:picChg chg="add mod modCrop">
          <ac:chgData name="Sarah Heavens" userId="7c41602f-15f7-4102-ab28-17ae71d37298" providerId="ADAL" clId="{116FCFF1-CC68-D64F-9633-E38B0CA29C5A}" dt="2019-11-20T14:30:14.656" v="4198" actId="14100"/>
          <ac:picMkLst>
            <pc:docMk/>
            <pc:sldMk cId="3447196662" sldId="428"/>
            <ac:picMk id="75" creationId="{57F3731B-2AD7-7244-8DC7-31B5053670D2}"/>
          </ac:picMkLst>
        </pc:picChg>
      </pc:sldChg>
      <pc:sldChg chg="modSp">
        <pc:chgData name="Sarah Heavens" userId="7c41602f-15f7-4102-ab28-17ae71d37298" providerId="ADAL" clId="{116FCFF1-CC68-D64F-9633-E38B0CA29C5A}" dt="2019-11-18T11:35:31.108" v="1088" actId="20577"/>
        <pc:sldMkLst>
          <pc:docMk/>
          <pc:sldMk cId="3771948196" sldId="429"/>
        </pc:sldMkLst>
        <pc:spChg chg="mod">
          <ac:chgData name="Sarah Heavens" userId="7c41602f-15f7-4102-ab28-17ae71d37298" providerId="ADAL" clId="{116FCFF1-CC68-D64F-9633-E38B0CA29C5A}" dt="2019-11-18T11:35:31.108" v="1088" actId="20577"/>
          <ac:spMkLst>
            <pc:docMk/>
            <pc:sldMk cId="3771948196" sldId="429"/>
            <ac:spMk id="7" creationId="{70252465-360E-9F4F-B52A-5D7EDAFCA007}"/>
          </ac:spMkLst>
        </pc:spChg>
      </pc:sldChg>
      <pc:sldChg chg="modSp">
        <pc:chgData name="Sarah Heavens" userId="7c41602f-15f7-4102-ab28-17ae71d37298" providerId="ADAL" clId="{116FCFF1-CC68-D64F-9633-E38B0CA29C5A}" dt="2019-11-18T12:08:11.940" v="2071" actId="20577"/>
        <pc:sldMkLst>
          <pc:docMk/>
          <pc:sldMk cId="525493111" sldId="435"/>
        </pc:sldMkLst>
        <pc:spChg chg="mod">
          <ac:chgData name="Sarah Heavens" userId="7c41602f-15f7-4102-ab28-17ae71d37298" providerId="ADAL" clId="{116FCFF1-CC68-D64F-9633-E38B0CA29C5A}" dt="2019-11-18T12:08:11.940" v="2071" actId="20577"/>
          <ac:spMkLst>
            <pc:docMk/>
            <pc:sldMk cId="525493111" sldId="435"/>
            <ac:spMk id="7" creationId="{70252465-360E-9F4F-B52A-5D7EDAFCA007}"/>
          </ac:spMkLst>
        </pc:spChg>
      </pc:sldChg>
      <pc:sldChg chg="modSp">
        <pc:chgData name="Sarah Heavens" userId="7c41602f-15f7-4102-ab28-17ae71d37298" providerId="ADAL" clId="{116FCFF1-CC68-D64F-9633-E38B0CA29C5A}" dt="2019-11-18T12:11:47.563" v="2254" actId="20577"/>
        <pc:sldMkLst>
          <pc:docMk/>
          <pc:sldMk cId="3149090210" sldId="436"/>
        </pc:sldMkLst>
        <pc:spChg chg="mod">
          <ac:chgData name="Sarah Heavens" userId="7c41602f-15f7-4102-ab28-17ae71d37298" providerId="ADAL" clId="{116FCFF1-CC68-D64F-9633-E38B0CA29C5A}" dt="2019-11-18T12:11:47.563" v="2254" actId="20577"/>
          <ac:spMkLst>
            <pc:docMk/>
            <pc:sldMk cId="3149090210" sldId="436"/>
            <ac:spMk id="7" creationId="{70252465-360E-9F4F-B52A-5D7EDAFCA007}"/>
          </ac:spMkLst>
        </pc:spChg>
      </pc:sldChg>
      <pc:sldChg chg="del">
        <pc:chgData name="Sarah Heavens" userId="7c41602f-15f7-4102-ab28-17ae71d37298" providerId="ADAL" clId="{116FCFF1-CC68-D64F-9633-E38B0CA29C5A}" dt="2019-11-20T14:17:57.905" v="4079" actId="2696"/>
        <pc:sldMkLst>
          <pc:docMk/>
          <pc:sldMk cId="870002934" sldId="438"/>
        </pc:sldMkLst>
      </pc:sldChg>
      <pc:sldChg chg="addSp delSp modSp">
        <pc:chgData name="Sarah Heavens" userId="7c41602f-15f7-4102-ab28-17ae71d37298" providerId="ADAL" clId="{116FCFF1-CC68-D64F-9633-E38B0CA29C5A}" dt="2019-11-20T14:49:25.877" v="4963" actId="1076"/>
        <pc:sldMkLst>
          <pc:docMk/>
          <pc:sldMk cId="3417218955" sldId="444"/>
        </pc:sldMkLst>
        <pc:spChg chg="add mod">
          <ac:chgData name="Sarah Heavens" userId="7c41602f-15f7-4102-ab28-17ae71d37298" providerId="ADAL" clId="{116FCFF1-CC68-D64F-9633-E38B0CA29C5A}" dt="2019-11-20T14:49:25.877" v="4963" actId="1076"/>
          <ac:spMkLst>
            <pc:docMk/>
            <pc:sldMk cId="3417218955" sldId="444"/>
            <ac:spMk id="3" creationId="{4CC24A18-3B13-7D47-8152-DF5A7A9F3799}"/>
          </ac:spMkLst>
        </pc:spChg>
        <pc:spChg chg="del mod">
          <ac:chgData name="Sarah Heavens" userId="7c41602f-15f7-4102-ab28-17ae71d37298" providerId="ADAL" clId="{116FCFF1-CC68-D64F-9633-E38B0CA29C5A}" dt="2019-11-20T14:48:57.506" v="4900" actId="478"/>
          <ac:spMkLst>
            <pc:docMk/>
            <pc:sldMk cId="3417218955" sldId="444"/>
            <ac:spMk id="7" creationId="{70252465-360E-9F4F-B52A-5D7EDAFCA007}"/>
          </ac:spMkLst>
        </pc:spChg>
      </pc:sldChg>
      <pc:sldChg chg="modSp">
        <pc:chgData name="Sarah Heavens" userId="7c41602f-15f7-4102-ab28-17ae71d37298" providerId="ADAL" clId="{116FCFF1-CC68-D64F-9633-E38B0CA29C5A}" dt="2019-11-20T15:04:17.552" v="5819" actId="20577"/>
        <pc:sldMkLst>
          <pc:docMk/>
          <pc:sldMk cId="1889357129" sldId="445"/>
        </pc:sldMkLst>
        <pc:spChg chg="mod">
          <ac:chgData name="Sarah Heavens" userId="7c41602f-15f7-4102-ab28-17ae71d37298" providerId="ADAL" clId="{116FCFF1-CC68-D64F-9633-E38B0CA29C5A}" dt="2019-11-20T15:04:17.552" v="5819" actId="20577"/>
          <ac:spMkLst>
            <pc:docMk/>
            <pc:sldMk cId="1889357129" sldId="445"/>
            <ac:spMk id="7" creationId="{70252465-360E-9F4F-B52A-5D7EDAFCA007}"/>
          </ac:spMkLst>
        </pc:spChg>
      </pc:sldChg>
      <pc:sldChg chg="delSp modSp">
        <pc:chgData name="Sarah Heavens" userId="7c41602f-15f7-4102-ab28-17ae71d37298" providerId="ADAL" clId="{116FCFF1-CC68-D64F-9633-E38B0CA29C5A}" dt="2019-11-18T11:11:31.335" v="837" actId="20577"/>
        <pc:sldMkLst>
          <pc:docMk/>
          <pc:sldMk cId="4135894322" sldId="457"/>
        </pc:sldMkLst>
        <pc:spChg chg="mod">
          <ac:chgData name="Sarah Heavens" userId="7c41602f-15f7-4102-ab28-17ae71d37298" providerId="ADAL" clId="{116FCFF1-CC68-D64F-9633-E38B0CA29C5A}" dt="2019-11-18T11:11:31.335" v="837" actId="20577"/>
          <ac:spMkLst>
            <pc:docMk/>
            <pc:sldMk cId="4135894322" sldId="457"/>
            <ac:spMk id="7" creationId="{70252465-360E-9F4F-B52A-5D7EDAFCA007}"/>
          </ac:spMkLst>
        </pc:spChg>
        <pc:picChg chg="del">
          <ac:chgData name="Sarah Heavens" userId="7c41602f-15f7-4102-ab28-17ae71d37298" providerId="ADAL" clId="{116FCFF1-CC68-D64F-9633-E38B0CA29C5A}" dt="2019-11-18T11:09:59.994" v="788" actId="478"/>
          <ac:picMkLst>
            <pc:docMk/>
            <pc:sldMk cId="4135894322" sldId="457"/>
            <ac:picMk id="3" creationId="{589C5DF8-2CC5-7D40-82C5-79EEA802A0D0}"/>
          </ac:picMkLst>
        </pc:picChg>
        <pc:picChg chg="del">
          <ac:chgData name="Sarah Heavens" userId="7c41602f-15f7-4102-ab28-17ae71d37298" providerId="ADAL" clId="{116FCFF1-CC68-D64F-9633-E38B0CA29C5A}" dt="2019-11-18T11:09:54.589" v="783" actId="478"/>
          <ac:picMkLst>
            <pc:docMk/>
            <pc:sldMk cId="4135894322" sldId="457"/>
            <ac:picMk id="6" creationId="{8DA429F5-1081-F242-BAFF-268C4F8FA48A}"/>
          </ac:picMkLst>
        </pc:picChg>
        <pc:picChg chg="del">
          <ac:chgData name="Sarah Heavens" userId="7c41602f-15f7-4102-ab28-17ae71d37298" providerId="ADAL" clId="{116FCFF1-CC68-D64F-9633-E38B0CA29C5A}" dt="2019-11-18T11:09:56.615" v="785" actId="478"/>
          <ac:picMkLst>
            <pc:docMk/>
            <pc:sldMk cId="4135894322" sldId="457"/>
            <ac:picMk id="8" creationId="{30142727-EC04-0F40-B67D-591463EF6A25}"/>
          </ac:picMkLst>
        </pc:picChg>
        <pc:picChg chg="del">
          <ac:chgData name="Sarah Heavens" userId="7c41602f-15f7-4102-ab28-17ae71d37298" providerId="ADAL" clId="{116FCFF1-CC68-D64F-9633-E38B0CA29C5A}" dt="2019-11-18T11:09:55.445" v="784" actId="478"/>
          <ac:picMkLst>
            <pc:docMk/>
            <pc:sldMk cId="4135894322" sldId="457"/>
            <ac:picMk id="10" creationId="{AAD04ED1-65E2-374D-BB2E-19CF5531FB36}"/>
          </ac:picMkLst>
        </pc:picChg>
        <pc:picChg chg="del">
          <ac:chgData name="Sarah Heavens" userId="7c41602f-15f7-4102-ab28-17ae71d37298" providerId="ADAL" clId="{116FCFF1-CC68-D64F-9633-E38B0CA29C5A}" dt="2019-11-18T11:09:53.588" v="782" actId="478"/>
          <ac:picMkLst>
            <pc:docMk/>
            <pc:sldMk cId="4135894322" sldId="457"/>
            <ac:picMk id="12" creationId="{7EEAFAF9-97E3-424C-B0EB-37A82C1713C3}"/>
          </ac:picMkLst>
        </pc:picChg>
        <pc:picChg chg="del">
          <ac:chgData name="Sarah Heavens" userId="7c41602f-15f7-4102-ab28-17ae71d37298" providerId="ADAL" clId="{116FCFF1-CC68-D64F-9633-E38B0CA29C5A}" dt="2019-11-18T11:09:57.947" v="786" actId="478"/>
          <ac:picMkLst>
            <pc:docMk/>
            <pc:sldMk cId="4135894322" sldId="457"/>
            <ac:picMk id="14" creationId="{C7EA7376-39F1-FF46-AFD4-1803D2113473}"/>
          </ac:picMkLst>
        </pc:picChg>
        <pc:picChg chg="del">
          <ac:chgData name="Sarah Heavens" userId="7c41602f-15f7-4102-ab28-17ae71d37298" providerId="ADAL" clId="{116FCFF1-CC68-D64F-9633-E38B0CA29C5A}" dt="2019-11-18T11:10:01.054" v="789" actId="478"/>
          <ac:picMkLst>
            <pc:docMk/>
            <pc:sldMk cId="4135894322" sldId="457"/>
            <ac:picMk id="15" creationId="{BF62D41F-6E4A-554B-8A28-A69F49236A1A}"/>
          </ac:picMkLst>
        </pc:picChg>
        <pc:picChg chg="del">
          <ac:chgData name="Sarah Heavens" userId="7c41602f-15f7-4102-ab28-17ae71d37298" providerId="ADAL" clId="{116FCFF1-CC68-D64F-9633-E38B0CA29C5A}" dt="2019-11-18T11:09:58.961" v="787" actId="478"/>
          <ac:picMkLst>
            <pc:docMk/>
            <pc:sldMk cId="4135894322" sldId="457"/>
            <ac:picMk id="20" creationId="{33EF6947-27FD-A249-9C49-0EBFE5DEDA2B}"/>
          </ac:picMkLst>
        </pc:picChg>
      </pc:sldChg>
      <pc:sldChg chg="addSp delSp modSp add del">
        <pc:chgData name="Sarah Heavens" userId="7c41602f-15f7-4102-ab28-17ae71d37298" providerId="ADAL" clId="{116FCFF1-CC68-D64F-9633-E38B0CA29C5A}" dt="2019-11-19T00:34:31.198" v="3038" actId="20577"/>
        <pc:sldMkLst>
          <pc:docMk/>
          <pc:sldMk cId="2529189274" sldId="458"/>
        </pc:sldMkLst>
        <pc:spChg chg="add del mod">
          <ac:chgData name="Sarah Heavens" userId="7c41602f-15f7-4102-ab28-17ae71d37298" providerId="ADAL" clId="{116FCFF1-CC68-D64F-9633-E38B0CA29C5A}" dt="2019-11-19T00:32:02.505" v="3004" actId="478"/>
          <ac:spMkLst>
            <pc:docMk/>
            <pc:sldMk cId="2529189274" sldId="458"/>
            <ac:spMk id="6" creationId="{703C501E-D1B5-8749-91F9-736C415C912D}"/>
          </ac:spMkLst>
        </pc:spChg>
        <pc:spChg chg="del">
          <ac:chgData name="Sarah Heavens" userId="7c41602f-15f7-4102-ab28-17ae71d37298" providerId="ADAL" clId="{116FCFF1-CC68-D64F-9633-E38B0CA29C5A}" dt="2019-11-18T11:27:49.831" v="972" actId="478"/>
          <ac:spMkLst>
            <pc:docMk/>
            <pc:sldMk cId="2529189274" sldId="458"/>
            <ac:spMk id="7" creationId="{70252465-360E-9F4F-B52A-5D7EDAFCA007}"/>
          </ac:spMkLst>
        </pc:spChg>
        <pc:spChg chg="add mod">
          <ac:chgData name="Sarah Heavens" userId="7c41602f-15f7-4102-ab28-17ae71d37298" providerId="ADAL" clId="{116FCFF1-CC68-D64F-9633-E38B0CA29C5A}" dt="2019-11-19T00:34:31.198" v="3038" actId="20577"/>
          <ac:spMkLst>
            <pc:docMk/>
            <pc:sldMk cId="2529189274" sldId="458"/>
            <ac:spMk id="7" creationId="{B1431E32-21D1-634C-BF16-1822F10D6847}"/>
          </ac:spMkLst>
        </pc:spChg>
        <pc:spChg chg="add del mod">
          <ac:chgData name="Sarah Heavens" userId="7c41602f-15f7-4102-ab28-17ae71d37298" providerId="ADAL" clId="{116FCFF1-CC68-D64F-9633-E38B0CA29C5A}" dt="2019-11-19T00:32:04.304" v="3005" actId="478"/>
          <ac:spMkLst>
            <pc:docMk/>
            <pc:sldMk cId="2529189274" sldId="458"/>
            <ac:spMk id="8" creationId="{6F6A7AD8-B6EF-8C44-B2CB-EBFDABDF0852}"/>
          </ac:spMkLst>
        </pc:spChg>
        <pc:spChg chg="del">
          <ac:chgData name="Sarah Heavens" userId="7c41602f-15f7-4102-ab28-17ae71d37298" providerId="ADAL" clId="{116FCFF1-CC68-D64F-9633-E38B0CA29C5A}" dt="2019-11-18T11:27:51.896" v="973" actId="478"/>
          <ac:spMkLst>
            <pc:docMk/>
            <pc:sldMk cId="2529189274" sldId="458"/>
            <ac:spMk id="20" creationId="{1FCC83AA-B80B-CF48-9B6F-F36C61695DD2}"/>
          </ac:spMkLst>
        </pc:spChg>
        <pc:spChg chg="del">
          <ac:chgData name="Sarah Heavens" userId="7c41602f-15f7-4102-ab28-17ae71d37298" providerId="ADAL" clId="{116FCFF1-CC68-D64F-9633-E38B0CA29C5A}" dt="2019-11-18T11:27:56.655" v="975" actId="478"/>
          <ac:spMkLst>
            <pc:docMk/>
            <pc:sldMk cId="2529189274" sldId="458"/>
            <ac:spMk id="23" creationId="{59E74147-8C8E-9745-A507-CBAAFF404C87}"/>
          </ac:spMkLst>
        </pc:spChg>
        <pc:spChg chg="del">
          <ac:chgData name="Sarah Heavens" userId="7c41602f-15f7-4102-ab28-17ae71d37298" providerId="ADAL" clId="{116FCFF1-CC68-D64F-9633-E38B0CA29C5A}" dt="2019-11-18T11:27:54.907" v="974" actId="478"/>
          <ac:spMkLst>
            <pc:docMk/>
            <pc:sldMk cId="2529189274" sldId="458"/>
            <ac:spMk id="25" creationId="{B4241A44-021E-2E46-80BF-64522233D8AC}"/>
          </ac:spMkLst>
        </pc:spChg>
        <pc:picChg chg="mod">
          <ac:chgData name="Sarah Heavens" userId="7c41602f-15f7-4102-ab28-17ae71d37298" providerId="ADAL" clId="{116FCFF1-CC68-D64F-9633-E38B0CA29C5A}" dt="2019-11-19T00:33:24.889" v="3026" actId="14100"/>
          <ac:picMkLst>
            <pc:docMk/>
            <pc:sldMk cId="2529189274" sldId="458"/>
            <ac:picMk id="4" creationId="{4904BCB0-AFB7-4159-B00D-8F92565BBAD3}"/>
          </ac:picMkLst>
        </pc:picChg>
      </pc:sldChg>
      <pc:sldChg chg="addSp delSp modSp">
        <pc:chgData name="Sarah Heavens" userId="7c41602f-15f7-4102-ab28-17ae71d37298" providerId="ADAL" clId="{116FCFF1-CC68-D64F-9633-E38B0CA29C5A}" dt="2019-11-20T14:04:21.324" v="3657" actId="20577"/>
        <pc:sldMkLst>
          <pc:docMk/>
          <pc:sldMk cId="1293305779" sldId="459"/>
        </pc:sldMkLst>
        <pc:spChg chg="add del">
          <ac:chgData name="Sarah Heavens" userId="7c41602f-15f7-4102-ab28-17ae71d37298" providerId="ADAL" clId="{116FCFF1-CC68-D64F-9633-E38B0CA29C5A}" dt="2019-11-20T14:01:20.262" v="3512" actId="139"/>
          <ac:spMkLst>
            <pc:docMk/>
            <pc:sldMk cId="1293305779" sldId="459"/>
            <ac:spMk id="2" creationId="{0B3A0038-EAF5-BD4B-9D1E-D107EEAEAEDB}"/>
          </ac:spMkLst>
        </pc:spChg>
        <pc:spChg chg="add mod">
          <ac:chgData name="Sarah Heavens" userId="7c41602f-15f7-4102-ab28-17ae71d37298" providerId="ADAL" clId="{116FCFF1-CC68-D64F-9633-E38B0CA29C5A}" dt="2019-11-18T11:39:18.031" v="1179" actId="113"/>
          <ac:spMkLst>
            <pc:docMk/>
            <pc:sldMk cId="1293305779" sldId="459"/>
            <ac:spMk id="3" creationId="{CC252B68-C76C-E249-A9E8-C19352CC939A}"/>
          </ac:spMkLst>
        </pc:spChg>
        <pc:spChg chg="add del mod">
          <ac:chgData name="Sarah Heavens" userId="7c41602f-15f7-4102-ab28-17ae71d37298" providerId="ADAL" clId="{116FCFF1-CC68-D64F-9633-E38B0CA29C5A}" dt="2019-11-20T14:00:52.575" v="3510" actId="478"/>
          <ac:spMkLst>
            <pc:docMk/>
            <pc:sldMk cId="1293305779" sldId="459"/>
            <ac:spMk id="6" creationId="{7C5D8EEB-17AE-504C-AACD-F29BC649010B}"/>
          </ac:spMkLst>
        </pc:spChg>
        <pc:spChg chg="add mod">
          <ac:chgData name="Sarah Heavens" userId="7c41602f-15f7-4102-ab28-17ae71d37298" providerId="ADAL" clId="{116FCFF1-CC68-D64F-9633-E38B0CA29C5A}" dt="2019-11-20T14:02:21.275" v="3546" actId="255"/>
          <ac:spMkLst>
            <pc:docMk/>
            <pc:sldMk cId="1293305779" sldId="459"/>
            <ac:spMk id="7" creationId="{169B8EDE-0373-D64F-B64B-4B03113CEBCB}"/>
          </ac:spMkLst>
        </pc:spChg>
        <pc:spChg chg="del">
          <ac:chgData name="Sarah Heavens" userId="7c41602f-15f7-4102-ab28-17ae71d37298" providerId="ADAL" clId="{116FCFF1-CC68-D64F-9633-E38B0CA29C5A}" dt="2019-11-18T11:28:17.023" v="1000" actId="478"/>
          <ac:spMkLst>
            <pc:docMk/>
            <pc:sldMk cId="1293305779" sldId="459"/>
            <ac:spMk id="7" creationId="{70252465-360E-9F4F-B52A-5D7EDAFCA007}"/>
          </ac:spMkLst>
        </pc:spChg>
        <pc:spChg chg="add">
          <ac:chgData name="Sarah Heavens" userId="7c41602f-15f7-4102-ab28-17ae71d37298" providerId="ADAL" clId="{116FCFF1-CC68-D64F-9633-E38B0CA29C5A}" dt="2019-11-20T14:02:12.848" v="3544" actId="139"/>
          <ac:spMkLst>
            <pc:docMk/>
            <pc:sldMk cId="1293305779" sldId="459"/>
            <ac:spMk id="8" creationId="{4BEB2D03-F860-054F-A1C0-8B15F02DA3A8}"/>
          </ac:spMkLst>
        </pc:spChg>
        <pc:spChg chg="add mod">
          <ac:chgData name="Sarah Heavens" userId="7c41602f-15f7-4102-ab28-17ae71d37298" providerId="ADAL" clId="{116FCFF1-CC68-D64F-9633-E38B0CA29C5A}" dt="2019-11-18T13:41:58.998" v="2887" actId="20577"/>
          <ac:spMkLst>
            <pc:docMk/>
            <pc:sldMk cId="1293305779" sldId="459"/>
            <ac:spMk id="9" creationId="{4F952F6A-8E37-8E40-8021-ACB94804149E}"/>
          </ac:spMkLst>
        </pc:spChg>
        <pc:spChg chg="add mod">
          <ac:chgData name="Sarah Heavens" userId="7c41602f-15f7-4102-ab28-17ae71d37298" providerId="ADAL" clId="{116FCFF1-CC68-D64F-9633-E38B0CA29C5A}" dt="2019-11-20T14:02:52.841" v="3568" actId="1076"/>
          <ac:spMkLst>
            <pc:docMk/>
            <pc:sldMk cId="1293305779" sldId="459"/>
            <ac:spMk id="10" creationId="{867C53AF-0CD2-D54E-B2E5-E49D7631712C}"/>
          </ac:spMkLst>
        </pc:spChg>
        <pc:spChg chg="add mod">
          <ac:chgData name="Sarah Heavens" userId="7c41602f-15f7-4102-ab28-17ae71d37298" providerId="ADAL" clId="{116FCFF1-CC68-D64F-9633-E38B0CA29C5A}" dt="2019-11-20T14:04:21.324" v="3657" actId="20577"/>
          <ac:spMkLst>
            <pc:docMk/>
            <pc:sldMk cId="1293305779" sldId="459"/>
            <ac:spMk id="12" creationId="{8D5F29A4-9294-6942-9158-58CCDE6E91D6}"/>
          </ac:spMkLst>
        </pc:spChg>
        <pc:spChg chg="add mod">
          <ac:chgData name="Sarah Heavens" userId="7c41602f-15f7-4102-ab28-17ae71d37298" providerId="ADAL" clId="{116FCFF1-CC68-D64F-9633-E38B0CA29C5A}" dt="2019-11-20T14:04:09.268" v="3652" actId="1076"/>
          <ac:spMkLst>
            <pc:docMk/>
            <pc:sldMk cId="1293305779" sldId="459"/>
            <ac:spMk id="14" creationId="{5095C057-FDD3-4740-9468-BD26A1CA4D99}"/>
          </ac:spMkLst>
        </pc:spChg>
        <pc:picChg chg="mod">
          <ac:chgData name="Sarah Heavens" userId="7c41602f-15f7-4102-ab28-17ae71d37298" providerId="ADAL" clId="{116FCFF1-CC68-D64F-9633-E38B0CA29C5A}" dt="2019-11-18T11:39:32.926" v="1183" actId="14100"/>
          <ac:picMkLst>
            <pc:docMk/>
            <pc:sldMk cId="1293305779" sldId="459"/>
            <ac:picMk id="4" creationId="{4904BCB0-AFB7-4159-B00D-8F92565BBAD3}"/>
          </ac:picMkLst>
        </pc:picChg>
      </pc:sldChg>
      <pc:sldChg chg="addSp delSp modSp">
        <pc:chgData name="Sarah Heavens" userId="7c41602f-15f7-4102-ab28-17ae71d37298" providerId="ADAL" clId="{116FCFF1-CC68-D64F-9633-E38B0CA29C5A}" dt="2019-11-18T12:03:57.850" v="1968" actId="255"/>
        <pc:sldMkLst>
          <pc:docMk/>
          <pc:sldMk cId="2459729021" sldId="462"/>
        </pc:sldMkLst>
        <pc:spChg chg="add mod">
          <ac:chgData name="Sarah Heavens" userId="7c41602f-15f7-4102-ab28-17ae71d37298" providerId="ADAL" clId="{116FCFF1-CC68-D64F-9633-E38B0CA29C5A}" dt="2019-11-18T12:03:57.850" v="1968" actId="255"/>
          <ac:spMkLst>
            <pc:docMk/>
            <pc:sldMk cId="2459729021" sldId="462"/>
            <ac:spMk id="3" creationId="{715FE2BB-2022-C64E-BD1A-5A93620A5872}"/>
          </ac:spMkLst>
        </pc:spChg>
        <pc:spChg chg="del">
          <ac:chgData name="Sarah Heavens" userId="7c41602f-15f7-4102-ab28-17ae71d37298" providerId="ADAL" clId="{116FCFF1-CC68-D64F-9633-E38B0CA29C5A}" dt="2019-11-18T11:40:24.105" v="1288" actId="478"/>
          <ac:spMkLst>
            <pc:docMk/>
            <pc:sldMk cId="2459729021" sldId="462"/>
            <ac:spMk id="7" creationId="{70252465-360E-9F4F-B52A-5D7EDAFCA007}"/>
          </ac:spMkLst>
        </pc:spChg>
        <pc:spChg chg="add mod">
          <ac:chgData name="Sarah Heavens" userId="7c41602f-15f7-4102-ab28-17ae71d37298" providerId="ADAL" clId="{116FCFF1-CC68-D64F-9633-E38B0CA29C5A}" dt="2019-11-18T11:50:01.122" v="1776" actId="1076"/>
          <ac:spMkLst>
            <pc:docMk/>
            <pc:sldMk cId="2459729021" sldId="462"/>
            <ac:spMk id="11" creationId="{264A430E-D56B-6C4F-9874-ED81ABB867B8}"/>
          </ac:spMkLst>
        </pc:spChg>
        <pc:spChg chg="add del mod">
          <ac:chgData name="Sarah Heavens" userId="7c41602f-15f7-4102-ab28-17ae71d37298" providerId="ADAL" clId="{116FCFF1-CC68-D64F-9633-E38B0CA29C5A}" dt="2019-11-18T12:00:37.069" v="1853" actId="478"/>
          <ac:spMkLst>
            <pc:docMk/>
            <pc:sldMk cId="2459729021" sldId="462"/>
            <ac:spMk id="16" creationId="{2CC835C8-2409-7F4E-9F6D-2C83DC4547FA}"/>
          </ac:spMkLst>
        </pc:spChg>
        <pc:spChg chg="add del mod">
          <ac:chgData name="Sarah Heavens" userId="7c41602f-15f7-4102-ab28-17ae71d37298" providerId="ADAL" clId="{116FCFF1-CC68-D64F-9633-E38B0CA29C5A}" dt="2019-11-18T12:02:40.728" v="1886" actId="14100"/>
          <ac:spMkLst>
            <pc:docMk/>
            <pc:sldMk cId="2459729021" sldId="462"/>
            <ac:spMk id="18" creationId="{7679ACC5-94C4-BD4E-AD25-5881C7E2C59F}"/>
          </ac:spMkLst>
        </pc:spChg>
        <pc:graphicFrameChg chg="add del mod modGraphic">
          <ac:chgData name="Sarah Heavens" userId="7c41602f-15f7-4102-ab28-17ae71d37298" providerId="ADAL" clId="{116FCFF1-CC68-D64F-9633-E38B0CA29C5A}" dt="2019-11-18T11:42:22.295" v="1402" actId="478"/>
          <ac:graphicFrameMkLst>
            <pc:docMk/>
            <pc:sldMk cId="2459729021" sldId="462"/>
            <ac:graphicFrameMk id="6" creationId="{F6E7AC89-6192-BA40-AA52-075CC4AE20C4}"/>
          </ac:graphicFrameMkLst>
        </pc:graphicFrameChg>
        <pc:graphicFrameChg chg="add mod modGraphic">
          <ac:chgData name="Sarah Heavens" userId="7c41602f-15f7-4102-ab28-17ae71d37298" providerId="ADAL" clId="{116FCFF1-CC68-D64F-9633-E38B0CA29C5A}" dt="2019-11-18T12:02:21.082" v="1872" actId="1076"/>
          <ac:graphicFrameMkLst>
            <pc:docMk/>
            <pc:sldMk cId="2459729021" sldId="462"/>
            <ac:graphicFrameMk id="10" creationId="{92EFCA58-901F-3F41-9B0D-3BE79A370334}"/>
          </ac:graphicFrameMkLst>
        </pc:graphicFrameChg>
        <pc:inkChg chg="add del">
          <ac:chgData name="Sarah Heavens" userId="7c41602f-15f7-4102-ab28-17ae71d37298" providerId="ADAL" clId="{116FCFF1-CC68-D64F-9633-E38B0CA29C5A}" dt="2019-11-18T11:51:24.009" v="1798"/>
          <ac:inkMkLst>
            <pc:docMk/>
            <pc:sldMk cId="2459729021" sldId="462"/>
            <ac:inkMk id="17" creationId="{9B7DEAD3-3260-BC45-9EE7-5B9040E6D9C5}"/>
          </ac:inkMkLst>
        </pc:inkChg>
        <pc:inkChg chg="add del">
          <ac:chgData name="Sarah Heavens" userId="7c41602f-15f7-4102-ab28-17ae71d37298" providerId="ADAL" clId="{116FCFF1-CC68-D64F-9633-E38B0CA29C5A}" dt="2019-11-18T12:00:50.319" v="1856"/>
          <ac:inkMkLst>
            <pc:docMk/>
            <pc:sldMk cId="2459729021" sldId="462"/>
            <ac:inkMk id="19" creationId="{43491A85-7794-764B-AF4E-FB9F44163648}"/>
          </ac:inkMkLst>
        </pc:inkChg>
        <pc:cxnChg chg="add del">
          <ac:chgData name="Sarah Heavens" userId="7c41602f-15f7-4102-ab28-17ae71d37298" providerId="ADAL" clId="{116FCFF1-CC68-D64F-9633-E38B0CA29C5A}" dt="2019-11-18T11:50:07.360" v="1778" actId="2641"/>
          <ac:cxnSpMkLst>
            <pc:docMk/>
            <pc:sldMk cId="2459729021" sldId="462"/>
            <ac:cxnSpMk id="12" creationId="{34AFE659-FE5D-4C44-815E-0116ECFB2283}"/>
          </ac:cxnSpMkLst>
        </pc:cxnChg>
        <pc:cxnChg chg="add del mod">
          <ac:chgData name="Sarah Heavens" userId="7c41602f-15f7-4102-ab28-17ae71d37298" providerId="ADAL" clId="{116FCFF1-CC68-D64F-9633-E38B0CA29C5A}" dt="2019-11-18T11:50:59.232" v="1789" actId="478"/>
          <ac:cxnSpMkLst>
            <pc:docMk/>
            <pc:sldMk cId="2459729021" sldId="462"/>
            <ac:cxnSpMk id="13" creationId="{9AF6C8F2-E194-3745-B063-BFEAC5681CE0}"/>
          </ac:cxnSpMkLst>
        </pc:cxnChg>
      </pc:sldChg>
      <pc:sldChg chg="addSp modSp mod modClrScheme addAnim delAnim chgLayout">
        <pc:chgData name="Sarah Heavens" userId="7c41602f-15f7-4102-ab28-17ae71d37298" providerId="ADAL" clId="{116FCFF1-CC68-D64F-9633-E38B0CA29C5A}" dt="2019-11-20T14:14:14.964" v="3672" actId="20577"/>
        <pc:sldMkLst>
          <pc:docMk/>
          <pc:sldMk cId="1720215293" sldId="464"/>
        </pc:sldMkLst>
        <pc:spChg chg="add mod ord">
          <ac:chgData name="Sarah Heavens" userId="7c41602f-15f7-4102-ab28-17ae71d37298" providerId="ADAL" clId="{116FCFF1-CC68-D64F-9633-E38B0CA29C5A}" dt="2019-11-20T14:14:14.964" v="3672" actId="20577"/>
          <ac:spMkLst>
            <pc:docMk/>
            <pc:sldMk cId="1720215293" sldId="464"/>
            <ac:spMk id="2" creationId="{D6934447-DA2A-634F-A0F2-9BC75DC9B27F}"/>
          </ac:spMkLst>
        </pc:spChg>
        <pc:spChg chg="mod ord">
          <ac:chgData name="Sarah Heavens" userId="7c41602f-15f7-4102-ab28-17ae71d37298" providerId="ADAL" clId="{116FCFF1-CC68-D64F-9633-E38B0CA29C5A}" dt="2019-11-18T12:12:21.507" v="2316" actId="700"/>
          <ac:spMkLst>
            <pc:docMk/>
            <pc:sldMk cId="1720215293" sldId="464"/>
            <ac:spMk id="5" creationId="{699B4E54-4D49-4CC6-B22F-139EBF718891}"/>
          </ac:spMkLst>
        </pc:spChg>
        <pc:spChg chg="mod ord">
          <ac:chgData name="Sarah Heavens" userId="7c41602f-15f7-4102-ab28-17ae71d37298" providerId="ADAL" clId="{116FCFF1-CC68-D64F-9633-E38B0CA29C5A}" dt="2019-11-18T12:22:10.569" v="2543" actId="1076"/>
          <ac:spMkLst>
            <pc:docMk/>
            <pc:sldMk cId="1720215293" sldId="464"/>
            <ac:spMk id="7" creationId="{70252465-360E-9F4F-B52A-5D7EDAFCA007}"/>
          </ac:spMkLst>
        </pc:spChg>
      </pc:sldChg>
      <pc:sldChg chg="del">
        <pc:chgData name="Sarah Heavens" userId="7c41602f-15f7-4102-ab28-17ae71d37298" providerId="ADAL" clId="{116FCFF1-CC68-D64F-9633-E38B0CA29C5A}" dt="2019-11-20T14:17:56.545" v="4078" actId="2696"/>
        <pc:sldMkLst>
          <pc:docMk/>
          <pc:sldMk cId="1632401252" sldId="466"/>
        </pc:sldMkLst>
      </pc:sldChg>
      <pc:sldChg chg="modSp">
        <pc:chgData name="Sarah Heavens" userId="7c41602f-15f7-4102-ab28-17ae71d37298" providerId="ADAL" clId="{116FCFF1-CC68-D64F-9633-E38B0CA29C5A}" dt="2019-11-18T11:03:31.552" v="658" actId="20577"/>
        <pc:sldMkLst>
          <pc:docMk/>
          <pc:sldMk cId="1438853976" sldId="467"/>
        </pc:sldMkLst>
        <pc:spChg chg="mod">
          <ac:chgData name="Sarah Heavens" userId="7c41602f-15f7-4102-ab28-17ae71d37298" providerId="ADAL" clId="{116FCFF1-CC68-D64F-9633-E38B0CA29C5A}" dt="2019-11-18T11:03:31.552" v="658" actId="20577"/>
          <ac:spMkLst>
            <pc:docMk/>
            <pc:sldMk cId="1438853976" sldId="467"/>
            <ac:spMk id="6" creationId="{9F86A9D8-2326-834B-BAAA-35F252D0F702}"/>
          </ac:spMkLst>
        </pc:spChg>
      </pc:sldChg>
      <pc:sldChg chg="addSp delSp modSp mod modClrScheme chgLayout">
        <pc:chgData name="Sarah Heavens" userId="7c41602f-15f7-4102-ab28-17ae71d37298" providerId="ADAL" clId="{116FCFF1-CC68-D64F-9633-E38B0CA29C5A}" dt="2019-11-20T15:03:13.324" v="5683" actId="1076"/>
        <pc:sldMkLst>
          <pc:docMk/>
          <pc:sldMk cId="4075547872" sldId="469"/>
        </pc:sldMkLst>
        <pc:spChg chg="mod ord">
          <ac:chgData name="Sarah Heavens" userId="7c41602f-15f7-4102-ab28-17ae71d37298" providerId="ADAL" clId="{116FCFF1-CC68-D64F-9633-E38B0CA29C5A}" dt="2019-11-20T15:00:28.715" v="5410" actId="700"/>
          <ac:spMkLst>
            <pc:docMk/>
            <pc:sldMk cId="4075547872" sldId="469"/>
            <ac:spMk id="3" creationId="{097C4F8E-67C7-EC4D-B9CD-F6B2DD517677}"/>
          </ac:spMkLst>
        </pc:spChg>
        <pc:spChg chg="mod ord">
          <ac:chgData name="Sarah Heavens" userId="7c41602f-15f7-4102-ab28-17ae71d37298" providerId="ADAL" clId="{116FCFF1-CC68-D64F-9633-E38B0CA29C5A}" dt="2019-11-20T15:00:28.715" v="5410" actId="700"/>
          <ac:spMkLst>
            <pc:docMk/>
            <pc:sldMk cId="4075547872" sldId="469"/>
            <ac:spMk id="4" creationId="{F60DB08E-614B-4703-A4F3-ECFEC189F3CC}"/>
          </ac:spMkLst>
        </pc:spChg>
        <pc:spChg chg="del mod">
          <ac:chgData name="Sarah Heavens" userId="7c41602f-15f7-4102-ab28-17ae71d37298" providerId="ADAL" clId="{116FCFF1-CC68-D64F-9633-E38B0CA29C5A}" dt="2019-11-20T14:59:15.334" v="5314" actId="478"/>
          <ac:spMkLst>
            <pc:docMk/>
            <pc:sldMk cId="4075547872" sldId="469"/>
            <ac:spMk id="5" creationId="{B7B4AF97-48E9-E44A-92C7-7EA13125AFB9}"/>
          </ac:spMkLst>
        </pc:spChg>
        <pc:spChg chg="add del mod">
          <ac:chgData name="Sarah Heavens" userId="7c41602f-15f7-4102-ab28-17ae71d37298" providerId="ADAL" clId="{116FCFF1-CC68-D64F-9633-E38B0CA29C5A}" dt="2019-11-20T14:59:38.667" v="5390" actId="478"/>
          <ac:spMkLst>
            <pc:docMk/>
            <pc:sldMk cId="4075547872" sldId="469"/>
            <ac:spMk id="7" creationId="{1D2A46C7-B04D-BB4A-9F36-362C8F274539}"/>
          </ac:spMkLst>
        </pc:spChg>
        <pc:spChg chg="add mod ord">
          <ac:chgData name="Sarah Heavens" userId="7c41602f-15f7-4102-ab28-17ae71d37298" providerId="ADAL" clId="{116FCFF1-CC68-D64F-9633-E38B0CA29C5A}" dt="2019-11-20T15:03:13.324" v="5683" actId="1076"/>
          <ac:spMkLst>
            <pc:docMk/>
            <pc:sldMk cId="4075547872" sldId="469"/>
            <ac:spMk id="8" creationId="{0D9C9118-EE21-5B47-B578-913F9B136E8A}"/>
          </ac:spMkLst>
        </pc:spChg>
      </pc:sldChg>
      <pc:sldChg chg="addSp delSp modSp del">
        <pc:chgData name="Sarah Heavens" userId="7c41602f-15f7-4102-ab28-17ae71d37298" providerId="ADAL" clId="{116FCFF1-CC68-D64F-9633-E38B0CA29C5A}" dt="2019-11-20T15:03:26.237" v="5685" actId="2696"/>
        <pc:sldMkLst>
          <pc:docMk/>
          <pc:sldMk cId="2827118687" sldId="470"/>
        </pc:sldMkLst>
        <pc:spChg chg="del">
          <ac:chgData name="Sarah Heavens" userId="7c41602f-15f7-4102-ab28-17ae71d37298" providerId="ADAL" clId="{116FCFF1-CC68-D64F-9633-E38B0CA29C5A}" dt="2019-11-20T14:59:51.343" v="5392" actId="478"/>
          <ac:spMkLst>
            <pc:docMk/>
            <pc:sldMk cId="2827118687" sldId="470"/>
            <ac:spMk id="2" creationId="{67C8C060-F55C-4748-B130-0E3C156627A5}"/>
          </ac:spMkLst>
        </pc:spChg>
        <pc:spChg chg="add mod">
          <ac:chgData name="Sarah Heavens" userId="7c41602f-15f7-4102-ab28-17ae71d37298" providerId="ADAL" clId="{116FCFF1-CC68-D64F-9633-E38B0CA29C5A}" dt="2019-11-20T14:59:51.343" v="5392" actId="478"/>
          <ac:spMkLst>
            <pc:docMk/>
            <pc:sldMk cId="2827118687" sldId="470"/>
            <ac:spMk id="5" creationId="{913CDDEB-E3D1-8C47-BE2F-015EEE6405F0}"/>
          </ac:spMkLst>
        </pc:spChg>
      </pc:sldChg>
      <pc:sldChg chg="addSp delSp modSp">
        <pc:chgData name="Sarah Heavens" userId="7c41602f-15f7-4102-ab28-17ae71d37298" providerId="ADAL" clId="{116FCFF1-CC68-D64F-9633-E38B0CA29C5A}" dt="2019-11-20T15:04:52.990" v="5822" actId="22"/>
        <pc:sldMkLst>
          <pc:docMk/>
          <pc:sldMk cId="3156741085" sldId="471"/>
        </pc:sldMkLst>
        <pc:spChg chg="del">
          <ac:chgData name="Sarah Heavens" userId="7c41602f-15f7-4102-ab28-17ae71d37298" providerId="ADAL" clId="{116FCFF1-CC68-D64F-9633-E38B0CA29C5A}" dt="2019-11-20T15:04:37.097" v="5820" actId="478"/>
          <ac:spMkLst>
            <pc:docMk/>
            <pc:sldMk cId="3156741085" sldId="471"/>
            <ac:spMk id="2" creationId="{67C8C060-F55C-4748-B130-0E3C156627A5}"/>
          </ac:spMkLst>
        </pc:spChg>
        <pc:spChg chg="add del mod">
          <ac:chgData name="Sarah Heavens" userId="7c41602f-15f7-4102-ab28-17ae71d37298" providerId="ADAL" clId="{116FCFF1-CC68-D64F-9633-E38B0CA29C5A}" dt="2019-11-20T15:04:51.300" v="5821" actId="478"/>
          <ac:spMkLst>
            <pc:docMk/>
            <pc:sldMk cId="3156741085" sldId="471"/>
            <ac:spMk id="5" creationId="{8FD3BBBF-5A09-A74D-844D-6919C53DE07B}"/>
          </ac:spMkLst>
        </pc:spChg>
        <pc:graphicFrameChg chg="add">
          <ac:chgData name="Sarah Heavens" userId="7c41602f-15f7-4102-ab28-17ae71d37298" providerId="ADAL" clId="{116FCFF1-CC68-D64F-9633-E38B0CA29C5A}" dt="2019-11-20T15:04:52.990" v="5822" actId="22"/>
          <ac:graphicFrameMkLst>
            <pc:docMk/>
            <pc:sldMk cId="3156741085" sldId="471"/>
            <ac:graphicFrameMk id="8" creationId="{5A4453C5-B14C-2549-BF5C-12467EB1823C}"/>
          </ac:graphicFrameMkLst>
        </pc:graphicFrameChg>
      </pc:sldChg>
      <pc:sldChg chg="delSp modSp">
        <pc:chgData name="Sarah Heavens" userId="7c41602f-15f7-4102-ab28-17ae71d37298" providerId="ADAL" clId="{116FCFF1-CC68-D64F-9633-E38B0CA29C5A}" dt="2019-11-20T15:05:58.360" v="5881" actId="1076"/>
        <pc:sldMkLst>
          <pc:docMk/>
          <pc:sldMk cId="371527974" sldId="472"/>
        </pc:sldMkLst>
        <pc:spChg chg="mod">
          <ac:chgData name="Sarah Heavens" userId="7c41602f-15f7-4102-ab28-17ae71d37298" providerId="ADAL" clId="{116FCFF1-CC68-D64F-9633-E38B0CA29C5A}" dt="2019-11-20T15:05:58.360" v="5881" actId="1076"/>
          <ac:spMkLst>
            <pc:docMk/>
            <pc:sldMk cId="371527974" sldId="472"/>
            <ac:spMk id="3" creationId="{097C4F8E-67C7-EC4D-B9CD-F6B2DD517677}"/>
          </ac:spMkLst>
        </pc:spChg>
        <pc:spChg chg="del mod">
          <ac:chgData name="Sarah Heavens" userId="7c41602f-15f7-4102-ab28-17ae71d37298" providerId="ADAL" clId="{116FCFF1-CC68-D64F-9633-E38B0CA29C5A}" dt="2019-11-20T15:05:56.645" v="5880" actId="478"/>
          <ac:spMkLst>
            <pc:docMk/>
            <pc:sldMk cId="371527974" sldId="472"/>
            <ac:spMk id="9" creationId="{548F5F6B-054A-B642-9BD4-A07ED4DC779A}"/>
          </ac:spMkLst>
        </pc:spChg>
      </pc:sldChg>
      <pc:sldChg chg="del">
        <pc:chgData name="Sarah Heavens" userId="7c41602f-15f7-4102-ab28-17ae71d37298" providerId="ADAL" clId="{116FCFF1-CC68-D64F-9633-E38B0CA29C5A}" dt="2019-11-20T14:17:59.329" v="4080" actId="2696"/>
        <pc:sldMkLst>
          <pc:docMk/>
          <pc:sldMk cId="558544884" sldId="473"/>
        </pc:sldMkLst>
      </pc:sldChg>
      <pc:sldChg chg="del">
        <pc:chgData name="Sarah Heavens" userId="7c41602f-15f7-4102-ab28-17ae71d37298" providerId="ADAL" clId="{116FCFF1-CC68-D64F-9633-E38B0CA29C5A}" dt="2019-11-20T14:18:01.389" v="4081" actId="2696"/>
        <pc:sldMkLst>
          <pc:docMk/>
          <pc:sldMk cId="1071507786" sldId="474"/>
        </pc:sldMkLst>
      </pc:sldChg>
      <pc:sldChg chg="addSp delSp modSp add del mod modClrScheme chgLayout">
        <pc:chgData name="Sarah Heavens" userId="7c41602f-15f7-4102-ab28-17ae71d37298" providerId="ADAL" clId="{116FCFF1-CC68-D64F-9633-E38B0CA29C5A}" dt="2019-11-20T14:38:46.747" v="4411" actId="14100"/>
        <pc:sldMkLst>
          <pc:docMk/>
          <pc:sldMk cId="2485908787" sldId="475"/>
        </pc:sldMkLst>
        <pc:spChg chg="add mod ord">
          <ac:chgData name="Sarah Heavens" userId="7c41602f-15f7-4102-ab28-17ae71d37298" providerId="ADAL" clId="{116FCFF1-CC68-D64F-9633-E38B0CA29C5A}" dt="2019-11-20T14:37:19.753" v="4306" actId="122"/>
          <ac:spMkLst>
            <pc:docMk/>
            <pc:sldMk cId="2485908787" sldId="475"/>
            <ac:spMk id="3" creationId="{09045926-B9E9-0C4E-8FF1-78B944233CE3}"/>
          </ac:spMkLst>
        </pc:spChg>
        <pc:spChg chg="mod ord">
          <ac:chgData name="Sarah Heavens" userId="7c41602f-15f7-4102-ab28-17ae71d37298" providerId="ADAL" clId="{116FCFF1-CC68-D64F-9633-E38B0CA29C5A}" dt="2019-11-20T14:36:50.945" v="4242" actId="700"/>
          <ac:spMkLst>
            <pc:docMk/>
            <pc:sldMk cId="2485908787" sldId="475"/>
            <ac:spMk id="4" creationId="{F60DB08E-614B-4703-A4F3-ECFEC189F3CC}"/>
          </ac:spMkLst>
        </pc:spChg>
        <pc:spChg chg="add mod ord">
          <ac:chgData name="Sarah Heavens" userId="7c41602f-15f7-4102-ab28-17ae71d37298" providerId="ADAL" clId="{116FCFF1-CC68-D64F-9633-E38B0CA29C5A}" dt="2019-11-20T14:38:46.747" v="4411" actId="14100"/>
          <ac:spMkLst>
            <pc:docMk/>
            <pc:sldMk cId="2485908787" sldId="475"/>
            <ac:spMk id="5" creationId="{C258B085-7D6B-1D4B-9933-CF1056DDB675}"/>
          </ac:spMkLst>
        </pc:spChg>
        <pc:spChg chg="add del mod ord">
          <ac:chgData name="Sarah Heavens" userId="7c41602f-15f7-4102-ab28-17ae71d37298" providerId="ADAL" clId="{116FCFF1-CC68-D64F-9633-E38B0CA29C5A}" dt="2019-11-20T14:36:50.945" v="4242" actId="700"/>
          <ac:spMkLst>
            <pc:docMk/>
            <pc:sldMk cId="2485908787" sldId="475"/>
            <ac:spMk id="6" creationId="{3F14C8CF-083A-EB47-84CF-346669A88825}"/>
          </ac:spMkLst>
        </pc:spChg>
      </pc:sldChg>
      <pc:sldChg chg="addSp delSp modSp">
        <pc:chgData name="Sarah Heavens" userId="7c41602f-15f7-4102-ab28-17ae71d37298" providerId="ADAL" clId="{116FCFF1-CC68-D64F-9633-E38B0CA29C5A}" dt="2019-11-18T10:05:19.076" v="350" actId="1576"/>
        <pc:sldMkLst>
          <pc:docMk/>
          <pc:sldMk cId="420792038" sldId="477"/>
        </pc:sldMkLst>
        <pc:spChg chg="add del mod">
          <ac:chgData name="Sarah Heavens" userId="7c41602f-15f7-4102-ab28-17ae71d37298" providerId="ADAL" clId="{116FCFF1-CC68-D64F-9633-E38B0CA29C5A}" dt="2019-11-18T10:05:12.221" v="347" actId="20577"/>
          <ac:spMkLst>
            <pc:docMk/>
            <pc:sldMk cId="420792038" sldId="477"/>
            <ac:spMk id="2" creationId="{891B346C-2D08-4D49-B649-F6F03BC6A7D8}"/>
          </ac:spMkLst>
        </pc:spChg>
        <pc:spChg chg="add mod">
          <ac:chgData name="Sarah Heavens" userId="7c41602f-15f7-4102-ab28-17ae71d37298" providerId="ADAL" clId="{116FCFF1-CC68-D64F-9633-E38B0CA29C5A}" dt="2019-11-18T10:05:19.076" v="350" actId="1576"/>
          <ac:spMkLst>
            <pc:docMk/>
            <pc:sldMk cId="420792038" sldId="477"/>
            <ac:spMk id="7" creationId="{1BFFC64A-2CDE-414A-BF87-B48D3C13F319}"/>
          </ac:spMkLst>
        </pc:spChg>
        <pc:picChg chg="del">
          <ac:chgData name="Sarah Heavens" userId="7c41602f-15f7-4102-ab28-17ae71d37298" providerId="ADAL" clId="{116FCFF1-CC68-D64F-9633-E38B0CA29C5A}" dt="2019-11-18T10:02:33.084" v="174" actId="478"/>
          <ac:picMkLst>
            <pc:docMk/>
            <pc:sldMk cId="420792038" sldId="477"/>
            <ac:picMk id="8" creationId="{FCCD9B77-6CB4-CF43-B48A-66CF7705649F}"/>
          </ac:picMkLst>
        </pc:picChg>
      </pc:sldChg>
      <pc:sldChg chg="addSp delSp modSp add">
        <pc:chgData name="Sarah Heavens" userId="7c41602f-15f7-4102-ab28-17ae71d37298" providerId="ADAL" clId="{116FCFF1-CC68-D64F-9633-E38B0CA29C5A}" dt="2019-11-19T00:34:53.605" v="3040" actId="20577"/>
        <pc:sldMkLst>
          <pc:docMk/>
          <pc:sldMk cId="4131872165" sldId="478"/>
        </pc:sldMkLst>
        <pc:spChg chg="del">
          <ac:chgData name="Sarah Heavens" userId="7c41602f-15f7-4102-ab28-17ae71d37298" providerId="ADAL" clId="{116FCFF1-CC68-D64F-9633-E38B0CA29C5A}" dt="2019-11-19T00:32:39.488" v="3011" actId="478"/>
          <ac:spMkLst>
            <pc:docMk/>
            <pc:sldMk cId="4131872165" sldId="478"/>
            <ac:spMk id="6" creationId="{703C501E-D1B5-8749-91F9-736C415C912D}"/>
          </ac:spMkLst>
        </pc:spChg>
        <pc:spChg chg="mod">
          <ac:chgData name="Sarah Heavens" userId="7c41602f-15f7-4102-ab28-17ae71d37298" providerId="ADAL" clId="{116FCFF1-CC68-D64F-9633-E38B0CA29C5A}" dt="2019-11-19T00:34:53.605" v="3040" actId="20577"/>
          <ac:spMkLst>
            <pc:docMk/>
            <pc:sldMk cId="4131872165" sldId="478"/>
            <ac:spMk id="7" creationId="{B1431E32-21D1-634C-BF16-1822F10D6847}"/>
          </ac:spMkLst>
        </pc:spChg>
        <pc:spChg chg="add del mod">
          <ac:chgData name="Sarah Heavens" userId="7c41602f-15f7-4102-ab28-17ae71d37298" providerId="ADAL" clId="{116FCFF1-CC68-D64F-9633-E38B0CA29C5A}" dt="2019-11-19T00:32:41.677" v="3013" actId="478"/>
          <ac:spMkLst>
            <pc:docMk/>
            <pc:sldMk cId="4131872165" sldId="478"/>
            <ac:spMk id="8" creationId="{80C9A994-6C2D-724D-8E7E-2DBF895E15B9}"/>
          </ac:spMkLst>
        </pc:spChg>
      </pc:sldChg>
      <pc:sldChg chg="addSp delSp modSp add mod modClrScheme chgLayout">
        <pc:chgData name="Sarah Heavens" userId="7c41602f-15f7-4102-ab28-17ae71d37298" providerId="ADAL" clId="{116FCFF1-CC68-D64F-9633-E38B0CA29C5A}" dt="2019-11-20T14:47:25.390" v="4756" actId="14100"/>
        <pc:sldMkLst>
          <pc:docMk/>
          <pc:sldMk cId="3248130970" sldId="479"/>
        </pc:sldMkLst>
        <pc:spChg chg="add mod ord">
          <ac:chgData name="Sarah Heavens" userId="7c41602f-15f7-4102-ab28-17ae71d37298" providerId="ADAL" clId="{116FCFF1-CC68-D64F-9633-E38B0CA29C5A}" dt="2019-11-20T14:45:45.546" v="4646" actId="1076"/>
          <ac:spMkLst>
            <pc:docMk/>
            <pc:sldMk cId="3248130970" sldId="479"/>
            <ac:spMk id="3" creationId="{A6892C35-E7E1-304D-9011-3D807E09CF0E}"/>
          </ac:spMkLst>
        </pc:spChg>
        <pc:spChg chg="mod ord">
          <ac:chgData name="Sarah Heavens" userId="7c41602f-15f7-4102-ab28-17ae71d37298" providerId="ADAL" clId="{116FCFF1-CC68-D64F-9633-E38B0CA29C5A}" dt="2019-11-20T14:39:07.606" v="4414" actId="700"/>
          <ac:spMkLst>
            <pc:docMk/>
            <pc:sldMk cId="3248130970" sldId="479"/>
            <ac:spMk id="4" creationId="{F60DB08E-614B-4703-A4F3-ECFEC189F3CC}"/>
          </ac:spMkLst>
        </pc:spChg>
        <pc:spChg chg="add del mod ord">
          <ac:chgData name="Sarah Heavens" userId="7c41602f-15f7-4102-ab28-17ae71d37298" providerId="ADAL" clId="{116FCFF1-CC68-D64F-9633-E38B0CA29C5A}" dt="2019-11-20T14:41:50.036" v="4431" actId="931"/>
          <ac:spMkLst>
            <pc:docMk/>
            <pc:sldMk cId="3248130970" sldId="479"/>
            <ac:spMk id="5" creationId="{612A15CF-CD9D-B64F-B112-230EC22588E0}"/>
          </ac:spMkLst>
        </pc:spChg>
        <pc:spChg chg="add del mod ord">
          <ac:chgData name="Sarah Heavens" userId="7c41602f-15f7-4102-ab28-17ae71d37298" providerId="ADAL" clId="{116FCFF1-CC68-D64F-9633-E38B0CA29C5A}" dt="2019-11-20T14:39:07.606" v="4414" actId="700"/>
          <ac:spMkLst>
            <pc:docMk/>
            <pc:sldMk cId="3248130970" sldId="479"/>
            <ac:spMk id="6" creationId="{F1E44DF3-5D22-2A46-8D14-9694DDD1CED2}"/>
          </ac:spMkLst>
        </pc:spChg>
        <pc:spChg chg="add del mod">
          <ac:chgData name="Sarah Heavens" userId="7c41602f-15f7-4102-ab28-17ae71d37298" providerId="ADAL" clId="{116FCFF1-CC68-D64F-9633-E38B0CA29C5A}" dt="2019-11-20T14:45:16.545" v="4643" actId="478"/>
          <ac:spMkLst>
            <pc:docMk/>
            <pc:sldMk cId="3248130970" sldId="479"/>
            <ac:spMk id="9" creationId="{4307792D-F26F-E949-94D2-78096C2F1C82}"/>
          </ac:spMkLst>
        </pc:spChg>
        <pc:spChg chg="add mod">
          <ac:chgData name="Sarah Heavens" userId="7c41602f-15f7-4102-ab28-17ae71d37298" providerId="ADAL" clId="{116FCFF1-CC68-D64F-9633-E38B0CA29C5A}" dt="2019-11-20T14:45:51.553" v="4650" actId="1076"/>
          <ac:spMkLst>
            <pc:docMk/>
            <pc:sldMk cId="3248130970" sldId="479"/>
            <ac:spMk id="10" creationId="{3B6F4966-9558-5A48-9C12-31B20505BE4A}"/>
          </ac:spMkLst>
        </pc:spChg>
        <pc:spChg chg="add del mod">
          <ac:chgData name="Sarah Heavens" userId="7c41602f-15f7-4102-ab28-17ae71d37298" providerId="ADAL" clId="{116FCFF1-CC68-D64F-9633-E38B0CA29C5A}" dt="2019-11-20T14:46:13.596" v="4657" actId="478"/>
          <ac:spMkLst>
            <pc:docMk/>
            <pc:sldMk cId="3248130970" sldId="479"/>
            <ac:spMk id="11" creationId="{CA9562ED-8EF7-3149-9DAF-2EB7F4784090}"/>
          </ac:spMkLst>
        </pc:spChg>
        <pc:spChg chg="add mod">
          <ac:chgData name="Sarah Heavens" userId="7c41602f-15f7-4102-ab28-17ae71d37298" providerId="ADAL" clId="{116FCFF1-CC68-D64F-9633-E38B0CA29C5A}" dt="2019-11-20T14:47:25.390" v="4756" actId="14100"/>
          <ac:spMkLst>
            <pc:docMk/>
            <pc:sldMk cId="3248130970" sldId="479"/>
            <ac:spMk id="12" creationId="{670AA392-668C-2747-AC95-BC29791BA298}"/>
          </ac:spMkLst>
        </pc:spChg>
        <pc:picChg chg="add mod ord modCrop">
          <ac:chgData name="Sarah Heavens" userId="7c41602f-15f7-4102-ab28-17ae71d37298" providerId="ADAL" clId="{116FCFF1-CC68-D64F-9633-E38B0CA29C5A}" dt="2019-11-20T14:45:47.226" v="4647" actId="1076"/>
          <ac:picMkLst>
            <pc:docMk/>
            <pc:sldMk cId="3248130970" sldId="479"/>
            <ac:picMk id="7" creationId="{82D1D268-3D21-FB4C-9C9A-8DE53E03591E}"/>
          </ac:picMkLst>
        </pc:picChg>
      </pc:sldChg>
      <pc:sldChg chg="addSp delSp modSp add mod modClrScheme chgLayout">
        <pc:chgData name="Sarah Heavens" userId="7c41602f-15f7-4102-ab28-17ae71d37298" providerId="ADAL" clId="{116FCFF1-CC68-D64F-9633-E38B0CA29C5A}" dt="2019-11-21T07:29:38.306" v="6464" actId="255"/>
        <pc:sldMkLst>
          <pc:docMk/>
          <pc:sldMk cId="4074562748" sldId="480"/>
        </pc:sldMkLst>
        <pc:spChg chg="add del mod ord">
          <ac:chgData name="Sarah Heavens" userId="7c41602f-15f7-4102-ab28-17ae71d37298" providerId="ADAL" clId="{116FCFF1-CC68-D64F-9633-E38B0CA29C5A}" dt="2019-11-21T07:25:38.197" v="6400" actId="478"/>
          <ac:spMkLst>
            <pc:docMk/>
            <pc:sldMk cId="4074562748" sldId="480"/>
            <ac:spMk id="3" creationId="{167D7BB8-49B2-AC49-AA2D-8BFB74C179BC}"/>
          </ac:spMkLst>
        </pc:spChg>
        <pc:spChg chg="mod ord">
          <ac:chgData name="Sarah Heavens" userId="7c41602f-15f7-4102-ab28-17ae71d37298" providerId="ADAL" clId="{116FCFF1-CC68-D64F-9633-E38B0CA29C5A}" dt="2019-11-20T14:47:46.708" v="4759" actId="700"/>
          <ac:spMkLst>
            <pc:docMk/>
            <pc:sldMk cId="4074562748" sldId="480"/>
            <ac:spMk id="4" creationId="{F60DB08E-614B-4703-A4F3-ECFEC189F3CC}"/>
          </ac:spMkLst>
        </pc:spChg>
        <pc:spChg chg="add del mod ord">
          <ac:chgData name="Sarah Heavens" userId="7c41602f-15f7-4102-ab28-17ae71d37298" providerId="ADAL" clId="{116FCFF1-CC68-D64F-9633-E38B0CA29C5A}" dt="2019-11-21T07:25:36.121" v="6399" actId="478"/>
          <ac:spMkLst>
            <pc:docMk/>
            <pc:sldMk cId="4074562748" sldId="480"/>
            <ac:spMk id="5" creationId="{0E3BA23B-5BBC-7B41-9B56-57E21A86563E}"/>
          </ac:spMkLst>
        </pc:spChg>
        <pc:spChg chg="add del mod">
          <ac:chgData name="Sarah Heavens" userId="7c41602f-15f7-4102-ab28-17ae71d37298" providerId="ADAL" clId="{116FCFF1-CC68-D64F-9633-E38B0CA29C5A}" dt="2019-11-21T07:27:56.172" v="6437" actId="478"/>
          <ac:spMkLst>
            <pc:docMk/>
            <pc:sldMk cId="4074562748" sldId="480"/>
            <ac:spMk id="6" creationId="{DB206535-6687-984B-9C06-147D85ABF32E}"/>
          </ac:spMkLst>
        </pc:spChg>
        <pc:spChg chg="add del mod">
          <ac:chgData name="Sarah Heavens" userId="7c41602f-15f7-4102-ab28-17ae71d37298" providerId="ADAL" clId="{116FCFF1-CC68-D64F-9633-E38B0CA29C5A}" dt="2019-11-21T07:26:11.742" v="6401" actId="478"/>
          <ac:spMkLst>
            <pc:docMk/>
            <pc:sldMk cId="4074562748" sldId="480"/>
            <ac:spMk id="7" creationId="{40A295DD-412A-4B4F-8F03-400EA99A3E66}"/>
          </ac:spMkLst>
        </pc:spChg>
        <pc:spChg chg="add mod">
          <ac:chgData name="Sarah Heavens" userId="7c41602f-15f7-4102-ab28-17ae71d37298" providerId="ADAL" clId="{116FCFF1-CC68-D64F-9633-E38B0CA29C5A}" dt="2019-11-21T07:29:38.306" v="6464" actId="255"/>
          <ac:spMkLst>
            <pc:docMk/>
            <pc:sldMk cId="4074562748" sldId="480"/>
            <ac:spMk id="12" creationId="{63EF9316-95A7-A74F-8C10-A2DFD697B428}"/>
          </ac:spMkLst>
        </pc:spChg>
      </pc:sldChg>
      <pc:sldChg chg="add">
        <pc:chgData name="Sarah Heavens" userId="7c41602f-15f7-4102-ab28-17ae71d37298" providerId="ADAL" clId="{116FCFF1-CC68-D64F-9633-E38B0CA29C5A}" dt="2019-11-20T14:47:34.600" v="4757" actId="571"/>
        <pc:sldMkLst>
          <pc:docMk/>
          <pc:sldMk cId="3412301094" sldId="481"/>
        </pc:sldMkLst>
      </pc:sldChg>
      <pc:sldChg chg="modSp add ord">
        <pc:chgData name="Sarah Heavens" userId="7c41602f-15f7-4102-ab28-17ae71d37298" providerId="ADAL" clId="{116FCFF1-CC68-D64F-9633-E38B0CA29C5A}" dt="2019-11-20T14:48:48.782" v="4898" actId="20577"/>
        <pc:sldMkLst>
          <pc:docMk/>
          <pc:sldMk cId="360422842" sldId="482"/>
        </pc:sldMkLst>
        <pc:spChg chg="mod">
          <ac:chgData name="Sarah Heavens" userId="7c41602f-15f7-4102-ab28-17ae71d37298" providerId="ADAL" clId="{116FCFF1-CC68-D64F-9633-E38B0CA29C5A}" dt="2019-11-20T14:48:48.782" v="4898" actId="20577"/>
          <ac:spMkLst>
            <pc:docMk/>
            <pc:sldMk cId="360422842" sldId="482"/>
            <ac:spMk id="6" creationId="{9F86A9D8-2326-834B-BAAA-35F252D0F702}"/>
          </ac:spMkLst>
        </pc:spChg>
      </pc:sldChg>
      <pc:sldChg chg="modSp add">
        <pc:chgData name="Sarah Heavens" userId="7c41602f-15f7-4102-ab28-17ae71d37298" providerId="ADAL" clId="{116FCFF1-CC68-D64F-9633-E38B0CA29C5A}" dt="2019-11-20T14:58:45.927" v="5313" actId="20577"/>
        <pc:sldMkLst>
          <pc:docMk/>
          <pc:sldMk cId="1698615984" sldId="484"/>
        </pc:sldMkLst>
        <pc:spChg chg="mod">
          <ac:chgData name="Sarah Heavens" userId="7c41602f-15f7-4102-ab28-17ae71d37298" providerId="ADAL" clId="{116FCFF1-CC68-D64F-9633-E38B0CA29C5A}" dt="2019-11-20T14:58:45.927" v="5313" actId="20577"/>
          <ac:spMkLst>
            <pc:docMk/>
            <pc:sldMk cId="1698615984" sldId="484"/>
            <ac:spMk id="3" creationId="{1AF7F614-43C7-E74E-94AA-E80E8DDF1682}"/>
          </ac:spMkLst>
        </pc:spChg>
      </pc:sldChg>
      <pc:sldChg chg="addSp delSp modSp add">
        <pc:chgData name="Sarah Heavens" userId="7c41602f-15f7-4102-ab28-17ae71d37298" providerId="ADAL" clId="{116FCFF1-CC68-D64F-9633-E38B0CA29C5A}" dt="2019-11-20T15:12:28.891" v="6398" actId="20577"/>
        <pc:sldMkLst>
          <pc:docMk/>
          <pc:sldMk cId="566315420" sldId="486"/>
        </pc:sldMkLst>
        <pc:spChg chg="add del mod">
          <ac:chgData name="Sarah Heavens" userId="7c41602f-15f7-4102-ab28-17ae71d37298" providerId="ADAL" clId="{116FCFF1-CC68-D64F-9633-E38B0CA29C5A}" dt="2019-11-20T15:06:47.673" v="6003" actId="478"/>
          <ac:spMkLst>
            <pc:docMk/>
            <pc:sldMk cId="566315420" sldId="486"/>
            <ac:spMk id="6" creationId="{60589566-0FA5-314E-BFA2-296979E33F4E}"/>
          </ac:spMkLst>
        </pc:spChg>
        <pc:spChg chg="add del mod">
          <ac:chgData name="Sarah Heavens" userId="7c41602f-15f7-4102-ab28-17ae71d37298" providerId="ADAL" clId="{116FCFF1-CC68-D64F-9633-E38B0CA29C5A}" dt="2019-11-20T15:12:28.891" v="6398" actId="20577"/>
          <ac:spMkLst>
            <pc:docMk/>
            <pc:sldMk cId="566315420" sldId="486"/>
            <ac:spMk id="9" creationId="{548F5F6B-054A-B642-9BD4-A07ED4DC779A}"/>
          </ac:spMkLst>
        </pc:spChg>
      </pc:sldChg>
      <pc:sldChg chg="addSp delSp modSp new del mod modClrScheme chgLayout">
        <pc:chgData name="Sarah Heavens" userId="7c41602f-15f7-4102-ab28-17ae71d37298" providerId="ADAL" clId="{116FCFF1-CC68-D64F-9633-E38B0CA29C5A}" dt="2019-11-20T15:03:25.017" v="5684" actId="2696"/>
        <pc:sldMkLst>
          <pc:docMk/>
          <pc:sldMk cId="1681574571" sldId="486"/>
        </pc:sldMkLst>
        <pc:spChg chg="del">
          <ac:chgData name="Sarah Heavens" userId="7c41602f-15f7-4102-ab28-17ae71d37298" providerId="ADAL" clId="{116FCFF1-CC68-D64F-9633-E38B0CA29C5A}" dt="2019-11-20T15:00:22.780" v="5407" actId="700"/>
          <ac:spMkLst>
            <pc:docMk/>
            <pc:sldMk cId="1681574571" sldId="486"/>
            <ac:spMk id="2" creationId="{0B80B08C-F140-9F41-88DD-61896DB230ED}"/>
          </ac:spMkLst>
        </pc:spChg>
        <pc:spChg chg="del">
          <ac:chgData name="Sarah Heavens" userId="7c41602f-15f7-4102-ab28-17ae71d37298" providerId="ADAL" clId="{116FCFF1-CC68-D64F-9633-E38B0CA29C5A}" dt="2019-11-20T15:00:22.780" v="5407" actId="700"/>
          <ac:spMkLst>
            <pc:docMk/>
            <pc:sldMk cId="1681574571" sldId="486"/>
            <ac:spMk id="3" creationId="{FF2FEFDE-3B74-E24E-A3B4-06497558C544}"/>
          </ac:spMkLst>
        </pc:spChg>
        <pc:spChg chg="mod ord">
          <ac:chgData name="Sarah Heavens" userId="7c41602f-15f7-4102-ab28-17ae71d37298" providerId="ADAL" clId="{116FCFF1-CC68-D64F-9633-E38B0CA29C5A}" dt="2019-11-20T15:00:23.848" v="5408" actId="700"/>
          <ac:spMkLst>
            <pc:docMk/>
            <pc:sldMk cId="1681574571" sldId="486"/>
            <ac:spMk id="4" creationId="{AC2164A8-EFA7-EF4F-9F15-9E09712230F1}"/>
          </ac:spMkLst>
        </pc:spChg>
        <pc:spChg chg="add mod ord">
          <ac:chgData name="Sarah Heavens" userId="7c41602f-15f7-4102-ab28-17ae71d37298" providerId="ADAL" clId="{116FCFF1-CC68-D64F-9633-E38B0CA29C5A}" dt="2019-11-20T15:00:23.848" v="5408" actId="700"/>
          <ac:spMkLst>
            <pc:docMk/>
            <pc:sldMk cId="1681574571" sldId="486"/>
            <ac:spMk id="5" creationId="{6BAE58C4-BED3-9144-9CB4-D3FFCF383A8C}"/>
          </ac:spMkLst>
        </pc:spChg>
        <pc:spChg chg="add mod ord">
          <ac:chgData name="Sarah Heavens" userId="7c41602f-15f7-4102-ab28-17ae71d37298" providerId="ADAL" clId="{116FCFF1-CC68-D64F-9633-E38B0CA29C5A}" dt="2019-11-20T15:00:23.848" v="5408" actId="700"/>
          <ac:spMkLst>
            <pc:docMk/>
            <pc:sldMk cId="1681574571" sldId="486"/>
            <ac:spMk id="6" creationId="{44074752-E2B2-894A-96A8-9DD824F66782}"/>
          </ac:spMkLst>
        </pc:spChg>
      </pc:sldChg>
      <pc:sldChg chg="addSp delSp modSp add ord">
        <pc:chgData name="Sarah Heavens" userId="7c41602f-15f7-4102-ab28-17ae71d37298" providerId="ADAL" clId="{116FCFF1-CC68-D64F-9633-E38B0CA29C5A}" dt="2019-11-21T07:30:21.192" v="6475" actId="1076"/>
        <pc:sldMkLst>
          <pc:docMk/>
          <pc:sldMk cId="4197483766" sldId="489"/>
        </pc:sldMkLst>
        <pc:spChg chg="add del">
          <ac:chgData name="Sarah Heavens" userId="7c41602f-15f7-4102-ab28-17ae71d37298" providerId="ADAL" clId="{116FCFF1-CC68-D64F-9633-E38B0CA29C5A}" dt="2019-11-21T07:29:01.004" v="6454" actId="478"/>
          <ac:spMkLst>
            <pc:docMk/>
            <pc:sldMk cId="4197483766" sldId="489"/>
            <ac:spMk id="2" creationId="{8447B1A1-CF3A-FD49-82E7-B7A76841B3B3}"/>
          </ac:spMkLst>
        </pc:spChg>
        <pc:spChg chg="add del">
          <ac:chgData name="Sarah Heavens" userId="7c41602f-15f7-4102-ab28-17ae71d37298" providerId="ADAL" clId="{116FCFF1-CC68-D64F-9633-E38B0CA29C5A}" dt="2019-11-21T07:28:50.495" v="6453" actId="478"/>
          <ac:spMkLst>
            <pc:docMk/>
            <pc:sldMk cId="4197483766" sldId="489"/>
            <ac:spMk id="6" creationId="{9F86A9D8-2326-834B-BAAA-35F252D0F702}"/>
          </ac:spMkLst>
        </pc:spChg>
        <pc:spChg chg="add del mod">
          <ac:chgData name="Sarah Heavens" userId="7c41602f-15f7-4102-ab28-17ae71d37298" providerId="ADAL" clId="{116FCFF1-CC68-D64F-9633-E38B0CA29C5A}" dt="2019-11-21T07:27:52.373" v="6436" actId="478"/>
          <ac:spMkLst>
            <pc:docMk/>
            <pc:sldMk cId="4197483766" sldId="489"/>
            <ac:spMk id="7" creationId="{982C074A-6409-0146-888D-A74FFFDCC4FC}"/>
          </ac:spMkLst>
        </pc:spChg>
        <pc:spChg chg="add del mod">
          <ac:chgData name="Sarah Heavens" userId="7c41602f-15f7-4102-ab28-17ae71d37298" providerId="ADAL" clId="{116FCFF1-CC68-D64F-9633-E38B0CA29C5A}" dt="2019-11-21T07:27:44.151" v="6435" actId="478"/>
          <ac:spMkLst>
            <pc:docMk/>
            <pc:sldMk cId="4197483766" sldId="489"/>
            <ac:spMk id="9" creationId="{BE2D8830-BAAE-8146-8641-B86407032328}"/>
          </ac:spMkLst>
        </pc:spChg>
        <pc:spChg chg="add del mod">
          <ac:chgData name="Sarah Heavens" userId="7c41602f-15f7-4102-ab28-17ae71d37298" providerId="ADAL" clId="{116FCFF1-CC68-D64F-9633-E38B0CA29C5A}" dt="2019-11-21T07:29:44.870" v="6466" actId="478"/>
          <ac:spMkLst>
            <pc:docMk/>
            <pc:sldMk cId="4197483766" sldId="489"/>
            <ac:spMk id="11" creationId="{D6A24F4C-8EA8-A341-B980-C32F2FD84259}"/>
          </ac:spMkLst>
        </pc:spChg>
        <pc:spChg chg="add del mod">
          <ac:chgData name="Sarah Heavens" userId="7c41602f-15f7-4102-ab28-17ae71d37298" providerId="ADAL" clId="{116FCFF1-CC68-D64F-9633-E38B0CA29C5A}" dt="2019-11-21T07:29:03.256" v="6456" actId="478"/>
          <ac:spMkLst>
            <pc:docMk/>
            <pc:sldMk cId="4197483766" sldId="489"/>
            <ac:spMk id="13" creationId="{606B004D-B292-564A-B66D-BA5C2E7BFA86}"/>
          </ac:spMkLst>
        </pc:spChg>
        <pc:spChg chg="add del">
          <ac:chgData name="Sarah Heavens" userId="7c41602f-15f7-4102-ab28-17ae71d37298" providerId="ADAL" clId="{116FCFF1-CC68-D64F-9633-E38B0CA29C5A}" dt="2019-11-21T07:29:43.579" v="6465" actId="478"/>
          <ac:spMkLst>
            <pc:docMk/>
            <pc:sldMk cId="4197483766" sldId="489"/>
            <ac:spMk id="15" creationId="{84DB50B6-E3FB-C842-8785-516A466A709A}"/>
          </ac:spMkLst>
        </pc:spChg>
        <pc:spChg chg="add mod">
          <ac:chgData name="Sarah Heavens" userId="7c41602f-15f7-4102-ab28-17ae71d37298" providerId="ADAL" clId="{116FCFF1-CC68-D64F-9633-E38B0CA29C5A}" dt="2019-11-21T07:30:21.192" v="6475" actId="1076"/>
          <ac:spMkLst>
            <pc:docMk/>
            <pc:sldMk cId="4197483766" sldId="489"/>
            <ac:spMk id="17" creationId="{524714C0-A0B6-9648-B2C0-93CF186389A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9CD45B-7040-4913-8365-F2EC1F0F76C8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7CB68-3DD2-4D71-B794-67EC8B45C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20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7CB68-3DD2-4D71-B794-67EC8B45CD6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804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7CB68-3DD2-4D71-B794-67EC8B45CD6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804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7E767-64D8-487D-BBD5-F74EB5C3A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00A129-1020-4497-8051-C114B62476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905ED-D6EF-4967-B572-F7B2AD500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A7CE-CF7D-4783-A770-575002324E01}" type="datetime1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16E1D-C86F-414E-A498-C6054554D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All rights reserved Northampton Primary Academy Trust 2019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23991-77CE-4447-BCE7-945665101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5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C1B37-EB2A-49AD-B62D-82B34AEDF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CE7257-42D7-4EA1-9DB5-C5028453CC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DDD1DD-A130-49D1-AC96-6C29676B2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5937-8DD8-4AEE-9C7E-FF8BB9328038}" type="datetime1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A7D7F-701A-4FEC-B44A-5DBD0AFB9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All rights reserved Northampton Primary Academy Trust 2019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B4538-9435-4840-87E3-D60653A3F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077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4EDE89-29C5-411B-BC06-0C0FB00203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D3C87B-E368-4C56-886A-3D752DE87D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E2851-E912-46AD-B2D8-7BCD1971C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45691-4FC4-44FA-9548-7991D50E6672}" type="datetime1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39BB9B-29A6-42E6-93B0-5FE456DFB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All rights reserved Northampton Primary Academy Trust 2019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43FF5-0CF6-4D4A-B057-9CC660F14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298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2192000" cy="6067514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671"/>
            <a:endParaRPr lang="en-US" sz="1350">
              <a:solidFill>
                <a:srgbClr val="FFFF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6246" y="6308000"/>
            <a:ext cx="1510957" cy="3208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16274" y="2437010"/>
            <a:ext cx="9559457" cy="1193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687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01699" y="-6983"/>
            <a:ext cx="6090304" cy="68649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72783" y="6175887"/>
            <a:ext cx="1486092" cy="3173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157" y="3003497"/>
            <a:ext cx="5194815" cy="648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189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5240"/>
            <a:ext cx="12192000" cy="687324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1" y="2"/>
            <a:ext cx="6865620" cy="6865620"/>
          </a:xfrm>
          <a:prstGeom prst="rect">
            <a:avLst/>
          </a:prstGeom>
          <a:solidFill>
            <a:srgbClr val="E43816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671"/>
            <a:endParaRPr lang="en-US" sz="1350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72783" y="6175887"/>
            <a:ext cx="1486092" cy="3173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187" y="3029733"/>
            <a:ext cx="5491248" cy="68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275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, 2-color,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81691" y="1187623"/>
            <a:ext cx="10515600" cy="1519647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spcBef>
                <a:spcPts val="1765"/>
              </a:spcBef>
              <a:buNone/>
              <a:defRPr sz="2941">
                <a:solidFill>
                  <a:schemeClr val="tx1"/>
                </a:solidFill>
                <a:latin typeface="+mj-lt"/>
              </a:defRPr>
            </a:lvl1pPr>
            <a:lvl2pPr marL="0" indent="0">
              <a:buNone/>
              <a:defRPr sz="1471">
                <a:gradFill>
                  <a:gsLst>
                    <a:gs pos="100000">
                      <a:schemeClr val="bg2"/>
                    </a:gs>
                    <a:gs pos="6000">
                      <a:schemeClr val="bg2"/>
                    </a:gs>
                  </a:gsLst>
                  <a:lin ang="5400000" scaled="0"/>
                </a:gradFill>
              </a:defRPr>
            </a:lvl2pPr>
            <a:lvl3pPr marL="170407" indent="0">
              <a:buNone/>
              <a:defRPr sz="1471">
                <a:gradFill>
                  <a:gsLst>
                    <a:gs pos="100000">
                      <a:schemeClr val="bg2"/>
                    </a:gs>
                    <a:gs pos="6000">
                      <a:schemeClr val="bg2"/>
                    </a:gs>
                  </a:gsLst>
                  <a:lin ang="5400000" scaled="0"/>
                </a:gradFill>
              </a:defRPr>
            </a:lvl3pPr>
            <a:lvl4pPr marL="336145" indent="0">
              <a:buNone/>
              <a:defRPr sz="1471">
                <a:gradFill>
                  <a:gsLst>
                    <a:gs pos="100000">
                      <a:schemeClr val="bg2"/>
                    </a:gs>
                    <a:gs pos="6000">
                      <a:schemeClr val="bg2"/>
                    </a:gs>
                  </a:gsLst>
                  <a:lin ang="5400000" scaled="0"/>
                </a:gradFill>
              </a:defRPr>
            </a:lvl4pPr>
            <a:lvl5pPr marL="510053" indent="0">
              <a:buNone/>
              <a:defRPr sz="1471">
                <a:gradFill>
                  <a:gsLst>
                    <a:gs pos="100000">
                      <a:schemeClr val="bg2"/>
                    </a:gs>
                    <a:gs pos="6000">
                      <a:schemeClr val="bg2"/>
                    </a:gs>
                  </a:gsLst>
                  <a:lin ang="5400000" scaled="0"/>
                </a:gra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1691" y="291069"/>
            <a:ext cx="10515600" cy="642292"/>
          </a:xfrm>
        </p:spPr>
        <p:txBody>
          <a:bodyPr anchor="t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62394" y="6441178"/>
            <a:ext cx="830329" cy="1763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491" y="6453536"/>
            <a:ext cx="1618488" cy="20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638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,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89472" y="1187623"/>
            <a:ext cx="10515600" cy="151964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765"/>
              </a:spcBef>
              <a:buNone/>
              <a:defRPr sz="2941">
                <a:gradFill>
                  <a:gsLst>
                    <a:gs pos="100000">
                      <a:schemeClr val="bg2"/>
                    </a:gs>
                    <a:gs pos="0">
                      <a:schemeClr val="bg2"/>
                    </a:gs>
                  </a:gsLst>
                  <a:lin ang="5400000" scaled="0"/>
                </a:gradFill>
                <a:latin typeface="+mj-lt"/>
              </a:defRPr>
            </a:lvl1pPr>
            <a:lvl2pPr marL="0" indent="0">
              <a:buNone/>
              <a:defRPr sz="1471">
                <a:gradFill>
                  <a:gsLst>
                    <a:gs pos="100000">
                      <a:schemeClr val="bg2"/>
                    </a:gs>
                    <a:gs pos="0">
                      <a:schemeClr val="bg2"/>
                    </a:gs>
                  </a:gsLst>
                  <a:lin ang="5400000" scaled="0"/>
                </a:gradFill>
              </a:defRPr>
            </a:lvl2pPr>
            <a:lvl3pPr marL="170407" indent="0">
              <a:buNone/>
              <a:defRPr sz="1471">
                <a:gradFill>
                  <a:gsLst>
                    <a:gs pos="100000">
                      <a:schemeClr val="bg2"/>
                    </a:gs>
                    <a:gs pos="0">
                      <a:schemeClr val="bg2"/>
                    </a:gs>
                  </a:gsLst>
                  <a:lin ang="5400000" scaled="0"/>
                </a:gradFill>
              </a:defRPr>
            </a:lvl3pPr>
            <a:lvl4pPr marL="336145" indent="0">
              <a:buNone/>
              <a:defRPr sz="1471">
                <a:gradFill>
                  <a:gsLst>
                    <a:gs pos="100000">
                      <a:schemeClr val="bg2"/>
                    </a:gs>
                    <a:gs pos="0">
                      <a:schemeClr val="bg2"/>
                    </a:gs>
                  </a:gsLst>
                  <a:lin ang="5400000" scaled="0"/>
                </a:gradFill>
              </a:defRPr>
            </a:lvl4pPr>
            <a:lvl5pPr marL="510053" indent="0">
              <a:buNone/>
              <a:defRPr sz="1471">
                <a:gradFill>
                  <a:gsLst>
                    <a:gs pos="100000">
                      <a:schemeClr val="bg2"/>
                    </a:gs>
                    <a:gs pos="0">
                      <a:schemeClr val="bg2"/>
                    </a:gs>
                  </a:gsLst>
                  <a:lin ang="5400000" scaled="0"/>
                </a:gra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9472" y="291069"/>
            <a:ext cx="10515600" cy="64229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62394" y="6441178"/>
            <a:ext cx="830329" cy="1763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491" y="6453536"/>
            <a:ext cx="1618488" cy="20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669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w/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690" y="291069"/>
            <a:ext cx="11151917" cy="642292"/>
          </a:xfrm>
        </p:spPr>
        <p:txBody>
          <a:bodyPr anchor="t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88288" y="1187621"/>
            <a:ext cx="11151917" cy="1601079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208924" indent="-208924">
              <a:buFont typeface="Wingdings" pitchFamily="2" charset="2"/>
              <a:buChar char=""/>
              <a:defRPr sz="2941"/>
            </a:lvl1pPr>
            <a:lvl2pPr marL="380498" indent="-171575">
              <a:buFont typeface="Wingdings" pitchFamily="2" charset="2"/>
              <a:buChar char=""/>
              <a:defRPr>
                <a:latin typeface="+mn-lt"/>
              </a:defRPr>
            </a:lvl2pPr>
            <a:lvl3pPr marL="545069" indent="-164571">
              <a:buFont typeface="Wingdings" pitchFamily="2" charset="2"/>
              <a:buChar char=""/>
              <a:tabLst/>
              <a:defRPr>
                <a:latin typeface="+mn-lt"/>
              </a:defRPr>
            </a:lvl3pPr>
            <a:lvl4pPr marL="672290" indent="-127222">
              <a:buFont typeface="Wingdings" pitchFamily="2" charset="2"/>
              <a:buChar char=""/>
              <a:defRPr>
                <a:latin typeface="+mn-lt"/>
              </a:defRPr>
            </a:lvl4pPr>
            <a:lvl5pPr marL="799511" indent="-127222">
              <a:buFont typeface="Wingdings" pitchFamily="2" charset="2"/>
              <a:buChar char=""/>
              <a:tabLst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62394" y="6441178"/>
            <a:ext cx="830329" cy="1763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491" y="6453536"/>
            <a:ext cx="1618488" cy="20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459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2-Content, 2-color,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38204" y="1447802"/>
            <a:ext cx="5079001" cy="1519647"/>
          </a:xfrm>
        </p:spPr>
        <p:txBody>
          <a:bodyPr/>
          <a:lstStyle>
            <a:lvl1pPr marL="0" indent="0">
              <a:spcBef>
                <a:spcPts val="882"/>
              </a:spcBef>
              <a:buNone/>
              <a:defRPr sz="2941">
                <a:solidFill>
                  <a:schemeClr val="tx1"/>
                </a:solidFill>
                <a:latin typeface="+mj-lt"/>
              </a:defRPr>
            </a:lvl1pPr>
            <a:lvl2pPr marL="0" indent="0">
              <a:buNone/>
              <a:defRPr sz="1471"/>
            </a:lvl2pPr>
            <a:lvl3pPr marL="171575" indent="0">
              <a:buNone/>
              <a:defRPr sz="1471"/>
            </a:lvl3pPr>
            <a:lvl4pPr marL="336145" indent="0">
              <a:buNone/>
              <a:defRPr sz="1471"/>
            </a:lvl4pPr>
            <a:lvl5pPr marL="510053" indent="0">
              <a:buNone/>
              <a:defRPr sz="147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279566" y="1447804"/>
            <a:ext cx="5074237" cy="1495538"/>
          </a:xfrm>
        </p:spPr>
        <p:txBody>
          <a:bodyPr/>
          <a:lstStyle>
            <a:lvl1pPr marL="0" indent="0">
              <a:spcBef>
                <a:spcPts val="882"/>
              </a:spcBef>
              <a:buNone/>
              <a:defRPr lang="en-US" sz="2941" kern="1200" spc="-52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2334" marR="0" indent="0" algn="l" defTabSz="6722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lang="en-US" sz="1471" kern="1200" spc="-52" baseline="0" dirty="0" smtClean="0">
                <a:gradFill>
                  <a:gsLst>
                    <a:gs pos="1250">
                      <a:schemeClr val="bg2"/>
                    </a:gs>
                    <a:gs pos="100000">
                      <a:schemeClr val="bg2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171575" marR="0" indent="0" algn="l" defTabSz="6722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lang="en-US" sz="1471" kern="1200" spc="-52" baseline="0" dirty="0" smtClean="0">
                <a:gradFill>
                  <a:gsLst>
                    <a:gs pos="1250">
                      <a:schemeClr val="bg2"/>
                    </a:gs>
                    <a:gs pos="100000">
                      <a:schemeClr val="bg2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338480" marR="0" indent="0" algn="l" defTabSz="6722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lang="en-US" sz="1471" kern="1200" spc="-52" baseline="0" dirty="0" smtClean="0">
                <a:gradFill>
                  <a:gsLst>
                    <a:gs pos="1250">
                      <a:schemeClr val="bg2"/>
                    </a:gs>
                    <a:gs pos="100000">
                      <a:schemeClr val="bg2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505385" marR="0" indent="0" algn="l" defTabSz="6722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lang="en-US" sz="1471" kern="1200" spc="-52" baseline="0" dirty="0">
                <a:gradFill>
                  <a:gsLst>
                    <a:gs pos="1250">
                      <a:schemeClr val="bg2"/>
                    </a:gs>
                    <a:gs pos="100000">
                      <a:schemeClr val="bg2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0" marR="0" lvl="0" indent="0" algn="l" defTabSz="6722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/>
              <a:t>Click to edit Master text styles</a:t>
            </a:r>
          </a:p>
          <a:p>
            <a:pPr marL="0" marR="0" lvl="1" indent="0" algn="l" defTabSz="6722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/>
              <a:t>Second level</a:t>
            </a:r>
          </a:p>
          <a:p>
            <a:pPr marL="0" marR="0" lvl="2" indent="0" algn="l" defTabSz="6722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/>
              <a:t>Third level</a:t>
            </a:r>
          </a:p>
          <a:p>
            <a:pPr marL="0" marR="0" lvl="3" indent="0" algn="l" defTabSz="6722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/>
              <a:t>Fourth level</a:t>
            </a:r>
          </a:p>
          <a:p>
            <a:pPr marL="0" marR="0" lvl="4" indent="0" algn="l" defTabSz="6722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62394" y="6441178"/>
            <a:ext cx="830329" cy="17630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491" y="6453536"/>
            <a:ext cx="1618488" cy="20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5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2-Content,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38204" y="1447803"/>
            <a:ext cx="5079001" cy="1519647"/>
          </a:xfrm>
        </p:spPr>
        <p:txBody>
          <a:bodyPr/>
          <a:lstStyle>
            <a:lvl1pPr marL="0" indent="0">
              <a:spcBef>
                <a:spcPts val="882"/>
              </a:spcBef>
              <a:buNone/>
              <a:defRPr sz="2941">
                <a:gradFill>
                  <a:gsLst>
                    <a:gs pos="1000">
                      <a:schemeClr val="bg2"/>
                    </a:gs>
                    <a:gs pos="98000">
                      <a:schemeClr val="bg2"/>
                    </a:gs>
                  </a:gsLst>
                  <a:lin ang="5400000" scaled="0"/>
                </a:gradFill>
                <a:latin typeface="+mj-lt"/>
              </a:defRPr>
            </a:lvl1pPr>
            <a:lvl2pPr marL="0" indent="0">
              <a:buNone/>
              <a:defRPr sz="1471">
                <a:gradFill>
                  <a:gsLst>
                    <a:gs pos="1000">
                      <a:schemeClr val="bg2"/>
                    </a:gs>
                    <a:gs pos="98000">
                      <a:schemeClr val="bg2"/>
                    </a:gs>
                  </a:gsLst>
                  <a:lin ang="5400000" scaled="0"/>
                </a:gradFill>
              </a:defRPr>
            </a:lvl2pPr>
            <a:lvl3pPr marL="171575" indent="0">
              <a:buNone/>
              <a:defRPr sz="1471">
                <a:gradFill>
                  <a:gsLst>
                    <a:gs pos="1000">
                      <a:schemeClr val="bg2"/>
                    </a:gs>
                    <a:gs pos="98000">
                      <a:schemeClr val="bg2"/>
                    </a:gs>
                  </a:gsLst>
                  <a:lin ang="5400000" scaled="0"/>
                </a:gradFill>
              </a:defRPr>
            </a:lvl3pPr>
            <a:lvl4pPr marL="336145" indent="0">
              <a:buNone/>
              <a:defRPr sz="1471">
                <a:gradFill>
                  <a:gsLst>
                    <a:gs pos="1000">
                      <a:schemeClr val="bg2"/>
                    </a:gs>
                    <a:gs pos="98000">
                      <a:schemeClr val="bg2"/>
                    </a:gs>
                  </a:gsLst>
                  <a:lin ang="5400000" scaled="0"/>
                </a:gradFill>
              </a:defRPr>
            </a:lvl4pPr>
            <a:lvl5pPr marL="510053" indent="0">
              <a:buNone/>
              <a:defRPr sz="1471">
                <a:gradFill>
                  <a:gsLst>
                    <a:gs pos="1000">
                      <a:schemeClr val="bg2"/>
                    </a:gs>
                    <a:gs pos="98000">
                      <a:schemeClr val="bg2"/>
                    </a:gs>
                  </a:gsLst>
                  <a:lin ang="5400000" scaled="0"/>
                </a:gra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202840" y="1447804"/>
            <a:ext cx="5150963" cy="1495538"/>
          </a:xfrm>
        </p:spPr>
        <p:txBody>
          <a:bodyPr/>
          <a:lstStyle>
            <a:lvl1pPr marL="0" indent="0">
              <a:spcBef>
                <a:spcPts val="882"/>
              </a:spcBef>
              <a:buNone/>
              <a:defRPr lang="en-US" sz="2941" kern="1200" spc="-52" baseline="0" dirty="0" smtClean="0">
                <a:gradFill>
                  <a:gsLst>
                    <a:gs pos="1000">
                      <a:schemeClr val="bg2"/>
                    </a:gs>
                    <a:gs pos="98000">
                      <a:schemeClr val="bg2"/>
                    </a:gs>
                  </a:gsLst>
                  <a:lin ang="5400000" scaled="0"/>
                </a:gradFill>
                <a:latin typeface="+mj-lt"/>
                <a:ea typeface="+mn-ea"/>
                <a:cs typeface="+mn-cs"/>
              </a:defRPr>
            </a:lvl1pPr>
            <a:lvl2pPr marL="2334" marR="0" indent="0" algn="l" defTabSz="6722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lang="en-US" sz="1471" kern="1200" spc="-52" baseline="0" dirty="0" smtClean="0">
                <a:gradFill>
                  <a:gsLst>
                    <a:gs pos="1000">
                      <a:schemeClr val="bg2"/>
                    </a:gs>
                    <a:gs pos="98000">
                      <a:schemeClr val="bg2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171575" marR="0" indent="0" algn="l" defTabSz="6722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lang="en-US" sz="1471" kern="1200" spc="-52" baseline="0" dirty="0" smtClean="0">
                <a:gradFill>
                  <a:gsLst>
                    <a:gs pos="1000">
                      <a:schemeClr val="bg2"/>
                    </a:gs>
                    <a:gs pos="98000">
                      <a:schemeClr val="bg2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338480" marR="0" indent="0" algn="l" defTabSz="6722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lang="en-US" sz="1471" kern="1200" spc="-52" baseline="0" dirty="0" smtClean="0">
                <a:gradFill>
                  <a:gsLst>
                    <a:gs pos="1000">
                      <a:schemeClr val="bg2"/>
                    </a:gs>
                    <a:gs pos="98000">
                      <a:schemeClr val="bg2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505385" marR="0" indent="0" algn="l" defTabSz="6722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lang="en-US" sz="1471" kern="1200" spc="-52" baseline="0" dirty="0">
                <a:gradFill>
                  <a:gsLst>
                    <a:gs pos="1000">
                      <a:schemeClr val="bg2"/>
                    </a:gs>
                    <a:gs pos="98000">
                      <a:schemeClr val="bg2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0" marR="0" lvl="0" indent="0" algn="l" defTabSz="6722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/>
              <a:t>Click to edit Master text styles</a:t>
            </a:r>
          </a:p>
          <a:p>
            <a:pPr marL="0" marR="0" lvl="1" indent="0" algn="l" defTabSz="6722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/>
              <a:t>Second level</a:t>
            </a:r>
          </a:p>
          <a:p>
            <a:pPr marL="0" marR="0" lvl="2" indent="0" algn="l" defTabSz="6722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/>
              <a:t>Third level</a:t>
            </a:r>
          </a:p>
          <a:p>
            <a:pPr marL="0" marR="0" lvl="3" indent="0" algn="l" defTabSz="6722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/>
              <a:t>Fourth level</a:t>
            </a:r>
          </a:p>
          <a:p>
            <a:pPr marL="0" marR="0" lvl="4" indent="0" algn="l" defTabSz="6722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6534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D6476-BF35-4E04-8133-B9979BD64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E7DA4-40A9-4A24-89E4-0E1141844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A93D6-86BD-423B-8E1D-27C0BCA7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C65AC-8B7B-4E31-9C8A-16CBDEBFB8FC}" type="datetime1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D1529-E495-4D5F-8C45-EB4980C1D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All rights reserved Northampton Primary Academy Trust 2019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C154A-8561-4720-B898-BBF401C33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6277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white">
          <a:xfrm>
            <a:off x="-23170" y="0"/>
            <a:ext cx="5986463" cy="6858000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616" tIns="33616" rIns="33616" bIns="336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72068" fontAlgn="base">
              <a:spcBef>
                <a:spcPct val="0"/>
              </a:spcBef>
              <a:spcAft>
                <a:spcPct val="0"/>
              </a:spcAft>
            </a:pPr>
            <a:endParaRPr lang="en-US" sz="1618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13211" y="1124348"/>
            <a:ext cx="5090160" cy="591252"/>
          </a:xfrm>
        </p:spPr>
        <p:txBody>
          <a:bodyPr>
            <a:spAutoFit/>
          </a:bodyPr>
          <a:lstStyle>
            <a:lvl1pPr>
              <a:defRPr sz="3602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Title of Slide here…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13211" y="2057566"/>
            <a:ext cx="5090160" cy="418191"/>
          </a:xfrm>
        </p:spPr>
        <p:txBody>
          <a:bodyPr>
            <a:spAutoFit/>
          </a:bodyPr>
          <a:lstStyle>
            <a:lvl1pPr marL="0" indent="0">
              <a:buNone/>
              <a:defRPr sz="2353">
                <a:solidFill>
                  <a:schemeClr val="bg1"/>
                </a:solidFill>
              </a:defRPr>
            </a:lvl1pPr>
            <a:lvl2pPr marL="336145" indent="0">
              <a:buNone/>
              <a:defRPr sz="1471">
                <a:solidFill>
                  <a:schemeClr val="tx1">
                    <a:tint val="75000"/>
                  </a:schemeClr>
                </a:solidFill>
              </a:defRPr>
            </a:lvl2pPr>
            <a:lvl3pPr marL="672290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3pPr>
            <a:lvl4pPr marL="100843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58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725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869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301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9159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text…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6486437" y="1674013"/>
            <a:ext cx="5111128" cy="296043"/>
          </a:xfrm>
        </p:spPr>
        <p:txBody>
          <a:bodyPr>
            <a:spAutoFit/>
          </a:bodyPr>
          <a:lstStyle>
            <a:lvl1pPr marL="0" indent="0">
              <a:buNone/>
              <a:defRPr sz="1471" baseline="0">
                <a:solidFill>
                  <a:srgbClr val="5D5D5D"/>
                </a:solidFill>
              </a:defRPr>
            </a:lvl1pPr>
            <a:lvl2pPr marL="336145" indent="0">
              <a:buNone/>
              <a:defRPr sz="1471">
                <a:solidFill>
                  <a:schemeClr val="tx1">
                    <a:tint val="75000"/>
                  </a:schemeClr>
                </a:solidFill>
              </a:defRPr>
            </a:lvl2pPr>
            <a:lvl3pPr marL="672290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3pPr>
            <a:lvl4pPr marL="100843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58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725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869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301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9159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text…</a:t>
            </a:r>
          </a:p>
        </p:txBody>
      </p:sp>
    </p:spTree>
    <p:extLst>
      <p:ext uri="{BB962C8B-B14F-4D97-AF65-F5344CB8AC3E}">
        <p14:creationId xmlns:p14="http://schemas.microsoft.com/office/powerpoint/2010/main" val="3786001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263640" y="2362200"/>
            <a:ext cx="5334000" cy="371094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671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579120" y="2362200"/>
            <a:ext cx="5334000" cy="371094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671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2"/>
            <a:ext cx="12192000" cy="17297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671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95367" y="434803"/>
            <a:ext cx="10515600" cy="70339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>
            <a:lvl1pPr>
              <a:defRPr sz="4412">
                <a:solidFill>
                  <a:schemeClr val="bg1"/>
                </a:solidFill>
              </a:defRPr>
            </a:lvl1pPr>
          </a:lstStyle>
          <a:p>
            <a:r>
              <a:rPr lang="en-US"/>
              <a:t>Slide Title here…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07721" y="2571751"/>
            <a:ext cx="4724400" cy="336759"/>
          </a:xfrm>
        </p:spPr>
        <p:txBody>
          <a:bodyPr>
            <a:spAutoFit/>
          </a:bodyPr>
          <a:lstStyle>
            <a:lvl1pPr marL="0" indent="0">
              <a:buNone/>
              <a:defRPr sz="1765" baseline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36145" indent="0">
              <a:buNone/>
              <a:defRPr sz="1471">
                <a:solidFill>
                  <a:schemeClr val="tx1">
                    <a:tint val="75000"/>
                  </a:schemeClr>
                </a:solidFill>
              </a:defRPr>
            </a:lvl2pPr>
            <a:lvl3pPr marL="672290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3pPr>
            <a:lvl4pPr marL="100843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58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725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869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301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9159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Headline 1 here…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6469380" y="2571750"/>
            <a:ext cx="4724400" cy="336759"/>
          </a:xfrm>
        </p:spPr>
        <p:txBody>
          <a:bodyPr>
            <a:spAutoFit/>
          </a:bodyPr>
          <a:lstStyle>
            <a:lvl1pPr marL="0" indent="0">
              <a:buNone/>
              <a:defRPr sz="1765" baseline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36145" indent="0">
              <a:buNone/>
              <a:defRPr sz="1471">
                <a:solidFill>
                  <a:schemeClr val="tx1">
                    <a:tint val="75000"/>
                  </a:schemeClr>
                </a:solidFill>
              </a:defRPr>
            </a:lvl2pPr>
            <a:lvl3pPr marL="672290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3pPr>
            <a:lvl4pPr marL="100843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58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725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869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301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9159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Headline 2 here…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801993" y="3189115"/>
            <a:ext cx="4730129" cy="275717"/>
          </a:xfrm>
        </p:spPr>
        <p:txBody>
          <a:bodyPr>
            <a:spAutoFit/>
          </a:bodyPr>
          <a:lstStyle>
            <a:lvl1pPr marL="0" indent="0">
              <a:buNone/>
              <a:defRPr sz="1324" baseline="0">
                <a:solidFill>
                  <a:srgbClr val="5D5D5D"/>
                </a:solidFill>
              </a:defRPr>
            </a:lvl1pPr>
            <a:lvl2pPr marL="336145" indent="0">
              <a:buNone/>
              <a:defRPr sz="1471">
                <a:solidFill>
                  <a:schemeClr val="tx1">
                    <a:tint val="75000"/>
                  </a:schemeClr>
                </a:solidFill>
              </a:defRPr>
            </a:lvl2pPr>
            <a:lvl3pPr marL="672290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3pPr>
            <a:lvl4pPr marL="100843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58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725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869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301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9159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Body copy here…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2" hasCustomPrompt="1"/>
          </p:nvPr>
        </p:nvSpPr>
        <p:spPr>
          <a:xfrm>
            <a:off x="6477002" y="3189115"/>
            <a:ext cx="4730129" cy="275717"/>
          </a:xfrm>
        </p:spPr>
        <p:txBody>
          <a:bodyPr>
            <a:spAutoFit/>
          </a:bodyPr>
          <a:lstStyle>
            <a:lvl1pPr marL="0" indent="0">
              <a:buNone/>
              <a:defRPr sz="1324" baseline="0">
                <a:solidFill>
                  <a:srgbClr val="5D5D5D"/>
                </a:solidFill>
              </a:defRPr>
            </a:lvl1pPr>
            <a:lvl2pPr marL="336145" indent="0">
              <a:buNone/>
              <a:defRPr sz="1471">
                <a:solidFill>
                  <a:schemeClr val="tx1">
                    <a:tint val="75000"/>
                  </a:schemeClr>
                </a:solidFill>
              </a:defRPr>
            </a:lvl2pPr>
            <a:lvl3pPr marL="672290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3pPr>
            <a:lvl4pPr marL="100843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58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725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869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301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9159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Body copy here…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62394" y="6441178"/>
            <a:ext cx="830329" cy="17630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491" y="6453536"/>
            <a:ext cx="1618488" cy="20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590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088381" y="0"/>
            <a:ext cx="6103620" cy="6858000"/>
          </a:xfrm>
          <a:prstGeom prst="rect">
            <a:avLst/>
          </a:prstGeom>
          <a:solidFill>
            <a:srgbClr val="5D5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671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6522721" y="564604"/>
            <a:ext cx="723900" cy="723178"/>
          </a:xfrm>
          <a:prstGeom prst="rect">
            <a:avLst/>
          </a:prstGeom>
          <a:solidFill>
            <a:srgbClr val="F18B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671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55231" y="560008"/>
            <a:ext cx="5090160" cy="591252"/>
          </a:xfrm>
        </p:spPr>
        <p:txBody>
          <a:bodyPr>
            <a:spAutoFit/>
          </a:bodyPr>
          <a:lstStyle>
            <a:lvl1pPr>
              <a:defRPr sz="3602">
                <a:solidFill>
                  <a:schemeClr val="tx1"/>
                </a:solidFill>
              </a:defRPr>
            </a:lvl1pPr>
          </a:lstStyle>
          <a:p>
            <a:r>
              <a:rPr lang="en-US"/>
              <a:t>Title of Slide here…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" y="4824142"/>
            <a:ext cx="6088380" cy="377539"/>
          </a:xfrm>
        </p:spPr>
        <p:txBody>
          <a:bodyPr lIns="182880" anchor="ctr"/>
          <a:lstStyle>
            <a:lvl1pPr marL="0" indent="0" algn="l">
              <a:buNone/>
              <a:defRPr/>
            </a:lvl1pPr>
          </a:lstStyle>
          <a:p>
            <a:r>
              <a:rPr lang="en-US"/>
              <a:t>	Click to insert photo.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93283" y="1688619"/>
            <a:ext cx="5076835" cy="336759"/>
          </a:xfrm>
        </p:spPr>
        <p:txBody>
          <a:bodyPr>
            <a:spAutoFit/>
          </a:bodyPr>
          <a:lstStyle>
            <a:lvl1pPr marL="0" indent="0">
              <a:buNone/>
              <a:defRPr sz="1765">
                <a:solidFill>
                  <a:schemeClr val="tx1"/>
                </a:solidFill>
              </a:defRPr>
            </a:lvl1pPr>
            <a:lvl2pPr marL="336145" indent="0">
              <a:buNone/>
              <a:defRPr sz="1471">
                <a:solidFill>
                  <a:schemeClr val="tx1">
                    <a:tint val="75000"/>
                  </a:schemeClr>
                </a:solidFill>
              </a:defRPr>
            </a:lvl2pPr>
            <a:lvl3pPr marL="672290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3pPr>
            <a:lvl4pPr marL="100843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58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725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869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301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9159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Subtitle copy here…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5" hasCustomPrompt="1"/>
          </p:nvPr>
        </p:nvSpPr>
        <p:spPr>
          <a:xfrm>
            <a:off x="7426431" y="564606"/>
            <a:ext cx="4385708" cy="275717"/>
          </a:xfrm>
        </p:spPr>
        <p:txBody>
          <a:bodyPr>
            <a:spAutoFit/>
          </a:bodyPr>
          <a:lstStyle>
            <a:lvl1pPr marL="0" indent="0">
              <a:buNone/>
              <a:defRPr sz="1324">
                <a:solidFill>
                  <a:srgbClr val="EB3E1B"/>
                </a:solidFill>
              </a:defRPr>
            </a:lvl1pPr>
            <a:lvl2pPr marL="336145" indent="0">
              <a:buNone/>
              <a:defRPr sz="1471">
                <a:solidFill>
                  <a:schemeClr val="tx1">
                    <a:tint val="75000"/>
                  </a:schemeClr>
                </a:solidFill>
              </a:defRPr>
            </a:lvl2pPr>
            <a:lvl3pPr marL="672290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3pPr>
            <a:lvl4pPr marL="100843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58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725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869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301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9159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•   </a:t>
            </a:r>
            <a:r>
              <a:rPr lang="en-US" sz="1324">
                <a:solidFill>
                  <a:schemeClr val="bg1"/>
                </a:solidFill>
              </a:rPr>
              <a:t>Subtitle copy here...</a:t>
            </a:r>
          </a:p>
        </p:txBody>
      </p:sp>
      <p:sp>
        <p:nvSpPr>
          <p:cNvPr id="13" name="Freeform 23"/>
          <p:cNvSpPr>
            <a:spLocks noEditPoints="1"/>
          </p:cNvSpPr>
          <p:nvPr userDrawn="1"/>
        </p:nvSpPr>
        <p:spPr bwMode="black">
          <a:xfrm>
            <a:off x="6668135" y="708783"/>
            <a:ext cx="433071" cy="434816"/>
          </a:xfrm>
          <a:custGeom>
            <a:avLst/>
            <a:gdLst>
              <a:gd name="T0" fmla="*/ 108 w 150"/>
              <a:gd name="T1" fmla="*/ 104 h 150"/>
              <a:gd name="T2" fmla="*/ 42 w 150"/>
              <a:gd name="T3" fmla="*/ 104 h 150"/>
              <a:gd name="T4" fmla="*/ 38 w 150"/>
              <a:gd name="T5" fmla="*/ 100 h 150"/>
              <a:gd name="T6" fmla="*/ 38 w 150"/>
              <a:gd name="T7" fmla="*/ 50 h 150"/>
              <a:gd name="T8" fmla="*/ 42 w 150"/>
              <a:gd name="T9" fmla="*/ 46 h 150"/>
              <a:gd name="T10" fmla="*/ 108 w 150"/>
              <a:gd name="T11" fmla="*/ 46 h 150"/>
              <a:gd name="T12" fmla="*/ 112 w 150"/>
              <a:gd name="T13" fmla="*/ 50 h 150"/>
              <a:gd name="T14" fmla="*/ 112 w 150"/>
              <a:gd name="T15" fmla="*/ 100 h 150"/>
              <a:gd name="T16" fmla="*/ 108 w 150"/>
              <a:gd name="T17" fmla="*/ 104 h 150"/>
              <a:gd name="T18" fmla="*/ 45 w 150"/>
              <a:gd name="T19" fmla="*/ 96 h 150"/>
              <a:gd name="T20" fmla="*/ 105 w 150"/>
              <a:gd name="T21" fmla="*/ 96 h 150"/>
              <a:gd name="T22" fmla="*/ 105 w 150"/>
              <a:gd name="T23" fmla="*/ 62 h 150"/>
              <a:gd name="T24" fmla="*/ 77 w 150"/>
              <a:gd name="T25" fmla="*/ 84 h 150"/>
              <a:gd name="T26" fmla="*/ 72 w 150"/>
              <a:gd name="T27" fmla="*/ 84 h 150"/>
              <a:gd name="T28" fmla="*/ 45 w 150"/>
              <a:gd name="T29" fmla="*/ 63 h 150"/>
              <a:gd name="T30" fmla="*/ 45 w 150"/>
              <a:gd name="T31" fmla="*/ 96 h 150"/>
              <a:gd name="T32" fmla="*/ 46 w 150"/>
              <a:gd name="T33" fmla="*/ 54 h 150"/>
              <a:gd name="T34" fmla="*/ 74 w 150"/>
              <a:gd name="T35" fmla="*/ 76 h 150"/>
              <a:gd name="T36" fmla="*/ 103 w 150"/>
              <a:gd name="T37" fmla="*/ 54 h 150"/>
              <a:gd name="T38" fmla="*/ 46 w 150"/>
              <a:gd name="T39" fmla="*/ 54 h 150"/>
              <a:gd name="T40" fmla="*/ 75 w 150"/>
              <a:gd name="T41" fmla="*/ 10 h 150"/>
              <a:gd name="T42" fmla="*/ 10 w 150"/>
              <a:gd name="T43" fmla="*/ 75 h 150"/>
              <a:gd name="T44" fmla="*/ 75 w 150"/>
              <a:gd name="T45" fmla="*/ 140 h 150"/>
              <a:gd name="T46" fmla="*/ 140 w 150"/>
              <a:gd name="T47" fmla="*/ 75 h 150"/>
              <a:gd name="T48" fmla="*/ 75 w 150"/>
              <a:gd name="T49" fmla="*/ 10 h 150"/>
              <a:gd name="T50" fmla="*/ 75 w 150"/>
              <a:gd name="T51" fmla="*/ 0 h 150"/>
              <a:gd name="T52" fmla="*/ 150 w 150"/>
              <a:gd name="T53" fmla="*/ 75 h 150"/>
              <a:gd name="T54" fmla="*/ 75 w 150"/>
              <a:gd name="T55" fmla="*/ 150 h 150"/>
              <a:gd name="T56" fmla="*/ 0 w 150"/>
              <a:gd name="T57" fmla="*/ 75 h 150"/>
              <a:gd name="T58" fmla="*/ 75 w 150"/>
              <a:gd name="T59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50" h="150">
                <a:moveTo>
                  <a:pt x="108" y="104"/>
                </a:moveTo>
                <a:cubicBezTo>
                  <a:pt x="42" y="104"/>
                  <a:pt x="42" y="104"/>
                  <a:pt x="42" y="104"/>
                </a:cubicBezTo>
                <a:cubicBezTo>
                  <a:pt x="39" y="104"/>
                  <a:pt x="38" y="102"/>
                  <a:pt x="38" y="100"/>
                </a:cubicBezTo>
                <a:cubicBezTo>
                  <a:pt x="38" y="50"/>
                  <a:pt x="38" y="50"/>
                  <a:pt x="38" y="50"/>
                </a:cubicBezTo>
                <a:cubicBezTo>
                  <a:pt x="38" y="48"/>
                  <a:pt x="39" y="46"/>
                  <a:pt x="42" y="46"/>
                </a:cubicBezTo>
                <a:cubicBezTo>
                  <a:pt x="108" y="46"/>
                  <a:pt x="108" y="46"/>
                  <a:pt x="108" y="46"/>
                </a:cubicBezTo>
                <a:cubicBezTo>
                  <a:pt x="111" y="46"/>
                  <a:pt x="112" y="48"/>
                  <a:pt x="112" y="50"/>
                </a:cubicBezTo>
                <a:cubicBezTo>
                  <a:pt x="112" y="100"/>
                  <a:pt x="112" y="100"/>
                  <a:pt x="112" y="100"/>
                </a:cubicBezTo>
                <a:cubicBezTo>
                  <a:pt x="112" y="102"/>
                  <a:pt x="111" y="104"/>
                  <a:pt x="108" y="104"/>
                </a:cubicBezTo>
                <a:close/>
                <a:moveTo>
                  <a:pt x="45" y="96"/>
                </a:moveTo>
                <a:cubicBezTo>
                  <a:pt x="105" y="96"/>
                  <a:pt x="105" y="96"/>
                  <a:pt x="105" y="96"/>
                </a:cubicBezTo>
                <a:cubicBezTo>
                  <a:pt x="105" y="62"/>
                  <a:pt x="105" y="62"/>
                  <a:pt x="105" y="62"/>
                </a:cubicBezTo>
                <a:cubicBezTo>
                  <a:pt x="77" y="84"/>
                  <a:pt x="77" y="84"/>
                  <a:pt x="77" y="84"/>
                </a:cubicBezTo>
                <a:cubicBezTo>
                  <a:pt x="75" y="85"/>
                  <a:pt x="73" y="85"/>
                  <a:pt x="72" y="84"/>
                </a:cubicBezTo>
                <a:cubicBezTo>
                  <a:pt x="45" y="63"/>
                  <a:pt x="45" y="63"/>
                  <a:pt x="45" y="63"/>
                </a:cubicBezTo>
                <a:lnTo>
                  <a:pt x="45" y="96"/>
                </a:lnTo>
                <a:close/>
                <a:moveTo>
                  <a:pt x="46" y="54"/>
                </a:moveTo>
                <a:cubicBezTo>
                  <a:pt x="74" y="76"/>
                  <a:pt x="74" y="76"/>
                  <a:pt x="74" y="76"/>
                </a:cubicBezTo>
                <a:cubicBezTo>
                  <a:pt x="103" y="54"/>
                  <a:pt x="103" y="54"/>
                  <a:pt x="103" y="54"/>
                </a:cubicBezTo>
                <a:lnTo>
                  <a:pt x="46" y="54"/>
                </a:lnTo>
                <a:close/>
                <a:moveTo>
                  <a:pt x="75" y="10"/>
                </a:moveTo>
                <a:cubicBezTo>
                  <a:pt x="39" y="10"/>
                  <a:pt x="10" y="39"/>
                  <a:pt x="10" y="75"/>
                </a:cubicBezTo>
                <a:cubicBezTo>
                  <a:pt x="10" y="111"/>
                  <a:pt x="39" y="140"/>
                  <a:pt x="75" y="140"/>
                </a:cubicBezTo>
                <a:cubicBezTo>
                  <a:pt x="111" y="140"/>
                  <a:pt x="140" y="111"/>
                  <a:pt x="140" y="75"/>
                </a:cubicBezTo>
                <a:cubicBezTo>
                  <a:pt x="140" y="39"/>
                  <a:pt x="111" y="10"/>
                  <a:pt x="75" y="10"/>
                </a:cubicBezTo>
                <a:moveTo>
                  <a:pt x="75" y="0"/>
                </a:moveTo>
                <a:cubicBezTo>
                  <a:pt x="116" y="0"/>
                  <a:pt x="150" y="34"/>
                  <a:pt x="150" y="75"/>
                </a:cubicBezTo>
                <a:cubicBezTo>
                  <a:pt x="150" y="116"/>
                  <a:pt x="116" y="150"/>
                  <a:pt x="75" y="150"/>
                </a:cubicBezTo>
                <a:cubicBezTo>
                  <a:pt x="34" y="150"/>
                  <a:pt x="0" y="116"/>
                  <a:pt x="0" y="75"/>
                </a:cubicBezTo>
                <a:cubicBezTo>
                  <a:pt x="0" y="34"/>
                  <a:pt x="34" y="0"/>
                  <a:pt x="75" y="0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7232" tIns="33616" rIns="67232" bIns="33616" numCol="1" anchor="t" anchorCtr="0" compatLnSpc="1">
            <a:prstTxWarp prst="textNoShape">
              <a:avLst/>
            </a:prstTxWarp>
          </a:bodyPr>
          <a:lstStyle/>
          <a:p>
            <a:pPr defTabSz="685671"/>
            <a:endParaRPr lang="en-US" sz="1350">
              <a:solidFill>
                <a:srgbClr val="EB3C0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77985" y="6473525"/>
            <a:ext cx="838747" cy="17912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491" y="6453536"/>
            <a:ext cx="1618488" cy="20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494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671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978695" y="2281195"/>
            <a:ext cx="10237787" cy="825547"/>
          </a:xfrm>
          <a:prstGeom prst="rect">
            <a:avLst/>
          </a:prstGeom>
        </p:spPr>
        <p:txBody>
          <a:bodyPr anchor="b" anchorCtr="0"/>
          <a:lstStyle>
            <a:lvl1pPr>
              <a:defRPr sz="5294" spc="-11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 style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978695" y="3425825"/>
            <a:ext cx="10237787" cy="49859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pc="-52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053149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978695" y="2281195"/>
            <a:ext cx="10237787" cy="825547"/>
          </a:xfrm>
          <a:prstGeom prst="rect">
            <a:avLst/>
          </a:prstGeom>
        </p:spPr>
        <p:txBody>
          <a:bodyPr anchor="b" anchorCtr="0"/>
          <a:lstStyle>
            <a:lvl1pPr>
              <a:defRPr sz="5294" spc="-11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 style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978695" y="3425825"/>
            <a:ext cx="10237787" cy="49859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pc="-52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Subtitle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77985" y="6473525"/>
            <a:ext cx="838747" cy="179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445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978695" y="2109546"/>
            <a:ext cx="10237787" cy="825547"/>
          </a:xfrm>
          <a:prstGeom prst="rect">
            <a:avLst/>
          </a:prstGeom>
        </p:spPr>
        <p:txBody>
          <a:bodyPr anchor="t" anchorCtr="0"/>
          <a:lstStyle>
            <a:lvl1pPr>
              <a:defRPr sz="5294" spc="-110" baseline="0">
                <a:solidFill>
                  <a:srgbClr val="5D5D5D"/>
                </a:solidFill>
              </a:defRPr>
            </a:lvl1pPr>
          </a:lstStyle>
          <a:p>
            <a:r>
              <a:rPr lang="en-US"/>
              <a:t>Click to edit title style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978695" y="3425828"/>
            <a:ext cx="10237787" cy="377539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pc="-52" baseline="0">
                <a:solidFill>
                  <a:srgbClr val="5D5D5D"/>
                </a:solidFill>
                <a:latin typeface="+mj-lt"/>
              </a:defRPr>
            </a:lvl1pPr>
          </a:lstStyle>
          <a:p>
            <a:pPr lvl="0"/>
            <a:r>
              <a:rPr lang="en-US"/>
              <a:t>Subtitle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62394" y="6441178"/>
            <a:ext cx="830329" cy="176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04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92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978695" y="2109546"/>
            <a:ext cx="10237787" cy="825547"/>
          </a:xfrm>
          <a:prstGeom prst="rect">
            <a:avLst/>
          </a:prstGeom>
        </p:spPr>
        <p:txBody>
          <a:bodyPr anchor="t" anchorCtr="0"/>
          <a:lstStyle>
            <a:lvl1pPr>
              <a:defRPr sz="5294" spc="-11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 style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978695" y="3425828"/>
            <a:ext cx="10237787" cy="377539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pc="-52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4369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978695" y="2109546"/>
            <a:ext cx="10237787" cy="825547"/>
          </a:xfrm>
          <a:prstGeom prst="rect">
            <a:avLst/>
          </a:prstGeom>
        </p:spPr>
        <p:txBody>
          <a:bodyPr anchor="t" anchorCtr="0"/>
          <a:lstStyle>
            <a:lvl1pPr>
              <a:defRPr sz="5294" spc="-11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 style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978695" y="3425828"/>
            <a:ext cx="10237787" cy="377539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pc="-52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67093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978695" y="2109546"/>
            <a:ext cx="10237787" cy="825547"/>
          </a:xfrm>
          <a:prstGeom prst="rect">
            <a:avLst/>
          </a:prstGeom>
        </p:spPr>
        <p:txBody>
          <a:bodyPr anchor="t" anchorCtr="0"/>
          <a:lstStyle>
            <a:lvl1pPr>
              <a:defRPr sz="5294" spc="-11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 style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978695" y="3425828"/>
            <a:ext cx="10237787" cy="377539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pc="-52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71973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995FF-66EF-4038-9FB0-0754E1929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B02745-CFE2-47DD-BF6C-E2B89D0D65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C29AA6-BBDC-41AC-9B9F-E17C3ED72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12A8-2EDB-459B-B3C8-7A7A9D4C38A7}" type="datetime1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0BEF40-41AF-4631-8AFB-DC05C4767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All rights reserved Northampton Primary Academy Trust 2019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BF3C5-342A-4A2D-A624-F563FE354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045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978695" y="2109546"/>
            <a:ext cx="10237787" cy="825547"/>
          </a:xfrm>
          <a:prstGeom prst="rect">
            <a:avLst/>
          </a:prstGeom>
        </p:spPr>
        <p:txBody>
          <a:bodyPr anchor="t" anchorCtr="0"/>
          <a:lstStyle>
            <a:lvl1pPr>
              <a:defRPr sz="5294" spc="-11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 style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978695" y="3425828"/>
            <a:ext cx="10237787" cy="377539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pc="-52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299860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0702" y="1447805"/>
            <a:ext cx="5433533" cy="499624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2941" b="0" cap="none" baseline="0">
                <a:solidFill>
                  <a:schemeClr val="tx1"/>
                </a:solidFill>
                <a:latin typeface="+mj-lt"/>
              </a:defRPr>
            </a:lvl1pPr>
            <a:lvl2pPr marL="448115" indent="0">
              <a:buNone/>
              <a:defRPr sz="1985" b="1"/>
            </a:lvl2pPr>
            <a:lvl3pPr marL="896230" indent="0">
              <a:buNone/>
              <a:defRPr sz="1765" b="1"/>
            </a:lvl3pPr>
            <a:lvl4pPr marL="1344344" indent="0">
              <a:buNone/>
              <a:defRPr sz="1544" b="1"/>
            </a:lvl4pPr>
            <a:lvl5pPr marL="1792459" indent="0">
              <a:buNone/>
              <a:defRPr sz="1544" b="1"/>
            </a:lvl5pPr>
            <a:lvl6pPr marL="2240574" indent="0">
              <a:buNone/>
              <a:defRPr sz="1544" b="1"/>
            </a:lvl6pPr>
            <a:lvl7pPr marL="2688689" indent="0">
              <a:buNone/>
              <a:defRPr sz="1544" b="1"/>
            </a:lvl7pPr>
            <a:lvl8pPr marL="3136803" indent="0">
              <a:buNone/>
              <a:defRPr sz="1544" b="1"/>
            </a:lvl8pPr>
            <a:lvl9pPr marL="3584918" indent="0">
              <a:buNone/>
              <a:defRPr sz="1544" b="1"/>
            </a:lvl9pPr>
          </a:lstStyle>
          <a:p>
            <a:pPr lvl="0"/>
            <a:r>
              <a:rPr lang="en-US"/>
              <a:t>Click to edit Master text styles.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quarter" idx="13"/>
          </p:nvPr>
        </p:nvSpPr>
        <p:spPr>
          <a:xfrm>
            <a:off x="520702" y="2734986"/>
            <a:ext cx="5444165" cy="296043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spcBef>
                <a:spcPts val="882"/>
              </a:spcBef>
              <a:buFont typeface="Arial" pitchFamily="34" charset="0"/>
              <a:buNone/>
              <a:defRPr lang="en-US" sz="1471" kern="1200" spc="0" dirty="0" smtClean="0">
                <a:gradFill>
                  <a:gsLst>
                    <a:gs pos="100000">
                      <a:schemeClr val="bg2"/>
                    </a:gs>
                    <a:gs pos="0">
                      <a:schemeClr val="bg2"/>
                    </a:gs>
                  </a:gsLst>
                  <a:lin ang="5400000" scaled="0"/>
                </a:gradFill>
                <a:latin typeface="+mn-lt"/>
                <a:ea typeface="+mn-ea"/>
                <a:cs typeface="Segoe UI" pitchFamily="34" charset="0"/>
              </a:defRPr>
            </a:lvl1pPr>
            <a:lvl2pPr marL="672172" indent="-280072">
              <a:defRPr lang="en-US" sz="1544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defRPr>
            </a:lvl2pPr>
            <a:lvl3pPr marL="672172" indent="-168043">
              <a:defRPr lang="en-US" sz="1397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defRPr>
            </a:lvl3pPr>
            <a:lvl4pPr marL="896230" indent="-168043">
              <a:defRPr lang="en-US" sz="1176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defRPr>
            </a:lvl4pPr>
            <a:lvl5pPr marL="1064273" indent="-168043">
              <a:defRPr lang="en-US" sz="1176" kern="12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defRPr>
            </a:lvl5pPr>
            <a:lvl6pPr>
              <a:defRPr sz="1544"/>
            </a:lvl6pPr>
            <a:lvl7pPr>
              <a:defRPr sz="1544"/>
            </a:lvl7pPr>
            <a:lvl8pPr>
              <a:defRPr sz="1544"/>
            </a:lvl8pPr>
            <a:lvl9pPr>
              <a:defRPr sz="15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208713" y="3240234"/>
            <a:ext cx="5980112" cy="377539"/>
          </a:xfrm>
        </p:spPr>
        <p:txBody>
          <a:bodyPr lIns="182880" anchor="ctr"/>
          <a:lstStyle>
            <a:lvl1pPr marL="0" indent="0" algn="l">
              <a:buNone/>
              <a:defRPr/>
            </a:lvl1pPr>
          </a:lstStyle>
          <a:p>
            <a:r>
              <a:rPr lang="en-US"/>
              <a:t>Click to insert photo.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62394" y="6441178"/>
            <a:ext cx="830329" cy="176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712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3034456"/>
            <a:ext cx="12192000" cy="752514"/>
          </a:xfrm>
        </p:spPr>
        <p:txBody>
          <a:bodyPr lIns="182880" anchor="ctr"/>
          <a:lstStyle>
            <a:lvl1pPr marL="0" indent="0" algn="l">
              <a:buNone/>
              <a:defRPr/>
            </a:lvl1pPr>
          </a:lstStyle>
          <a:p>
            <a:r>
              <a:rPr lang="en-US"/>
              <a:t>	Click to insert photo.</a:t>
            </a:r>
          </a:p>
          <a:p>
            <a:r>
              <a:rPr lang="en-US"/>
              <a:t>	(layer sent to back)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06832" y="469557"/>
            <a:ext cx="5206379" cy="1830496"/>
          </a:xfrm>
          <a:solidFill>
            <a:srgbClr val="EB3E1B">
              <a:alpha val="80000"/>
            </a:srgbClr>
          </a:solidFill>
          <a:ln>
            <a:noFill/>
          </a:ln>
        </p:spPr>
        <p:txBody>
          <a:bodyPr>
            <a:noAutofit/>
          </a:bodyPr>
          <a:lstStyle>
            <a:lvl1pPr>
              <a:defRPr sz="3529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 Title of Slide here…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06832" y="2300053"/>
            <a:ext cx="5206379" cy="3692974"/>
          </a:xfrm>
          <a:solidFill>
            <a:srgbClr val="EB3E1B">
              <a:alpha val="80000"/>
            </a:srgbClr>
          </a:solidFill>
          <a:ln>
            <a:noFill/>
          </a:ln>
        </p:spPr>
        <p:txBody>
          <a:bodyPr>
            <a:noAutofit/>
          </a:bodyPr>
          <a:lstStyle>
            <a:lvl1pPr marL="0" indent="0">
              <a:buNone/>
              <a:defRPr sz="1765" baseline="0">
                <a:solidFill>
                  <a:schemeClr val="bg1"/>
                </a:solidFill>
              </a:defRPr>
            </a:lvl1pPr>
            <a:lvl2pPr marL="336145" indent="0">
              <a:buNone/>
              <a:defRPr sz="1471">
                <a:solidFill>
                  <a:schemeClr val="tx1">
                    <a:tint val="75000"/>
                  </a:schemeClr>
                </a:solidFill>
              </a:defRPr>
            </a:lvl2pPr>
            <a:lvl3pPr marL="672290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3pPr>
            <a:lvl4pPr marL="100843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58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725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869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301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9159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   Click to edit text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62394" y="6441178"/>
            <a:ext cx="830329" cy="176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483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978696" y="2109546"/>
            <a:ext cx="10237787" cy="839845"/>
          </a:xfrm>
          <a:prstGeom prst="rect">
            <a:avLst/>
          </a:prstGeom>
        </p:spPr>
        <p:txBody>
          <a:bodyPr anchor="t" anchorCtr="0"/>
          <a:lstStyle>
            <a:lvl1pPr>
              <a:defRPr sz="5397" spc="-113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title style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978696" y="3425825"/>
            <a:ext cx="10237787" cy="49859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pc="-53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796907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55232" y="560008"/>
            <a:ext cx="11261499" cy="601318"/>
          </a:xfrm>
        </p:spPr>
        <p:txBody>
          <a:bodyPr wrap="square">
            <a:spAutoFit/>
          </a:bodyPr>
          <a:lstStyle>
            <a:lvl1pPr>
              <a:defRPr sz="3675">
                <a:solidFill>
                  <a:schemeClr val="tx1"/>
                </a:solidFill>
              </a:defRPr>
            </a:lvl1pPr>
          </a:lstStyle>
          <a:p>
            <a:r>
              <a:rPr lang="en-US"/>
              <a:t>Title of Slide here…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62393" y="6441177"/>
            <a:ext cx="830329" cy="176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086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2" y="5220156"/>
            <a:ext cx="11337532" cy="1325563"/>
          </a:xfrm>
        </p:spPr>
        <p:txBody>
          <a:bodyPr>
            <a:normAutofit/>
          </a:bodyPr>
          <a:lstStyle>
            <a:lvl1pPr>
              <a:defRPr sz="27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5029200"/>
          </a:xfrm>
          <a:prstGeom prst="rect">
            <a:avLst/>
          </a:prstGeom>
          <a:pattFill prst="lgCheck">
            <a:fgClr>
              <a:schemeClr val="bg2"/>
            </a:fgClr>
            <a:bgClr>
              <a:schemeClr val="bg1"/>
            </a:bgClr>
          </a:patt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31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3D23-D29E-46EA-9D46-05D52C19C96C}" type="datetime1">
              <a:rPr lang="en-US" smtClean="0"/>
              <a:t>1/18/2021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All rights reserved Northampton Primary Academy Trust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9700-D48D-4F76-8CF5-20167ED74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5491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794382"/>
            <a:ext cx="9144000" cy="715581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4163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FD07-F4E0-4896-9FE3-8BC0F43AF151}" type="datetime1">
              <a:rPr lang="en-US" smtClean="0"/>
              <a:t>1/18/2021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All rights reserved Northampton Primary Academy Trust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9700-D48D-4F76-8CF5-20167ED74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984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6422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163443"/>
            <a:ext cx="5157787" cy="3416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14789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163443"/>
            <a:ext cx="5183188" cy="3416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6"/>
            <a:ext cx="5183188" cy="14789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2B0C-39FB-499E-95AC-6F7A9FEE9049}" type="datetime1">
              <a:rPr lang="en-US" smtClean="0"/>
              <a:t>1/18/2021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All rights reserved Northampton Primary Academy Trust 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9700-D48D-4F76-8CF5-20167ED74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0515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2192000" cy="6067514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28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6245" y="6308000"/>
            <a:ext cx="1510957" cy="3208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16273" y="2437008"/>
            <a:ext cx="9559457" cy="1193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214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CC37F-3285-4941-AEF9-7DFA0E1F0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70263-C663-4382-AB04-C5D23698A0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CCCE0C-32E1-47EF-AF55-A19E9A29C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380D99-7250-49BD-8223-424ED6514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7EA0-B3E0-40A2-BCA4-71733629FA79}" type="datetime1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72B7A-2BF9-41E2-A3C2-5482F7282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All rights reserved Northampton Primary Academy Trust 2019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1175AB-BA9E-41F5-A47C-199AD5A25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8663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01698" y="-6983"/>
            <a:ext cx="6090304" cy="68649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72783" y="6175887"/>
            <a:ext cx="1486092" cy="3173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155" y="3003497"/>
            <a:ext cx="5194815" cy="648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377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5240"/>
            <a:ext cx="12192000" cy="687324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0" y="2"/>
            <a:ext cx="6865620" cy="6865620"/>
          </a:xfrm>
          <a:prstGeom prst="rect">
            <a:avLst/>
          </a:prstGeom>
          <a:solidFill>
            <a:srgbClr val="E43816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28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72783" y="6175887"/>
            <a:ext cx="1486092" cy="3173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186" y="3029731"/>
            <a:ext cx="5491248" cy="68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20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, 2-color,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81690" y="1187621"/>
            <a:ext cx="10515600" cy="2010807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spcBef>
                <a:spcPts val="2353"/>
              </a:spcBef>
              <a:buNone/>
              <a:defRPr sz="3921">
                <a:solidFill>
                  <a:schemeClr val="tx1"/>
                </a:solidFill>
                <a:latin typeface="+mj-lt"/>
              </a:defRPr>
            </a:lvl1pPr>
            <a:lvl2pPr marL="0" indent="0">
              <a:buNone/>
              <a:defRPr sz="1961">
                <a:gradFill>
                  <a:gsLst>
                    <a:gs pos="100000">
                      <a:schemeClr val="bg2"/>
                    </a:gs>
                    <a:gs pos="6000">
                      <a:schemeClr val="bg2"/>
                    </a:gs>
                  </a:gsLst>
                  <a:lin ang="5400000" scaled="0"/>
                </a:gradFill>
              </a:defRPr>
            </a:lvl2pPr>
            <a:lvl3pPr marL="227209" indent="0">
              <a:buNone/>
              <a:defRPr sz="1961">
                <a:gradFill>
                  <a:gsLst>
                    <a:gs pos="100000">
                      <a:schemeClr val="bg2"/>
                    </a:gs>
                    <a:gs pos="6000">
                      <a:schemeClr val="bg2"/>
                    </a:gs>
                  </a:gsLst>
                  <a:lin ang="5400000" scaled="0"/>
                </a:gradFill>
              </a:defRPr>
            </a:lvl3pPr>
            <a:lvl4pPr marL="448193" indent="0">
              <a:buNone/>
              <a:defRPr sz="1961">
                <a:gradFill>
                  <a:gsLst>
                    <a:gs pos="100000">
                      <a:schemeClr val="bg2"/>
                    </a:gs>
                    <a:gs pos="6000">
                      <a:schemeClr val="bg2"/>
                    </a:gs>
                  </a:gsLst>
                  <a:lin ang="5400000" scaled="0"/>
                </a:gradFill>
              </a:defRPr>
            </a:lvl4pPr>
            <a:lvl5pPr marL="680071" indent="0">
              <a:buNone/>
              <a:defRPr sz="1961">
                <a:gradFill>
                  <a:gsLst>
                    <a:gs pos="100000">
                      <a:schemeClr val="bg2"/>
                    </a:gs>
                    <a:gs pos="6000">
                      <a:schemeClr val="bg2"/>
                    </a:gs>
                  </a:gsLst>
                  <a:lin ang="5400000" scaled="0"/>
                </a:gra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1690" y="291069"/>
            <a:ext cx="10515600" cy="840230"/>
          </a:xfrm>
        </p:spPr>
        <p:txBody>
          <a:bodyPr anchor="t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62393" y="6441176"/>
            <a:ext cx="830329" cy="1763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491" y="6453536"/>
            <a:ext cx="1618488" cy="20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41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,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89472" y="1187621"/>
            <a:ext cx="10515600" cy="201080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2353"/>
              </a:spcBef>
              <a:buNone/>
              <a:defRPr sz="3921">
                <a:gradFill>
                  <a:gsLst>
                    <a:gs pos="100000">
                      <a:schemeClr val="bg2"/>
                    </a:gs>
                    <a:gs pos="0">
                      <a:schemeClr val="bg2"/>
                    </a:gs>
                  </a:gsLst>
                  <a:lin ang="5400000" scaled="0"/>
                </a:gradFill>
                <a:latin typeface="+mj-lt"/>
              </a:defRPr>
            </a:lvl1pPr>
            <a:lvl2pPr marL="0" indent="0">
              <a:buNone/>
              <a:defRPr sz="1961">
                <a:gradFill>
                  <a:gsLst>
                    <a:gs pos="100000">
                      <a:schemeClr val="bg2"/>
                    </a:gs>
                    <a:gs pos="0">
                      <a:schemeClr val="bg2"/>
                    </a:gs>
                  </a:gsLst>
                  <a:lin ang="5400000" scaled="0"/>
                </a:gradFill>
              </a:defRPr>
            </a:lvl2pPr>
            <a:lvl3pPr marL="227209" indent="0">
              <a:buNone/>
              <a:defRPr sz="1961">
                <a:gradFill>
                  <a:gsLst>
                    <a:gs pos="100000">
                      <a:schemeClr val="bg2"/>
                    </a:gs>
                    <a:gs pos="0">
                      <a:schemeClr val="bg2"/>
                    </a:gs>
                  </a:gsLst>
                  <a:lin ang="5400000" scaled="0"/>
                </a:gradFill>
              </a:defRPr>
            </a:lvl3pPr>
            <a:lvl4pPr marL="448193" indent="0">
              <a:buNone/>
              <a:defRPr sz="1961">
                <a:gradFill>
                  <a:gsLst>
                    <a:gs pos="100000">
                      <a:schemeClr val="bg2"/>
                    </a:gs>
                    <a:gs pos="0">
                      <a:schemeClr val="bg2"/>
                    </a:gs>
                  </a:gsLst>
                  <a:lin ang="5400000" scaled="0"/>
                </a:gradFill>
              </a:defRPr>
            </a:lvl4pPr>
            <a:lvl5pPr marL="680071" indent="0">
              <a:buNone/>
              <a:defRPr sz="1961">
                <a:gradFill>
                  <a:gsLst>
                    <a:gs pos="100000">
                      <a:schemeClr val="bg2"/>
                    </a:gs>
                    <a:gs pos="0">
                      <a:schemeClr val="bg2"/>
                    </a:gs>
                  </a:gsLst>
                  <a:lin ang="5400000" scaled="0"/>
                </a:gra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9472" y="291069"/>
            <a:ext cx="10515600" cy="84023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62393" y="6441176"/>
            <a:ext cx="830329" cy="1763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491" y="6453536"/>
            <a:ext cx="1618488" cy="20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480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w/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689" y="291069"/>
            <a:ext cx="11151917" cy="840230"/>
          </a:xfrm>
        </p:spPr>
        <p:txBody>
          <a:bodyPr anchor="t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88288" y="1187621"/>
            <a:ext cx="11151917" cy="2121606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278565" indent="-278565">
              <a:buFont typeface="Wingdings" pitchFamily="2" charset="2"/>
              <a:buChar char=""/>
              <a:defRPr sz="3921"/>
            </a:lvl1pPr>
            <a:lvl2pPr marL="507330" indent="-228766">
              <a:buFont typeface="Wingdings" pitchFamily="2" charset="2"/>
              <a:buChar char=""/>
              <a:defRPr>
                <a:latin typeface="+mn-lt"/>
              </a:defRPr>
            </a:lvl2pPr>
            <a:lvl3pPr marL="726758" indent="-219428">
              <a:buFont typeface="Wingdings" pitchFamily="2" charset="2"/>
              <a:buChar char=""/>
              <a:tabLst/>
              <a:defRPr>
                <a:latin typeface="+mn-lt"/>
              </a:defRPr>
            </a:lvl3pPr>
            <a:lvl4pPr marL="896386" indent="-169629">
              <a:buFont typeface="Wingdings" pitchFamily="2" charset="2"/>
              <a:buChar char=""/>
              <a:defRPr>
                <a:latin typeface="+mn-lt"/>
              </a:defRPr>
            </a:lvl4pPr>
            <a:lvl5pPr marL="1066015" indent="-169629">
              <a:buFont typeface="Wingdings" pitchFamily="2" charset="2"/>
              <a:buChar char=""/>
              <a:tabLst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62393" y="6441176"/>
            <a:ext cx="830329" cy="1763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491" y="6453536"/>
            <a:ext cx="1618488" cy="20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916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2-Content, 2-color,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38202" y="1447801"/>
            <a:ext cx="5079001" cy="2564805"/>
          </a:xfrm>
        </p:spPr>
        <p:txBody>
          <a:bodyPr/>
          <a:lstStyle>
            <a:lvl1pPr marL="0" indent="0">
              <a:spcBef>
                <a:spcPts val="1176"/>
              </a:spcBef>
              <a:buNone/>
              <a:defRPr sz="3921">
                <a:solidFill>
                  <a:schemeClr val="tx1"/>
                </a:solidFill>
                <a:latin typeface="+mj-lt"/>
              </a:defRPr>
            </a:lvl1pPr>
            <a:lvl2pPr marL="0" indent="0">
              <a:buNone/>
              <a:defRPr sz="1961"/>
            </a:lvl2pPr>
            <a:lvl3pPr marL="228766" indent="0">
              <a:buNone/>
              <a:defRPr sz="1961"/>
            </a:lvl3pPr>
            <a:lvl4pPr marL="448193" indent="0">
              <a:buNone/>
              <a:defRPr sz="1961"/>
            </a:lvl4pPr>
            <a:lvl5pPr marL="680071" indent="0">
              <a:buNone/>
              <a:defRPr sz="196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279565" y="1447803"/>
            <a:ext cx="5074237" cy="2554545"/>
          </a:xfrm>
        </p:spPr>
        <p:txBody>
          <a:bodyPr/>
          <a:lstStyle>
            <a:lvl1pPr marL="0" indent="0">
              <a:spcBef>
                <a:spcPts val="1176"/>
              </a:spcBef>
              <a:buNone/>
              <a:defRPr lang="en-US" sz="3921" kern="1200" spc="-69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3112" marR="0" indent="0" algn="l" defTabSz="89635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lang="en-US" sz="1961" kern="1200" spc="-69" baseline="0" dirty="0" smtClean="0">
                <a:gradFill>
                  <a:gsLst>
                    <a:gs pos="1250">
                      <a:schemeClr val="bg2"/>
                    </a:gs>
                    <a:gs pos="100000">
                      <a:schemeClr val="bg2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228766" marR="0" indent="0" algn="l" defTabSz="89635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lang="en-US" sz="1961" kern="1200" spc="-69" baseline="0" dirty="0" smtClean="0">
                <a:gradFill>
                  <a:gsLst>
                    <a:gs pos="1250">
                      <a:schemeClr val="bg2"/>
                    </a:gs>
                    <a:gs pos="100000">
                      <a:schemeClr val="bg2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451306" marR="0" indent="0" algn="l" defTabSz="89635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lang="en-US" sz="1961" kern="1200" spc="-69" baseline="0" dirty="0" smtClean="0">
                <a:gradFill>
                  <a:gsLst>
                    <a:gs pos="1250">
                      <a:schemeClr val="bg2"/>
                    </a:gs>
                    <a:gs pos="100000">
                      <a:schemeClr val="bg2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673846" marR="0" indent="0" algn="l" defTabSz="89635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lang="en-US" sz="1961" kern="1200" spc="-69" baseline="0" dirty="0">
                <a:gradFill>
                  <a:gsLst>
                    <a:gs pos="1250">
                      <a:schemeClr val="bg2"/>
                    </a:gs>
                    <a:gs pos="100000">
                      <a:schemeClr val="bg2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0" marR="0" lvl="0" indent="0" algn="l" defTabSz="89635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/>
              <a:t>Click to edit Master text styles</a:t>
            </a:r>
          </a:p>
          <a:p>
            <a:pPr marL="0" marR="0" lvl="1" indent="0" algn="l" defTabSz="89635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/>
              <a:t>Second level</a:t>
            </a:r>
          </a:p>
          <a:p>
            <a:pPr marL="0" marR="0" lvl="2" indent="0" algn="l" defTabSz="89635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/>
              <a:t>Third level</a:t>
            </a:r>
          </a:p>
          <a:p>
            <a:pPr marL="0" marR="0" lvl="3" indent="0" algn="l" defTabSz="89635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/>
              <a:t>Fourth level</a:t>
            </a:r>
          </a:p>
          <a:p>
            <a:pPr marL="0" marR="0" lvl="4" indent="0" algn="l" defTabSz="89635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62393" y="6441176"/>
            <a:ext cx="830329" cy="17630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491" y="6453536"/>
            <a:ext cx="1618488" cy="20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588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2-Content,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38202" y="1447802"/>
            <a:ext cx="5079001" cy="2564805"/>
          </a:xfrm>
        </p:spPr>
        <p:txBody>
          <a:bodyPr/>
          <a:lstStyle>
            <a:lvl1pPr marL="0" indent="0">
              <a:spcBef>
                <a:spcPts val="1176"/>
              </a:spcBef>
              <a:buNone/>
              <a:defRPr sz="3921">
                <a:gradFill>
                  <a:gsLst>
                    <a:gs pos="1000">
                      <a:schemeClr val="bg2"/>
                    </a:gs>
                    <a:gs pos="98000">
                      <a:schemeClr val="bg2"/>
                    </a:gs>
                  </a:gsLst>
                  <a:lin ang="5400000" scaled="0"/>
                </a:gradFill>
                <a:latin typeface="+mj-lt"/>
              </a:defRPr>
            </a:lvl1pPr>
            <a:lvl2pPr marL="0" indent="0">
              <a:buNone/>
              <a:defRPr sz="1961">
                <a:gradFill>
                  <a:gsLst>
                    <a:gs pos="1000">
                      <a:schemeClr val="bg2"/>
                    </a:gs>
                    <a:gs pos="98000">
                      <a:schemeClr val="bg2"/>
                    </a:gs>
                  </a:gsLst>
                  <a:lin ang="5400000" scaled="0"/>
                </a:gradFill>
              </a:defRPr>
            </a:lvl2pPr>
            <a:lvl3pPr marL="228766" indent="0">
              <a:buNone/>
              <a:defRPr sz="1961">
                <a:gradFill>
                  <a:gsLst>
                    <a:gs pos="1000">
                      <a:schemeClr val="bg2"/>
                    </a:gs>
                    <a:gs pos="98000">
                      <a:schemeClr val="bg2"/>
                    </a:gs>
                  </a:gsLst>
                  <a:lin ang="5400000" scaled="0"/>
                </a:gradFill>
              </a:defRPr>
            </a:lvl3pPr>
            <a:lvl4pPr marL="448193" indent="0">
              <a:buNone/>
              <a:defRPr sz="1961">
                <a:gradFill>
                  <a:gsLst>
                    <a:gs pos="1000">
                      <a:schemeClr val="bg2"/>
                    </a:gs>
                    <a:gs pos="98000">
                      <a:schemeClr val="bg2"/>
                    </a:gs>
                  </a:gsLst>
                  <a:lin ang="5400000" scaled="0"/>
                </a:gradFill>
              </a:defRPr>
            </a:lvl4pPr>
            <a:lvl5pPr marL="680071" indent="0">
              <a:buNone/>
              <a:defRPr sz="1961">
                <a:gradFill>
                  <a:gsLst>
                    <a:gs pos="1000">
                      <a:schemeClr val="bg2"/>
                    </a:gs>
                    <a:gs pos="98000">
                      <a:schemeClr val="bg2"/>
                    </a:gs>
                  </a:gsLst>
                  <a:lin ang="5400000" scaled="0"/>
                </a:gra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202839" y="1447803"/>
            <a:ext cx="5150963" cy="2554545"/>
          </a:xfrm>
        </p:spPr>
        <p:txBody>
          <a:bodyPr/>
          <a:lstStyle>
            <a:lvl1pPr marL="0" indent="0">
              <a:spcBef>
                <a:spcPts val="1176"/>
              </a:spcBef>
              <a:buNone/>
              <a:defRPr lang="en-US" sz="3921" kern="1200" spc="-69" baseline="0" dirty="0" smtClean="0">
                <a:gradFill>
                  <a:gsLst>
                    <a:gs pos="1000">
                      <a:schemeClr val="bg2"/>
                    </a:gs>
                    <a:gs pos="98000">
                      <a:schemeClr val="bg2"/>
                    </a:gs>
                  </a:gsLst>
                  <a:lin ang="5400000" scaled="0"/>
                </a:gradFill>
                <a:latin typeface="+mj-lt"/>
                <a:ea typeface="+mn-ea"/>
                <a:cs typeface="+mn-cs"/>
              </a:defRPr>
            </a:lvl1pPr>
            <a:lvl2pPr marL="3112" marR="0" indent="0" algn="l" defTabSz="89635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lang="en-US" sz="1961" kern="1200" spc="-69" baseline="0" dirty="0" smtClean="0">
                <a:gradFill>
                  <a:gsLst>
                    <a:gs pos="1000">
                      <a:schemeClr val="bg2"/>
                    </a:gs>
                    <a:gs pos="98000">
                      <a:schemeClr val="bg2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228766" marR="0" indent="0" algn="l" defTabSz="89635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lang="en-US" sz="1961" kern="1200" spc="-69" baseline="0" dirty="0" smtClean="0">
                <a:gradFill>
                  <a:gsLst>
                    <a:gs pos="1000">
                      <a:schemeClr val="bg2"/>
                    </a:gs>
                    <a:gs pos="98000">
                      <a:schemeClr val="bg2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451306" marR="0" indent="0" algn="l" defTabSz="89635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lang="en-US" sz="1961" kern="1200" spc="-69" baseline="0" dirty="0" smtClean="0">
                <a:gradFill>
                  <a:gsLst>
                    <a:gs pos="1000">
                      <a:schemeClr val="bg2"/>
                    </a:gs>
                    <a:gs pos="98000">
                      <a:schemeClr val="bg2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673846" marR="0" indent="0" algn="l" defTabSz="89635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lang="en-US" sz="1961" kern="1200" spc="-69" baseline="0" dirty="0">
                <a:gradFill>
                  <a:gsLst>
                    <a:gs pos="1000">
                      <a:schemeClr val="bg2"/>
                    </a:gs>
                    <a:gs pos="98000">
                      <a:schemeClr val="bg2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0" marR="0" lvl="0" indent="0" algn="l" defTabSz="89635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/>
              <a:t>Click to edit Master text styles</a:t>
            </a:r>
          </a:p>
          <a:p>
            <a:pPr marL="0" marR="0" lvl="1" indent="0" algn="l" defTabSz="89635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/>
              <a:t>Second level</a:t>
            </a:r>
          </a:p>
          <a:p>
            <a:pPr marL="0" marR="0" lvl="2" indent="0" algn="l" defTabSz="89635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/>
              <a:t>Third level</a:t>
            </a:r>
          </a:p>
          <a:p>
            <a:pPr marL="0" marR="0" lvl="3" indent="0" algn="l" defTabSz="89635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/>
              <a:t>Fourth level</a:t>
            </a:r>
          </a:p>
          <a:p>
            <a:pPr marL="0" marR="0" lvl="4" indent="0" algn="l" defTabSz="89635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383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white">
          <a:xfrm>
            <a:off x="-23171" y="0"/>
            <a:ext cx="5986463" cy="6858000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821" tIns="44821" rIns="44821" bIns="448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96091" fontAlgn="base">
              <a:spcBef>
                <a:spcPct val="0"/>
              </a:spcBef>
              <a:spcAft>
                <a:spcPct val="0"/>
              </a:spcAft>
            </a:pPr>
            <a:endParaRPr lang="en-US" sz="2157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13211" y="1124348"/>
            <a:ext cx="5090160" cy="770980"/>
          </a:xfrm>
        </p:spPr>
        <p:txBody>
          <a:bodyPr>
            <a:spAutoFit/>
          </a:bodyPr>
          <a:lstStyle>
            <a:lvl1pPr>
              <a:defRPr sz="4803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Title of Slide here…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13211" y="2057564"/>
            <a:ext cx="5090160" cy="535531"/>
          </a:xfrm>
        </p:spPr>
        <p:txBody>
          <a:bodyPr>
            <a:spAutoFit/>
          </a:bodyPr>
          <a:lstStyle>
            <a:lvl1pPr marL="0" indent="0">
              <a:buNone/>
              <a:defRPr sz="3137">
                <a:solidFill>
                  <a:schemeClr val="bg1"/>
                </a:solidFill>
              </a:defRPr>
            </a:lvl1pPr>
            <a:lvl2pPr marL="448193" indent="0">
              <a:buNone/>
              <a:defRPr sz="1961">
                <a:solidFill>
                  <a:schemeClr val="tx1">
                    <a:tint val="75000"/>
                  </a:schemeClr>
                </a:solidFill>
              </a:defRPr>
            </a:lvl2pPr>
            <a:lvl3pPr marL="896386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3pPr>
            <a:lvl4pPr marL="1344579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4pPr>
            <a:lvl5pPr marL="1792773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5pPr>
            <a:lvl6pPr marL="2240966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6pPr>
            <a:lvl7pPr marL="2689159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7pPr>
            <a:lvl8pPr marL="3137352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8pPr>
            <a:lvl9pPr marL="3585545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text…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6486437" y="1674012"/>
            <a:ext cx="5111128" cy="369332"/>
          </a:xfrm>
        </p:spPr>
        <p:txBody>
          <a:bodyPr>
            <a:spAutoFit/>
          </a:bodyPr>
          <a:lstStyle>
            <a:lvl1pPr marL="0" indent="0">
              <a:buNone/>
              <a:defRPr sz="1961" baseline="0">
                <a:solidFill>
                  <a:srgbClr val="5D5D5D"/>
                </a:solidFill>
              </a:defRPr>
            </a:lvl1pPr>
            <a:lvl2pPr marL="448193" indent="0">
              <a:buNone/>
              <a:defRPr sz="1961">
                <a:solidFill>
                  <a:schemeClr val="tx1">
                    <a:tint val="75000"/>
                  </a:schemeClr>
                </a:solidFill>
              </a:defRPr>
            </a:lvl2pPr>
            <a:lvl3pPr marL="896386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3pPr>
            <a:lvl4pPr marL="1344579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4pPr>
            <a:lvl5pPr marL="1792773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5pPr>
            <a:lvl6pPr marL="2240966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6pPr>
            <a:lvl7pPr marL="2689159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7pPr>
            <a:lvl8pPr marL="3137352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8pPr>
            <a:lvl9pPr marL="3585545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text…</a:t>
            </a:r>
          </a:p>
        </p:txBody>
      </p:sp>
    </p:spTree>
    <p:extLst>
      <p:ext uri="{BB962C8B-B14F-4D97-AF65-F5344CB8AC3E}">
        <p14:creationId xmlns:p14="http://schemas.microsoft.com/office/powerpoint/2010/main" val="2122323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263640" y="2362200"/>
            <a:ext cx="5334000" cy="371094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28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579120" y="2362200"/>
            <a:ext cx="5334000" cy="371094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28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2"/>
            <a:ext cx="12192000" cy="17297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28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95367" y="434803"/>
            <a:ext cx="10515600" cy="92333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>
            <a:lvl1pPr>
              <a:defRPr sz="5882">
                <a:solidFill>
                  <a:schemeClr val="bg1"/>
                </a:solidFill>
              </a:defRPr>
            </a:lvl1pPr>
          </a:lstStyle>
          <a:p>
            <a:r>
              <a:rPr lang="en-US"/>
              <a:t>Slide Title here…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07721" y="2571750"/>
            <a:ext cx="4724400" cy="424732"/>
          </a:xfrm>
        </p:spPr>
        <p:txBody>
          <a:bodyPr>
            <a:spAutoFit/>
          </a:bodyPr>
          <a:lstStyle>
            <a:lvl1pPr marL="0" indent="0">
              <a:buNone/>
              <a:defRPr sz="2353" baseline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48193" indent="0">
              <a:buNone/>
              <a:defRPr sz="1961">
                <a:solidFill>
                  <a:schemeClr val="tx1">
                    <a:tint val="75000"/>
                  </a:schemeClr>
                </a:solidFill>
              </a:defRPr>
            </a:lvl2pPr>
            <a:lvl3pPr marL="896386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3pPr>
            <a:lvl4pPr marL="1344579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4pPr>
            <a:lvl5pPr marL="1792773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5pPr>
            <a:lvl6pPr marL="2240966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6pPr>
            <a:lvl7pPr marL="2689159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7pPr>
            <a:lvl8pPr marL="3137352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8pPr>
            <a:lvl9pPr marL="3585545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Headline 1 here…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6469380" y="2571749"/>
            <a:ext cx="4724400" cy="424732"/>
          </a:xfrm>
        </p:spPr>
        <p:txBody>
          <a:bodyPr>
            <a:spAutoFit/>
          </a:bodyPr>
          <a:lstStyle>
            <a:lvl1pPr marL="0" indent="0">
              <a:buNone/>
              <a:defRPr sz="2353" baseline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48193" indent="0">
              <a:buNone/>
              <a:defRPr sz="1961">
                <a:solidFill>
                  <a:schemeClr val="tx1">
                    <a:tint val="75000"/>
                  </a:schemeClr>
                </a:solidFill>
              </a:defRPr>
            </a:lvl2pPr>
            <a:lvl3pPr marL="896386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3pPr>
            <a:lvl4pPr marL="1344579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4pPr>
            <a:lvl5pPr marL="1792773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5pPr>
            <a:lvl6pPr marL="2240966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6pPr>
            <a:lvl7pPr marL="2689159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7pPr>
            <a:lvl8pPr marL="3137352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8pPr>
            <a:lvl9pPr marL="3585545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Headline 2 here…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801992" y="3189114"/>
            <a:ext cx="4730129" cy="341632"/>
          </a:xfrm>
        </p:spPr>
        <p:txBody>
          <a:bodyPr>
            <a:spAutoFit/>
          </a:bodyPr>
          <a:lstStyle>
            <a:lvl1pPr marL="0" indent="0">
              <a:buNone/>
              <a:defRPr sz="1765" baseline="0">
                <a:solidFill>
                  <a:srgbClr val="5D5D5D"/>
                </a:solidFill>
              </a:defRPr>
            </a:lvl1pPr>
            <a:lvl2pPr marL="448193" indent="0">
              <a:buNone/>
              <a:defRPr sz="1961">
                <a:solidFill>
                  <a:schemeClr val="tx1">
                    <a:tint val="75000"/>
                  </a:schemeClr>
                </a:solidFill>
              </a:defRPr>
            </a:lvl2pPr>
            <a:lvl3pPr marL="896386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3pPr>
            <a:lvl4pPr marL="1344579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4pPr>
            <a:lvl5pPr marL="1792773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5pPr>
            <a:lvl6pPr marL="2240966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6pPr>
            <a:lvl7pPr marL="2689159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7pPr>
            <a:lvl8pPr marL="3137352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8pPr>
            <a:lvl9pPr marL="3585545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Body copy here…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2" hasCustomPrompt="1"/>
          </p:nvPr>
        </p:nvSpPr>
        <p:spPr>
          <a:xfrm>
            <a:off x="6477001" y="3189114"/>
            <a:ext cx="4730129" cy="341632"/>
          </a:xfrm>
        </p:spPr>
        <p:txBody>
          <a:bodyPr>
            <a:spAutoFit/>
          </a:bodyPr>
          <a:lstStyle>
            <a:lvl1pPr marL="0" indent="0">
              <a:buNone/>
              <a:defRPr sz="1765" baseline="0">
                <a:solidFill>
                  <a:srgbClr val="5D5D5D"/>
                </a:solidFill>
              </a:defRPr>
            </a:lvl1pPr>
            <a:lvl2pPr marL="448193" indent="0">
              <a:buNone/>
              <a:defRPr sz="1961">
                <a:solidFill>
                  <a:schemeClr val="tx1">
                    <a:tint val="75000"/>
                  </a:schemeClr>
                </a:solidFill>
              </a:defRPr>
            </a:lvl2pPr>
            <a:lvl3pPr marL="896386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3pPr>
            <a:lvl4pPr marL="1344579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4pPr>
            <a:lvl5pPr marL="1792773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5pPr>
            <a:lvl6pPr marL="2240966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6pPr>
            <a:lvl7pPr marL="2689159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7pPr>
            <a:lvl8pPr marL="3137352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8pPr>
            <a:lvl9pPr marL="3585545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Body copy here…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62393" y="6441176"/>
            <a:ext cx="830329" cy="17630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491" y="6453536"/>
            <a:ext cx="1618488" cy="20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687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088380" y="0"/>
            <a:ext cx="6103620" cy="6858000"/>
          </a:xfrm>
          <a:prstGeom prst="rect">
            <a:avLst/>
          </a:prstGeom>
          <a:solidFill>
            <a:srgbClr val="5D5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28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6522720" y="564604"/>
            <a:ext cx="723900" cy="723178"/>
          </a:xfrm>
          <a:prstGeom prst="rect">
            <a:avLst/>
          </a:prstGeom>
          <a:solidFill>
            <a:srgbClr val="F18B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28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55231" y="560008"/>
            <a:ext cx="5090160" cy="770980"/>
          </a:xfrm>
        </p:spPr>
        <p:txBody>
          <a:bodyPr>
            <a:spAutoFit/>
          </a:bodyPr>
          <a:lstStyle>
            <a:lvl1pPr>
              <a:defRPr sz="4803">
                <a:solidFill>
                  <a:schemeClr val="tx1"/>
                </a:solidFill>
              </a:defRPr>
            </a:lvl1pPr>
          </a:lstStyle>
          <a:p>
            <a:r>
              <a:rPr lang="en-US"/>
              <a:t>Title of Slide here…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" y="4772844"/>
            <a:ext cx="6088380" cy="480131"/>
          </a:xfrm>
        </p:spPr>
        <p:txBody>
          <a:bodyPr lIns="182880" anchor="ctr"/>
          <a:lstStyle>
            <a:lvl1pPr marL="0" indent="0" algn="l">
              <a:buNone/>
              <a:defRPr/>
            </a:lvl1pPr>
          </a:lstStyle>
          <a:p>
            <a:r>
              <a:rPr lang="en-US"/>
              <a:t>	Click to insert photo.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93282" y="1688618"/>
            <a:ext cx="5076835" cy="424732"/>
          </a:xfrm>
        </p:spPr>
        <p:txBody>
          <a:bodyPr>
            <a:spAutoFit/>
          </a:bodyPr>
          <a:lstStyle>
            <a:lvl1pPr marL="0" indent="0">
              <a:buNone/>
              <a:defRPr sz="2353">
                <a:solidFill>
                  <a:schemeClr val="tx1"/>
                </a:solidFill>
              </a:defRPr>
            </a:lvl1pPr>
            <a:lvl2pPr marL="448193" indent="0">
              <a:buNone/>
              <a:defRPr sz="1961">
                <a:solidFill>
                  <a:schemeClr val="tx1">
                    <a:tint val="75000"/>
                  </a:schemeClr>
                </a:solidFill>
              </a:defRPr>
            </a:lvl2pPr>
            <a:lvl3pPr marL="896386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3pPr>
            <a:lvl4pPr marL="1344579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4pPr>
            <a:lvl5pPr marL="1792773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5pPr>
            <a:lvl6pPr marL="2240966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6pPr>
            <a:lvl7pPr marL="2689159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7pPr>
            <a:lvl8pPr marL="3137352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8pPr>
            <a:lvl9pPr marL="3585545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Subtitle copy here…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5" hasCustomPrompt="1"/>
          </p:nvPr>
        </p:nvSpPr>
        <p:spPr>
          <a:xfrm>
            <a:off x="7426430" y="564604"/>
            <a:ext cx="4385708" cy="341632"/>
          </a:xfrm>
        </p:spPr>
        <p:txBody>
          <a:bodyPr>
            <a:spAutoFit/>
          </a:bodyPr>
          <a:lstStyle>
            <a:lvl1pPr marL="0" indent="0">
              <a:buNone/>
              <a:defRPr sz="1765">
                <a:solidFill>
                  <a:srgbClr val="EB3E1B"/>
                </a:solidFill>
              </a:defRPr>
            </a:lvl1pPr>
            <a:lvl2pPr marL="448193" indent="0">
              <a:buNone/>
              <a:defRPr sz="1961">
                <a:solidFill>
                  <a:schemeClr val="tx1">
                    <a:tint val="75000"/>
                  </a:schemeClr>
                </a:solidFill>
              </a:defRPr>
            </a:lvl2pPr>
            <a:lvl3pPr marL="896386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3pPr>
            <a:lvl4pPr marL="1344579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4pPr>
            <a:lvl5pPr marL="1792773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5pPr>
            <a:lvl6pPr marL="2240966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6pPr>
            <a:lvl7pPr marL="2689159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7pPr>
            <a:lvl8pPr marL="3137352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8pPr>
            <a:lvl9pPr marL="3585545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•   </a:t>
            </a:r>
            <a:r>
              <a:rPr lang="en-US" sz="1765">
                <a:solidFill>
                  <a:schemeClr val="bg1"/>
                </a:solidFill>
              </a:rPr>
              <a:t>Subtitle copy here...</a:t>
            </a:r>
          </a:p>
        </p:txBody>
      </p:sp>
      <p:sp>
        <p:nvSpPr>
          <p:cNvPr id="13" name="Freeform 23"/>
          <p:cNvSpPr>
            <a:spLocks noEditPoints="1"/>
          </p:cNvSpPr>
          <p:nvPr userDrawn="1"/>
        </p:nvSpPr>
        <p:spPr bwMode="black">
          <a:xfrm>
            <a:off x="6668135" y="708783"/>
            <a:ext cx="433070" cy="434816"/>
          </a:xfrm>
          <a:custGeom>
            <a:avLst/>
            <a:gdLst>
              <a:gd name="T0" fmla="*/ 108 w 150"/>
              <a:gd name="T1" fmla="*/ 104 h 150"/>
              <a:gd name="T2" fmla="*/ 42 w 150"/>
              <a:gd name="T3" fmla="*/ 104 h 150"/>
              <a:gd name="T4" fmla="*/ 38 w 150"/>
              <a:gd name="T5" fmla="*/ 100 h 150"/>
              <a:gd name="T6" fmla="*/ 38 w 150"/>
              <a:gd name="T7" fmla="*/ 50 h 150"/>
              <a:gd name="T8" fmla="*/ 42 w 150"/>
              <a:gd name="T9" fmla="*/ 46 h 150"/>
              <a:gd name="T10" fmla="*/ 108 w 150"/>
              <a:gd name="T11" fmla="*/ 46 h 150"/>
              <a:gd name="T12" fmla="*/ 112 w 150"/>
              <a:gd name="T13" fmla="*/ 50 h 150"/>
              <a:gd name="T14" fmla="*/ 112 w 150"/>
              <a:gd name="T15" fmla="*/ 100 h 150"/>
              <a:gd name="T16" fmla="*/ 108 w 150"/>
              <a:gd name="T17" fmla="*/ 104 h 150"/>
              <a:gd name="T18" fmla="*/ 45 w 150"/>
              <a:gd name="T19" fmla="*/ 96 h 150"/>
              <a:gd name="T20" fmla="*/ 105 w 150"/>
              <a:gd name="T21" fmla="*/ 96 h 150"/>
              <a:gd name="T22" fmla="*/ 105 w 150"/>
              <a:gd name="T23" fmla="*/ 62 h 150"/>
              <a:gd name="T24" fmla="*/ 77 w 150"/>
              <a:gd name="T25" fmla="*/ 84 h 150"/>
              <a:gd name="T26" fmla="*/ 72 w 150"/>
              <a:gd name="T27" fmla="*/ 84 h 150"/>
              <a:gd name="T28" fmla="*/ 45 w 150"/>
              <a:gd name="T29" fmla="*/ 63 h 150"/>
              <a:gd name="T30" fmla="*/ 45 w 150"/>
              <a:gd name="T31" fmla="*/ 96 h 150"/>
              <a:gd name="T32" fmla="*/ 46 w 150"/>
              <a:gd name="T33" fmla="*/ 54 h 150"/>
              <a:gd name="T34" fmla="*/ 74 w 150"/>
              <a:gd name="T35" fmla="*/ 76 h 150"/>
              <a:gd name="T36" fmla="*/ 103 w 150"/>
              <a:gd name="T37" fmla="*/ 54 h 150"/>
              <a:gd name="T38" fmla="*/ 46 w 150"/>
              <a:gd name="T39" fmla="*/ 54 h 150"/>
              <a:gd name="T40" fmla="*/ 75 w 150"/>
              <a:gd name="T41" fmla="*/ 10 h 150"/>
              <a:gd name="T42" fmla="*/ 10 w 150"/>
              <a:gd name="T43" fmla="*/ 75 h 150"/>
              <a:gd name="T44" fmla="*/ 75 w 150"/>
              <a:gd name="T45" fmla="*/ 140 h 150"/>
              <a:gd name="T46" fmla="*/ 140 w 150"/>
              <a:gd name="T47" fmla="*/ 75 h 150"/>
              <a:gd name="T48" fmla="*/ 75 w 150"/>
              <a:gd name="T49" fmla="*/ 10 h 150"/>
              <a:gd name="T50" fmla="*/ 75 w 150"/>
              <a:gd name="T51" fmla="*/ 0 h 150"/>
              <a:gd name="T52" fmla="*/ 150 w 150"/>
              <a:gd name="T53" fmla="*/ 75 h 150"/>
              <a:gd name="T54" fmla="*/ 75 w 150"/>
              <a:gd name="T55" fmla="*/ 150 h 150"/>
              <a:gd name="T56" fmla="*/ 0 w 150"/>
              <a:gd name="T57" fmla="*/ 75 h 150"/>
              <a:gd name="T58" fmla="*/ 75 w 150"/>
              <a:gd name="T59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50" h="150">
                <a:moveTo>
                  <a:pt x="108" y="104"/>
                </a:moveTo>
                <a:cubicBezTo>
                  <a:pt x="42" y="104"/>
                  <a:pt x="42" y="104"/>
                  <a:pt x="42" y="104"/>
                </a:cubicBezTo>
                <a:cubicBezTo>
                  <a:pt x="39" y="104"/>
                  <a:pt x="38" y="102"/>
                  <a:pt x="38" y="100"/>
                </a:cubicBezTo>
                <a:cubicBezTo>
                  <a:pt x="38" y="50"/>
                  <a:pt x="38" y="50"/>
                  <a:pt x="38" y="50"/>
                </a:cubicBezTo>
                <a:cubicBezTo>
                  <a:pt x="38" y="48"/>
                  <a:pt x="39" y="46"/>
                  <a:pt x="42" y="46"/>
                </a:cubicBezTo>
                <a:cubicBezTo>
                  <a:pt x="108" y="46"/>
                  <a:pt x="108" y="46"/>
                  <a:pt x="108" y="46"/>
                </a:cubicBezTo>
                <a:cubicBezTo>
                  <a:pt x="111" y="46"/>
                  <a:pt x="112" y="48"/>
                  <a:pt x="112" y="50"/>
                </a:cubicBezTo>
                <a:cubicBezTo>
                  <a:pt x="112" y="100"/>
                  <a:pt x="112" y="100"/>
                  <a:pt x="112" y="100"/>
                </a:cubicBezTo>
                <a:cubicBezTo>
                  <a:pt x="112" y="102"/>
                  <a:pt x="111" y="104"/>
                  <a:pt x="108" y="104"/>
                </a:cubicBezTo>
                <a:close/>
                <a:moveTo>
                  <a:pt x="45" y="96"/>
                </a:moveTo>
                <a:cubicBezTo>
                  <a:pt x="105" y="96"/>
                  <a:pt x="105" y="96"/>
                  <a:pt x="105" y="96"/>
                </a:cubicBezTo>
                <a:cubicBezTo>
                  <a:pt x="105" y="62"/>
                  <a:pt x="105" y="62"/>
                  <a:pt x="105" y="62"/>
                </a:cubicBezTo>
                <a:cubicBezTo>
                  <a:pt x="77" y="84"/>
                  <a:pt x="77" y="84"/>
                  <a:pt x="77" y="84"/>
                </a:cubicBezTo>
                <a:cubicBezTo>
                  <a:pt x="75" y="85"/>
                  <a:pt x="73" y="85"/>
                  <a:pt x="72" y="84"/>
                </a:cubicBezTo>
                <a:cubicBezTo>
                  <a:pt x="45" y="63"/>
                  <a:pt x="45" y="63"/>
                  <a:pt x="45" y="63"/>
                </a:cubicBezTo>
                <a:lnTo>
                  <a:pt x="45" y="96"/>
                </a:lnTo>
                <a:close/>
                <a:moveTo>
                  <a:pt x="46" y="54"/>
                </a:moveTo>
                <a:cubicBezTo>
                  <a:pt x="74" y="76"/>
                  <a:pt x="74" y="76"/>
                  <a:pt x="74" y="76"/>
                </a:cubicBezTo>
                <a:cubicBezTo>
                  <a:pt x="103" y="54"/>
                  <a:pt x="103" y="54"/>
                  <a:pt x="103" y="54"/>
                </a:cubicBezTo>
                <a:lnTo>
                  <a:pt x="46" y="54"/>
                </a:lnTo>
                <a:close/>
                <a:moveTo>
                  <a:pt x="75" y="10"/>
                </a:moveTo>
                <a:cubicBezTo>
                  <a:pt x="39" y="10"/>
                  <a:pt x="10" y="39"/>
                  <a:pt x="10" y="75"/>
                </a:cubicBezTo>
                <a:cubicBezTo>
                  <a:pt x="10" y="111"/>
                  <a:pt x="39" y="140"/>
                  <a:pt x="75" y="140"/>
                </a:cubicBezTo>
                <a:cubicBezTo>
                  <a:pt x="111" y="140"/>
                  <a:pt x="140" y="111"/>
                  <a:pt x="140" y="75"/>
                </a:cubicBezTo>
                <a:cubicBezTo>
                  <a:pt x="140" y="39"/>
                  <a:pt x="111" y="10"/>
                  <a:pt x="75" y="10"/>
                </a:cubicBezTo>
                <a:moveTo>
                  <a:pt x="75" y="0"/>
                </a:moveTo>
                <a:cubicBezTo>
                  <a:pt x="116" y="0"/>
                  <a:pt x="150" y="34"/>
                  <a:pt x="150" y="75"/>
                </a:cubicBezTo>
                <a:cubicBezTo>
                  <a:pt x="150" y="116"/>
                  <a:pt x="116" y="150"/>
                  <a:pt x="75" y="150"/>
                </a:cubicBezTo>
                <a:cubicBezTo>
                  <a:pt x="34" y="150"/>
                  <a:pt x="0" y="116"/>
                  <a:pt x="0" y="75"/>
                </a:cubicBezTo>
                <a:cubicBezTo>
                  <a:pt x="0" y="34"/>
                  <a:pt x="34" y="0"/>
                  <a:pt x="75" y="0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89642" tIns="44821" rIns="89642" bIns="44821" numCol="1" anchor="t" anchorCtr="0" compatLnSpc="1">
            <a:prstTxWarp prst="textNoShape">
              <a:avLst/>
            </a:prstTxWarp>
          </a:bodyPr>
          <a:lstStyle/>
          <a:p>
            <a:pPr defTabSz="914228"/>
            <a:endParaRPr lang="en-US" sz="1800">
              <a:solidFill>
                <a:srgbClr val="EB3C0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77985" y="6473525"/>
            <a:ext cx="838747" cy="17912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491" y="6453536"/>
            <a:ext cx="1618488" cy="20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4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B494B-BD98-4717-9A70-FE2EFC9DB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06D4BE-664F-42A8-9D4A-F321D255D4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B433AB-9232-421D-91FA-F6989603B4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E7CF71-8315-441A-A678-512AB05518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0BCFD9-256C-4A91-8EDE-BC97D65E92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92D4CF-42F1-4B08-B9E3-67AEA8913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BBC9-424D-44C3-A58B-DE75D38E8AAD}" type="datetime1">
              <a:rPr lang="en-US" smtClean="0"/>
              <a:t>1/18/2021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8B6C8C-137F-401E-A359-5BC37A8CA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All rights reserved Northampton Primary Academy Trust 2019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35C723-E9F9-4828-A480-D1661DCB0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335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28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978694" y="2017211"/>
            <a:ext cx="10237787" cy="1089529"/>
          </a:xfrm>
          <a:prstGeom prst="rect">
            <a:avLst/>
          </a:prstGeom>
        </p:spPr>
        <p:txBody>
          <a:bodyPr anchor="b" anchorCtr="0"/>
          <a:lstStyle>
            <a:lvl1pPr>
              <a:defRPr sz="7058" spc="-147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 style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978694" y="3425825"/>
            <a:ext cx="10237787" cy="49859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pc="-69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858905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978694" y="2017211"/>
            <a:ext cx="10237787" cy="1089529"/>
          </a:xfrm>
          <a:prstGeom prst="rect">
            <a:avLst/>
          </a:prstGeom>
        </p:spPr>
        <p:txBody>
          <a:bodyPr anchor="b" anchorCtr="0"/>
          <a:lstStyle>
            <a:lvl1pPr>
              <a:defRPr sz="7058" spc="-147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 style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978694" y="3425825"/>
            <a:ext cx="10237787" cy="49859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pc="-69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Subtitle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77985" y="6473525"/>
            <a:ext cx="838747" cy="179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0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978694" y="2109544"/>
            <a:ext cx="10237787" cy="1089529"/>
          </a:xfrm>
          <a:prstGeom prst="rect">
            <a:avLst/>
          </a:prstGeom>
        </p:spPr>
        <p:txBody>
          <a:bodyPr anchor="t" anchorCtr="0"/>
          <a:lstStyle>
            <a:lvl1pPr>
              <a:defRPr sz="7058" spc="-147" baseline="0">
                <a:solidFill>
                  <a:srgbClr val="5D5D5D"/>
                </a:solidFill>
              </a:defRPr>
            </a:lvl1pPr>
          </a:lstStyle>
          <a:p>
            <a:r>
              <a:rPr lang="en-US"/>
              <a:t>Click to edit title style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978694" y="3425826"/>
            <a:ext cx="10237787" cy="480131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pc="-69" baseline="0">
                <a:solidFill>
                  <a:srgbClr val="5D5D5D"/>
                </a:solidFill>
                <a:latin typeface="+mj-lt"/>
              </a:defRPr>
            </a:lvl1pPr>
          </a:lstStyle>
          <a:p>
            <a:pPr lvl="0"/>
            <a:r>
              <a:rPr lang="en-US"/>
              <a:t>Subtitle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62393" y="6441176"/>
            <a:ext cx="830329" cy="176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386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450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978694" y="2109544"/>
            <a:ext cx="10237787" cy="1089529"/>
          </a:xfrm>
          <a:prstGeom prst="rect">
            <a:avLst/>
          </a:prstGeom>
        </p:spPr>
        <p:txBody>
          <a:bodyPr anchor="t" anchorCtr="0"/>
          <a:lstStyle>
            <a:lvl1pPr>
              <a:defRPr sz="7058" spc="-147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 style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978694" y="3425826"/>
            <a:ext cx="10237787" cy="480131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pc="-69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38479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978694" y="2109544"/>
            <a:ext cx="10237787" cy="1089529"/>
          </a:xfrm>
          <a:prstGeom prst="rect">
            <a:avLst/>
          </a:prstGeom>
        </p:spPr>
        <p:txBody>
          <a:bodyPr anchor="t" anchorCtr="0"/>
          <a:lstStyle>
            <a:lvl1pPr>
              <a:defRPr sz="7058" spc="-147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 style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978694" y="3425826"/>
            <a:ext cx="10237787" cy="480131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pc="-69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186988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978694" y="2109544"/>
            <a:ext cx="10237787" cy="1089529"/>
          </a:xfrm>
          <a:prstGeom prst="rect">
            <a:avLst/>
          </a:prstGeom>
        </p:spPr>
        <p:txBody>
          <a:bodyPr anchor="t" anchorCtr="0"/>
          <a:lstStyle>
            <a:lvl1pPr>
              <a:defRPr sz="7058" spc="-147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 style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978694" y="3425826"/>
            <a:ext cx="10237787" cy="480131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pc="-69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609055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978694" y="2109544"/>
            <a:ext cx="10237787" cy="1089529"/>
          </a:xfrm>
          <a:prstGeom prst="rect">
            <a:avLst/>
          </a:prstGeom>
        </p:spPr>
        <p:txBody>
          <a:bodyPr anchor="t" anchorCtr="0"/>
          <a:lstStyle>
            <a:lvl1pPr>
              <a:defRPr sz="7058" spc="-147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 style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978694" y="3425826"/>
            <a:ext cx="10237787" cy="480131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pc="-69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831444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0701" y="1447803"/>
            <a:ext cx="5433533" cy="1200329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3921" b="0" cap="none" baseline="0">
                <a:solidFill>
                  <a:schemeClr val="tx1"/>
                </a:solidFill>
                <a:latin typeface="+mj-lt"/>
              </a:defRPr>
            </a:lvl1pPr>
            <a:lvl2pPr marL="597486" indent="0">
              <a:buNone/>
              <a:defRPr sz="2647" b="1"/>
            </a:lvl2pPr>
            <a:lvl3pPr marL="1194973" indent="0">
              <a:buNone/>
              <a:defRPr sz="2353" b="1"/>
            </a:lvl3pPr>
            <a:lvl4pPr marL="1792459" indent="0">
              <a:buNone/>
              <a:defRPr sz="2059" b="1"/>
            </a:lvl4pPr>
            <a:lvl5pPr marL="2389945" indent="0">
              <a:buNone/>
              <a:defRPr sz="2059" b="1"/>
            </a:lvl5pPr>
            <a:lvl6pPr marL="2987432" indent="0">
              <a:buNone/>
              <a:defRPr sz="2059" b="1"/>
            </a:lvl6pPr>
            <a:lvl7pPr marL="3584918" indent="0">
              <a:buNone/>
              <a:defRPr sz="2059" b="1"/>
            </a:lvl7pPr>
            <a:lvl8pPr marL="4182404" indent="0">
              <a:buNone/>
              <a:defRPr sz="2059" b="1"/>
            </a:lvl8pPr>
            <a:lvl9pPr marL="4779891" indent="0">
              <a:buNone/>
              <a:defRPr sz="2059" b="1"/>
            </a:lvl9pPr>
          </a:lstStyle>
          <a:p>
            <a:pPr lvl="0"/>
            <a:r>
              <a:rPr lang="en-US"/>
              <a:t>Click to edit Master text styles.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quarter" idx="13"/>
          </p:nvPr>
        </p:nvSpPr>
        <p:spPr>
          <a:xfrm>
            <a:off x="520701" y="2734985"/>
            <a:ext cx="5444165" cy="3693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spcBef>
                <a:spcPts val="1176"/>
              </a:spcBef>
              <a:buFont typeface="Arial" pitchFamily="34" charset="0"/>
              <a:buNone/>
              <a:defRPr lang="en-US" sz="1961" kern="1200" spc="0" dirty="0" smtClean="0">
                <a:gradFill>
                  <a:gsLst>
                    <a:gs pos="100000">
                      <a:schemeClr val="bg2"/>
                    </a:gs>
                    <a:gs pos="0">
                      <a:schemeClr val="bg2"/>
                    </a:gs>
                  </a:gsLst>
                  <a:lin ang="5400000" scaled="0"/>
                </a:gradFill>
                <a:latin typeface="+mn-lt"/>
                <a:ea typeface="+mn-ea"/>
                <a:cs typeface="Segoe UI" pitchFamily="34" charset="0"/>
              </a:defRPr>
            </a:lvl1pPr>
            <a:lvl2pPr marL="896229" indent="-373429">
              <a:defRPr lang="en-US" sz="2059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defRPr>
            </a:lvl2pPr>
            <a:lvl3pPr marL="896229" indent="-224057">
              <a:defRPr lang="en-US" sz="1863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defRPr>
            </a:lvl3pPr>
            <a:lvl4pPr marL="1194973" indent="-224057">
              <a:defRPr lang="en-US" sz="1568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defRPr>
            </a:lvl4pPr>
            <a:lvl5pPr marL="1419030" indent="-224057">
              <a:defRPr lang="en-US" sz="1568" kern="12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defRPr>
            </a:lvl5pPr>
            <a:lvl6pPr>
              <a:defRPr sz="2059"/>
            </a:lvl6pPr>
            <a:lvl7pPr>
              <a:defRPr sz="2059"/>
            </a:lvl7pPr>
            <a:lvl8pPr>
              <a:defRPr sz="2059"/>
            </a:lvl8pPr>
            <a:lvl9pPr>
              <a:defRPr sz="20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208713" y="3188936"/>
            <a:ext cx="5980112" cy="480131"/>
          </a:xfrm>
        </p:spPr>
        <p:txBody>
          <a:bodyPr lIns="182880" anchor="ctr"/>
          <a:lstStyle>
            <a:lvl1pPr marL="0" indent="0" algn="l">
              <a:buNone/>
              <a:defRPr/>
            </a:lvl1pPr>
          </a:lstStyle>
          <a:p>
            <a:r>
              <a:rPr lang="en-US"/>
              <a:t>Click to insert photo.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62393" y="6441176"/>
            <a:ext cx="830329" cy="176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3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2912628"/>
            <a:ext cx="12192000" cy="996170"/>
          </a:xfrm>
        </p:spPr>
        <p:txBody>
          <a:bodyPr lIns="182880" anchor="ctr"/>
          <a:lstStyle>
            <a:lvl1pPr marL="0" indent="0" algn="l">
              <a:buNone/>
              <a:defRPr/>
            </a:lvl1pPr>
          </a:lstStyle>
          <a:p>
            <a:r>
              <a:rPr lang="en-US"/>
              <a:t>	Click to insert photo.</a:t>
            </a:r>
          </a:p>
          <a:p>
            <a:r>
              <a:rPr lang="en-US"/>
              <a:t>	(layer sent to back)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06831" y="469557"/>
            <a:ext cx="5206379" cy="1830496"/>
          </a:xfrm>
          <a:solidFill>
            <a:srgbClr val="EB3E1B">
              <a:alpha val="80000"/>
            </a:srgbClr>
          </a:solidFill>
          <a:ln>
            <a:noFill/>
          </a:ln>
        </p:spPr>
        <p:txBody>
          <a:bodyPr>
            <a:noAutofit/>
          </a:bodyPr>
          <a:lstStyle>
            <a:lvl1pPr>
              <a:defRPr sz="4705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 Title of Slide here…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06831" y="2300053"/>
            <a:ext cx="5206379" cy="3692974"/>
          </a:xfrm>
          <a:solidFill>
            <a:srgbClr val="EB3E1B">
              <a:alpha val="80000"/>
            </a:srgbClr>
          </a:solidFill>
          <a:ln>
            <a:noFill/>
          </a:ln>
        </p:spPr>
        <p:txBody>
          <a:bodyPr>
            <a:noAutofit/>
          </a:bodyPr>
          <a:lstStyle>
            <a:lvl1pPr marL="0" indent="0">
              <a:buNone/>
              <a:defRPr sz="2353" baseline="0">
                <a:solidFill>
                  <a:schemeClr val="bg1"/>
                </a:solidFill>
              </a:defRPr>
            </a:lvl1pPr>
            <a:lvl2pPr marL="448193" indent="0">
              <a:buNone/>
              <a:defRPr sz="1961">
                <a:solidFill>
                  <a:schemeClr val="tx1">
                    <a:tint val="75000"/>
                  </a:schemeClr>
                </a:solidFill>
              </a:defRPr>
            </a:lvl2pPr>
            <a:lvl3pPr marL="896386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3pPr>
            <a:lvl4pPr marL="1344579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4pPr>
            <a:lvl5pPr marL="1792773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5pPr>
            <a:lvl6pPr marL="2240966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6pPr>
            <a:lvl7pPr marL="2689159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7pPr>
            <a:lvl8pPr marL="3137352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8pPr>
            <a:lvl9pPr marL="3585545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   Click to edit text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62393" y="6441176"/>
            <a:ext cx="830329" cy="176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7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EAE07-9A86-4EB2-912A-ACAF6F383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FE4422-847F-48C4-959B-62C8F1CC4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96658-5E10-4EA6-963F-3A929E7F8B89}" type="datetime1">
              <a:rPr lang="en-US" smtClean="0"/>
              <a:t>1/18/2021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81E30D-D1BF-46DF-A45A-5240ED71E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All rights reserved Northampton Primary Academy Trust 2019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37FB54-A969-4C80-B861-A05FEA3F7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81581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978695" y="2109544"/>
            <a:ext cx="10237787" cy="1089529"/>
          </a:xfrm>
          <a:prstGeom prst="rect">
            <a:avLst/>
          </a:prstGeom>
        </p:spPr>
        <p:txBody>
          <a:bodyPr anchor="t" anchorCtr="0"/>
          <a:lstStyle>
            <a:lvl1pPr>
              <a:defRPr sz="7196" spc="-15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title style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978695" y="3425825"/>
            <a:ext cx="10237787" cy="49859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pc="-70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495531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55231" y="560008"/>
            <a:ext cx="11261499" cy="770980"/>
          </a:xfrm>
        </p:spPr>
        <p:txBody>
          <a:bodyPr wrap="square">
            <a:spAutoFit/>
          </a:bodyPr>
          <a:lstStyle>
            <a:lvl1pPr>
              <a:defRPr sz="4900">
                <a:solidFill>
                  <a:schemeClr val="tx1"/>
                </a:solidFill>
              </a:defRPr>
            </a:lvl1pPr>
          </a:lstStyle>
          <a:p>
            <a:r>
              <a:rPr lang="en-US"/>
              <a:t>Title of Slide here…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62392" y="6441175"/>
            <a:ext cx="830329" cy="176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782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5220154"/>
            <a:ext cx="1133753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5029200"/>
          </a:xfrm>
          <a:prstGeom prst="rect">
            <a:avLst/>
          </a:prstGeom>
          <a:pattFill prst="lgCheck">
            <a:fgClr>
              <a:schemeClr val="bg2"/>
            </a:fgClr>
            <a:bgClr>
              <a:schemeClr val="bg1"/>
            </a:bgClr>
          </a:patt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63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0B12-088C-4E4C-B320-BE885C882757}" type="datetime1">
              <a:rPr lang="en-US" smtClean="0"/>
              <a:t>1/18/2021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All rights reserved Northampton Primary Academy Trust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9700-D48D-4F76-8CF5-20167ED74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51397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7E7E-1724-471D-9AB0-5CEC01CEBF57}" type="datetime1">
              <a:rPr lang="en-US" smtClean="0"/>
              <a:t>1/18/2021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All rights reserved Northampton Primary Academy Trust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9700-D48D-4F76-8CF5-20167ED74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10277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6432-AC7F-4FB5-9823-C82D9B42847B}" type="datetime1">
              <a:rPr lang="en-US" smtClean="0"/>
              <a:t>1/18/2021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All rights reserved Northampton Primary Academy Trust 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9700-D48D-4F76-8CF5-20167ED74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911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5CB2E3-0FF6-4C70-8DEF-778F0FE36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4A5C-E516-47C6-AF3F-E10587BD3346}" type="datetime1">
              <a:rPr lang="en-US" smtClean="0"/>
              <a:t>1/18/2021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BBBC9F-8B03-474F-9BFC-09072D1DF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All rights reserved Northampton Primary Academy Trust 2019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D72C3C-E562-45A2-A07B-9B95FCBF8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67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0F623-BFF8-4670-B8BD-2977E1D93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ACC73-D8F5-4F13-AB17-AC1DD148A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8D0FF5-5262-4037-9609-7D250E95D5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7C0F8A-C2B9-441E-AAF5-716FFF8AB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0E2C-7D55-4CDF-8EFE-888A6737440B}" type="datetime1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EDB947-D356-46D7-9C8B-221D150D4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All rights reserved Northampton Primary Academy Trust 2019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8CD09B-1499-437B-9C55-799D36E8D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307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B8E97-0DDA-4234-9AA5-55FE1AE1D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ABF849-091E-431F-95F6-002242459B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87EE9B-5BF8-4112-A92E-DB2BDEAD92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43B597-0450-47DF-9D64-C93D5A6EE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C5EF-BDB6-467B-BAC0-9645667B904B}" type="datetime1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17FB64-88FE-4C4E-BC93-692164320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All rights reserved Northampton Primary Academy Trust 2019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E1B2AB-6A13-47DA-A6FC-8EE5F8F5C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237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51.xml"/><Relationship Id="rId18" Type="http://schemas.openxmlformats.org/officeDocument/2006/relationships/slideLayout" Target="../slideLayouts/slideLayout56.xml"/><Relationship Id="rId26" Type="http://schemas.openxmlformats.org/officeDocument/2006/relationships/slideLayout" Target="../slideLayouts/slideLayout64.xml"/><Relationship Id="rId3" Type="http://schemas.openxmlformats.org/officeDocument/2006/relationships/slideLayout" Target="../slideLayouts/slideLayout41.xml"/><Relationship Id="rId21" Type="http://schemas.openxmlformats.org/officeDocument/2006/relationships/slideLayout" Target="../slideLayouts/slideLayout59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17" Type="http://schemas.openxmlformats.org/officeDocument/2006/relationships/slideLayout" Target="../slideLayouts/slideLayout55.xml"/><Relationship Id="rId25" Type="http://schemas.openxmlformats.org/officeDocument/2006/relationships/slideLayout" Target="../slideLayouts/slideLayout63.xml"/><Relationship Id="rId2" Type="http://schemas.openxmlformats.org/officeDocument/2006/relationships/slideLayout" Target="../slideLayouts/slideLayout40.xml"/><Relationship Id="rId16" Type="http://schemas.openxmlformats.org/officeDocument/2006/relationships/slideLayout" Target="../slideLayouts/slideLayout54.xml"/><Relationship Id="rId20" Type="http://schemas.openxmlformats.org/officeDocument/2006/relationships/slideLayout" Target="../slideLayouts/slideLayout58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24" Type="http://schemas.openxmlformats.org/officeDocument/2006/relationships/slideLayout" Target="../slideLayouts/slideLayout62.xml"/><Relationship Id="rId5" Type="http://schemas.openxmlformats.org/officeDocument/2006/relationships/slideLayout" Target="../slideLayouts/slideLayout43.xml"/><Relationship Id="rId15" Type="http://schemas.openxmlformats.org/officeDocument/2006/relationships/slideLayout" Target="../slideLayouts/slideLayout53.xml"/><Relationship Id="rId23" Type="http://schemas.openxmlformats.org/officeDocument/2006/relationships/slideLayout" Target="../slideLayouts/slideLayout61.xml"/><Relationship Id="rId28" Type="http://schemas.openxmlformats.org/officeDocument/2006/relationships/theme" Target="../theme/theme3.xml"/><Relationship Id="rId10" Type="http://schemas.openxmlformats.org/officeDocument/2006/relationships/slideLayout" Target="../slideLayouts/slideLayout48.xml"/><Relationship Id="rId19" Type="http://schemas.openxmlformats.org/officeDocument/2006/relationships/slideLayout" Target="../slideLayouts/slideLayout57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52.xml"/><Relationship Id="rId22" Type="http://schemas.openxmlformats.org/officeDocument/2006/relationships/slideLayout" Target="../slideLayouts/slideLayout60.xml"/><Relationship Id="rId27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B31303-40DF-4354-80D3-4AD299E2A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568ABF-654A-4685-89BD-1E0BB0292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84234-F9B1-4C3E-AACE-3F9A91B2B5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CB9BD-3768-4EC8-9E5C-C69EFDB18AAD}" type="datetime1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9C323-EE66-44DE-ACDC-EEEFE01FBC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© All rights reserved Northampton Primary Academy Trust 2019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263F0-D109-4EDF-9520-77C951413A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26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472" y="291069"/>
            <a:ext cx="10515600" cy="64229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239" y="1187623"/>
            <a:ext cx="10515600" cy="1478995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6308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  <p:sldLayoutId id="2147483702" r:id="rId21"/>
    <p:sldLayoutId id="2147483703" r:id="rId22"/>
    <p:sldLayoutId id="2147483704" r:id="rId23"/>
    <p:sldLayoutId id="2147483705" r:id="rId24"/>
    <p:sldLayoutId id="2147483706" r:id="rId25"/>
    <p:sldLayoutId id="2147483707" r:id="rId26"/>
    <p:sldLayoutId id="2147483708" r:id="rId2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sldNum="0" hdr="0" dt="0"/>
  <p:txStyles>
    <p:titleStyle>
      <a:lvl1pPr algn="l" defTabSz="672290" rtl="0" eaLnBrk="1" latinLnBrk="0" hangingPunct="1">
        <a:lnSpc>
          <a:spcPct val="90000"/>
        </a:lnSpc>
        <a:spcBef>
          <a:spcPct val="0"/>
        </a:spcBef>
        <a:buNone/>
        <a:defRPr sz="3971" kern="1200">
          <a:solidFill>
            <a:schemeClr val="tx1"/>
          </a:solidFill>
          <a:latin typeface="Segoe UI Light" panose="020B0502040204020203" pitchFamily="34" charset="0"/>
          <a:ea typeface="+mj-ea"/>
          <a:cs typeface="Segoe UI Light" panose="020B0502040204020203" pitchFamily="34" charset="0"/>
        </a:defRPr>
      </a:lvl1pPr>
    </p:titleStyle>
    <p:bodyStyle>
      <a:lvl1pPr marL="168073" indent="-168073" algn="l" defTabSz="672290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9" kern="1200">
          <a:solidFill>
            <a:schemeClr val="bg2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1pPr>
      <a:lvl2pPr marL="504218" indent="-168073" algn="l" defTabSz="672290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5" kern="1200">
          <a:solidFill>
            <a:schemeClr val="bg2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2pPr>
      <a:lvl3pPr marL="840362" indent="-168073" algn="l" defTabSz="672290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5" kern="1200">
          <a:solidFill>
            <a:schemeClr val="bg2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3pPr>
      <a:lvl4pPr marL="1176507" indent="-168073" algn="l" defTabSz="672290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1" kern="1200">
          <a:solidFill>
            <a:schemeClr val="bg2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4pPr>
      <a:lvl5pPr marL="1512652" indent="-168073" algn="l" defTabSz="672290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1" kern="1200">
          <a:solidFill>
            <a:schemeClr val="bg2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5pPr>
      <a:lvl6pPr marL="1848797" indent="-168073" algn="l" defTabSz="672290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4" kern="1200">
          <a:solidFill>
            <a:schemeClr val="tx1"/>
          </a:solidFill>
          <a:latin typeface="+mn-lt"/>
          <a:ea typeface="+mn-ea"/>
          <a:cs typeface="+mn-cs"/>
        </a:defRPr>
      </a:lvl6pPr>
      <a:lvl7pPr marL="2184942" indent="-168073" algn="l" defTabSz="672290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4" kern="1200">
          <a:solidFill>
            <a:schemeClr val="tx1"/>
          </a:solidFill>
          <a:latin typeface="+mn-lt"/>
          <a:ea typeface="+mn-ea"/>
          <a:cs typeface="+mn-cs"/>
        </a:defRPr>
      </a:lvl7pPr>
      <a:lvl8pPr marL="2521087" indent="-168073" algn="l" defTabSz="672290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4" kern="1200">
          <a:solidFill>
            <a:schemeClr val="tx1"/>
          </a:solidFill>
          <a:latin typeface="+mn-lt"/>
          <a:ea typeface="+mn-ea"/>
          <a:cs typeface="+mn-cs"/>
        </a:defRPr>
      </a:lvl8pPr>
      <a:lvl9pPr marL="2857232" indent="-168073" algn="l" defTabSz="672290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290" rtl="0" eaLnBrk="1" latinLnBrk="0" hangingPunct="1">
        <a:defRPr sz="1324" kern="1200">
          <a:solidFill>
            <a:schemeClr val="tx1"/>
          </a:solidFill>
          <a:latin typeface="+mn-lt"/>
          <a:ea typeface="+mn-ea"/>
          <a:cs typeface="+mn-cs"/>
        </a:defRPr>
      </a:lvl1pPr>
      <a:lvl2pPr marL="336145" algn="l" defTabSz="672290" rtl="0" eaLnBrk="1" latinLnBrk="0" hangingPunct="1">
        <a:defRPr sz="1324" kern="1200">
          <a:solidFill>
            <a:schemeClr val="tx1"/>
          </a:solidFill>
          <a:latin typeface="+mn-lt"/>
          <a:ea typeface="+mn-ea"/>
          <a:cs typeface="+mn-cs"/>
        </a:defRPr>
      </a:lvl2pPr>
      <a:lvl3pPr marL="672290" algn="l" defTabSz="672290" rtl="0" eaLnBrk="1" latinLnBrk="0" hangingPunct="1">
        <a:defRPr sz="1324" kern="1200">
          <a:solidFill>
            <a:schemeClr val="tx1"/>
          </a:solidFill>
          <a:latin typeface="+mn-lt"/>
          <a:ea typeface="+mn-ea"/>
          <a:cs typeface="+mn-cs"/>
        </a:defRPr>
      </a:lvl3pPr>
      <a:lvl4pPr marL="1008434" algn="l" defTabSz="672290" rtl="0" eaLnBrk="1" latinLnBrk="0" hangingPunct="1">
        <a:defRPr sz="1324" kern="1200">
          <a:solidFill>
            <a:schemeClr val="tx1"/>
          </a:solidFill>
          <a:latin typeface="+mn-lt"/>
          <a:ea typeface="+mn-ea"/>
          <a:cs typeface="+mn-cs"/>
        </a:defRPr>
      </a:lvl4pPr>
      <a:lvl5pPr marL="1344580" algn="l" defTabSz="672290" rtl="0" eaLnBrk="1" latinLnBrk="0" hangingPunct="1">
        <a:defRPr sz="1324" kern="1200">
          <a:solidFill>
            <a:schemeClr val="tx1"/>
          </a:solidFill>
          <a:latin typeface="+mn-lt"/>
          <a:ea typeface="+mn-ea"/>
          <a:cs typeface="+mn-cs"/>
        </a:defRPr>
      </a:lvl5pPr>
      <a:lvl6pPr marL="1680725" algn="l" defTabSz="672290" rtl="0" eaLnBrk="1" latinLnBrk="0" hangingPunct="1">
        <a:defRPr sz="1324" kern="1200">
          <a:solidFill>
            <a:schemeClr val="tx1"/>
          </a:solidFill>
          <a:latin typeface="+mn-lt"/>
          <a:ea typeface="+mn-ea"/>
          <a:cs typeface="+mn-cs"/>
        </a:defRPr>
      </a:lvl6pPr>
      <a:lvl7pPr marL="2016869" algn="l" defTabSz="672290" rtl="0" eaLnBrk="1" latinLnBrk="0" hangingPunct="1">
        <a:defRPr sz="1324" kern="1200">
          <a:solidFill>
            <a:schemeClr val="tx1"/>
          </a:solidFill>
          <a:latin typeface="+mn-lt"/>
          <a:ea typeface="+mn-ea"/>
          <a:cs typeface="+mn-cs"/>
        </a:defRPr>
      </a:lvl7pPr>
      <a:lvl8pPr marL="2353014" algn="l" defTabSz="672290" rtl="0" eaLnBrk="1" latinLnBrk="0" hangingPunct="1">
        <a:defRPr sz="1324" kern="1200">
          <a:solidFill>
            <a:schemeClr val="tx1"/>
          </a:solidFill>
          <a:latin typeface="+mn-lt"/>
          <a:ea typeface="+mn-ea"/>
          <a:cs typeface="+mn-cs"/>
        </a:defRPr>
      </a:lvl8pPr>
      <a:lvl9pPr marL="2689159" algn="l" defTabSz="672290" rtl="0" eaLnBrk="1" latinLnBrk="0" hangingPunct="1">
        <a:defRPr sz="13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73">
          <p15:clr>
            <a:srgbClr val="F26B43"/>
          </p15:clr>
        </p15:guide>
        <p15:guide id="2" orient="horz" pos="187">
          <p15:clr>
            <a:srgbClr val="F26B43"/>
          </p15:clr>
        </p15:guide>
        <p15:guide id="3" pos="749">
          <p15:clr>
            <a:srgbClr val="F26B43"/>
          </p15:clr>
        </p15:guide>
        <p15:guide id="4" pos="1325">
          <p15:clr>
            <a:srgbClr val="F26B43"/>
          </p15:clr>
        </p15:guide>
        <p15:guide id="5" pos="1901">
          <p15:clr>
            <a:srgbClr val="F26B43"/>
          </p15:clr>
        </p15:guide>
        <p15:guide id="6" pos="2477">
          <p15:clr>
            <a:srgbClr val="F26B43"/>
          </p15:clr>
        </p15:guide>
        <p15:guide id="7" pos="3053">
          <p15:clr>
            <a:srgbClr val="F26B43"/>
          </p15:clr>
        </p15:guide>
        <p15:guide id="8" pos="3629">
          <p15:clr>
            <a:srgbClr val="F26B43"/>
          </p15:clr>
        </p15:guide>
        <p15:guide id="9" pos="4205">
          <p15:clr>
            <a:srgbClr val="F26B43"/>
          </p15:clr>
        </p15:guide>
        <p15:guide id="10" pos="4781">
          <p15:clr>
            <a:srgbClr val="F26B43"/>
          </p15:clr>
        </p15:guide>
        <p15:guide id="11" pos="5357">
          <p15:clr>
            <a:srgbClr val="F26B43"/>
          </p15:clr>
        </p15:guide>
        <p15:guide id="12" pos="5933">
          <p15:clr>
            <a:srgbClr val="F26B43"/>
          </p15:clr>
        </p15:guide>
        <p15:guide id="13" pos="6509">
          <p15:clr>
            <a:srgbClr val="F26B43"/>
          </p15:clr>
        </p15:guide>
        <p15:guide id="14" pos="7085">
          <p15:clr>
            <a:srgbClr val="F26B43"/>
          </p15:clr>
        </p15:guide>
        <p15:guide id="15" pos="7661">
          <p15:clr>
            <a:srgbClr val="F26B43"/>
          </p15:clr>
        </p15:guide>
        <p15:guide id="16" orient="horz" pos="763">
          <p15:clr>
            <a:srgbClr val="F26B43"/>
          </p15:clr>
        </p15:guide>
        <p15:guide id="17" orient="horz" pos="1339">
          <p15:clr>
            <a:srgbClr val="F26B43"/>
          </p15:clr>
        </p15:guide>
        <p15:guide id="18" orient="horz" pos="1915">
          <p15:clr>
            <a:srgbClr val="F26B43"/>
          </p15:clr>
        </p15:guide>
        <p15:guide id="19" orient="horz" pos="2491">
          <p15:clr>
            <a:srgbClr val="F26B43"/>
          </p15:clr>
        </p15:guide>
        <p15:guide id="20" orient="horz" pos="3067">
          <p15:clr>
            <a:srgbClr val="F26B43"/>
          </p15:clr>
        </p15:guide>
        <p15:guide id="21" orient="horz" pos="3667">
          <p15:clr>
            <a:srgbClr val="F26B43"/>
          </p15:clr>
        </p15:guide>
        <p15:guide id="22" orient="horz" pos="417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472" y="291069"/>
            <a:ext cx="10515600" cy="84023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239" y="1187621"/>
            <a:ext cx="10515600" cy="1955407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5349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  <p:sldLayoutId id="2147483726" r:id="rId17"/>
    <p:sldLayoutId id="2147483727" r:id="rId18"/>
    <p:sldLayoutId id="2147483728" r:id="rId19"/>
    <p:sldLayoutId id="2147483729" r:id="rId20"/>
    <p:sldLayoutId id="2147483730" r:id="rId21"/>
    <p:sldLayoutId id="2147483731" r:id="rId22"/>
    <p:sldLayoutId id="2147483732" r:id="rId23"/>
    <p:sldLayoutId id="2147483733" r:id="rId24"/>
    <p:sldLayoutId id="2147483734" r:id="rId25"/>
    <p:sldLayoutId id="2147483735" r:id="rId26"/>
    <p:sldLayoutId id="2147483736" r:id="rId2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sldNum="0" hdr="0" dt="0"/>
  <p:txStyles>
    <p:titleStyle>
      <a:lvl1pPr algn="l" defTabSz="896386" rtl="0" eaLnBrk="1" latinLnBrk="0" hangingPunct="1">
        <a:lnSpc>
          <a:spcPct val="90000"/>
        </a:lnSpc>
        <a:spcBef>
          <a:spcPct val="0"/>
        </a:spcBef>
        <a:buNone/>
        <a:defRPr sz="5294" kern="1200">
          <a:solidFill>
            <a:schemeClr val="tx1"/>
          </a:solidFill>
          <a:latin typeface="Segoe UI Light" panose="020B0502040204020203" pitchFamily="34" charset="0"/>
          <a:ea typeface="+mj-ea"/>
          <a:cs typeface="Segoe UI Light" panose="020B0502040204020203" pitchFamily="34" charset="0"/>
        </a:defRPr>
      </a:lvl1pPr>
    </p:titleStyle>
    <p:bodyStyle>
      <a:lvl1pPr marL="224097" indent="-224097" algn="l" defTabSz="896386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2745" kern="1200">
          <a:solidFill>
            <a:schemeClr val="bg2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1pPr>
      <a:lvl2pPr marL="672290" indent="-224097" algn="l" defTabSz="896386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2353" kern="1200">
          <a:solidFill>
            <a:schemeClr val="bg2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2pPr>
      <a:lvl3pPr marL="1120483" indent="-224097" algn="l" defTabSz="896386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2353" kern="1200">
          <a:solidFill>
            <a:schemeClr val="bg2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3pPr>
      <a:lvl4pPr marL="1568676" indent="-224097" algn="l" defTabSz="896386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961" kern="1200">
          <a:solidFill>
            <a:schemeClr val="bg2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4pPr>
      <a:lvl5pPr marL="2016869" indent="-224097" algn="l" defTabSz="896386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961" kern="1200">
          <a:solidFill>
            <a:schemeClr val="bg2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5pPr>
      <a:lvl6pPr marL="2465062" indent="-224097" algn="l" defTabSz="896386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6pPr>
      <a:lvl7pPr marL="2913256" indent="-224097" algn="l" defTabSz="896386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7pPr>
      <a:lvl8pPr marL="3361449" indent="-224097" algn="l" defTabSz="896386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8pPr>
      <a:lvl9pPr marL="3809642" indent="-224097" algn="l" defTabSz="896386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6386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1pPr>
      <a:lvl2pPr marL="448193" algn="l" defTabSz="896386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2pPr>
      <a:lvl3pPr marL="896386" algn="l" defTabSz="896386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3pPr>
      <a:lvl4pPr marL="1344579" algn="l" defTabSz="896386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4pPr>
      <a:lvl5pPr marL="1792773" algn="l" defTabSz="896386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5pPr>
      <a:lvl6pPr marL="2240966" algn="l" defTabSz="896386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6pPr>
      <a:lvl7pPr marL="2689159" algn="l" defTabSz="896386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7pPr>
      <a:lvl8pPr marL="3137352" algn="l" defTabSz="896386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8pPr>
      <a:lvl9pPr marL="3585545" algn="l" defTabSz="896386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73">
          <p15:clr>
            <a:srgbClr val="F26B43"/>
          </p15:clr>
        </p15:guide>
        <p15:guide id="2" orient="horz" pos="187">
          <p15:clr>
            <a:srgbClr val="F26B43"/>
          </p15:clr>
        </p15:guide>
        <p15:guide id="3" pos="749">
          <p15:clr>
            <a:srgbClr val="F26B43"/>
          </p15:clr>
        </p15:guide>
        <p15:guide id="4" pos="1325">
          <p15:clr>
            <a:srgbClr val="F26B43"/>
          </p15:clr>
        </p15:guide>
        <p15:guide id="5" pos="1901">
          <p15:clr>
            <a:srgbClr val="F26B43"/>
          </p15:clr>
        </p15:guide>
        <p15:guide id="6" pos="2477">
          <p15:clr>
            <a:srgbClr val="F26B43"/>
          </p15:clr>
        </p15:guide>
        <p15:guide id="7" pos="3053">
          <p15:clr>
            <a:srgbClr val="F26B43"/>
          </p15:clr>
        </p15:guide>
        <p15:guide id="8" pos="3629">
          <p15:clr>
            <a:srgbClr val="F26B43"/>
          </p15:clr>
        </p15:guide>
        <p15:guide id="9" pos="4205">
          <p15:clr>
            <a:srgbClr val="F26B43"/>
          </p15:clr>
        </p15:guide>
        <p15:guide id="10" pos="4781">
          <p15:clr>
            <a:srgbClr val="F26B43"/>
          </p15:clr>
        </p15:guide>
        <p15:guide id="11" pos="5357">
          <p15:clr>
            <a:srgbClr val="F26B43"/>
          </p15:clr>
        </p15:guide>
        <p15:guide id="12" pos="5933">
          <p15:clr>
            <a:srgbClr val="F26B43"/>
          </p15:clr>
        </p15:guide>
        <p15:guide id="13" pos="6509">
          <p15:clr>
            <a:srgbClr val="F26B43"/>
          </p15:clr>
        </p15:guide>
        <p15:guide id="14" pos="7085">
          <p15:clr>
            <a:srgbClr val="F26B43"/>
          </p15:clr>
        </p15:guide>
        <p15:guide id="15" pos="7661">
          <p15:clr>
            <a:srgbClr val="F26B43"/>
          </p15:clr>
        </p15:guide>
        <p15:guide id="16" orient="horz" pos="763">
          <p15:clr>
            <a:srgbClr val="F26B43"/>
          </p15:clr>
        </p15:guide>
        <p15:guide id="17" orient="horz" pos="1339">
          <p15:clr>
            <a:srgbClr val="F26B43"/>
          </p15:clr>
        </p15:guide>
        <p15:guide id="18" orient="horz" pos="1915">
          <p15:clr>
            <a:srgbClr val="F26B43"/>
          </p15:clr>
        </p15:guide>
        <p15:guide id="19" orient="horz" pos="2491">
          <p15:clr>
            <a:srgbClr val="F26B43"/>
          </p15:clr>
        </p15:guide>
        <p15:guide id="20" orient="horz" pos="3067">
          <p15:clr>
            <a:srgbClr val="F26B43"/>
          </p15:clr>
        </p15:guide>
        <p15:guide id="21" orient="horz" pos="3667">
          <p15:clr>
            <a:srgbClr val="F26B43"/>
          </p15:clr>
        </p15:guide>
        <p15:guide id="22" orient="horz" pos="417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E698890-DEA8-4CA0-8BE5-75DF504FA3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6446" y="3703320"/>
            <a:ext cx="4939108" cy="303117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24E116-3E28-4A8B-A72E-580B41CFF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49831" y="6356350"/>
            <a:ext cx="4203569" cy="365125"/>
          </a:xfrm>
        </p:spPr>
        <p:txBody>
          <a:bodyPr/>
          <a:lstStyle/>
          <a:p>
            <a:r>
              <a:rPr lang="en-GB"/>
              <a:t>© All rights reserved Northampton Primary Academy Trust 2020</a:t>
            </a:r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222A5B4-C977-9F4F-9EA4-3E4179C56E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60425"/>
            <a:ext cx="9144000" cy="3157296"/>
          </a:xfrm>
        </p:spPr>
        <p:txBody>
          <a:bodyPr>
            <a:normAutofit fontScale="90000"/>
          </a:bodyPr>
          <a:lstStyle/>
          <a:p>
            <a:r>
              <a:rPr lang="en-GB"/>
              <a:t>Properties and Changes </a:t>
            </a:r>
            <a:br>
              <a:rPr lang="en-GB"/>
            </a:br>
            <a:r>
              <a:rPr lang="en-GB"/>
              <a:t>of Materials</a:t>
            </a:r>
            <a:br>
              <a:rPr lang="en-GB"/>
            </a:br>
            <a:r>
              <a:rPr lang="en-GB"/>
              <a:t/>
            </a:r>
            <a:br>
              <a:rPr lang="en-GB"/>
            </a:br>
            <a:r>
              <a:rPr lang="en-GB"/>
              <a:t>Lesson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13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904BCB0-AFB7-4159-B00D-8F92565BBAD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535" t="10188" r="17992" b="16278"/>
          <a:stretch/>
        </p:blipFill>
        <p:spPr>
          <a:xfrm>
            <a:off x="10601863" y="5734867"/>
            <a:ext cx="1325880" cy="900129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9B4E54-4D49-4CC6-B22F-139EBF71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49831" y="6356350"/>
            <a:ext cx="4203569" cy="365125"/>
          </a:xfrm>
        </p:spPr>
        <p:txBody>
          <a:bodyPr/>
          <a:lstStyle/>
          <a:p>
            <a:r>
              <a:rPr lang="en-GB"/>
              <a:t>© All rights reserved Northampton Primary Academy Trust 2020</a:t>
            </a:r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0252465-360E-9F4F-B52A-5D7EDAFCA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824" y="2012177"/>
            <a:ext cx="10515600" cy="355745"/>
          </a:xfrm>
        </p:spPr>
        <p:txBody>
          <a:bodyPr>
            <a:noAutofit/>
          </a:bodyPr>
          <a:lstStyle/>
          <a:p>
            <a:pPr algn="ctr"/>
            <a:r>
              <a:rPr lang="en-GB" sz="5400"/>
              <a:t>Do all materials allow heat and electricity to pass through them as easily?</a:t>
            </a:r>
            <a:endParaRPr lang="en-US" sz="540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525493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C9136-159C-4F1C-96A0-5F282D5DD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9417"/>
          </a:xfrm>
        </p:spPr>
        <p:txBody>
          <a:bodyPr/>
          <a:lstStyle/>
          <a:p>
            <a:pPr algn="ctr"/>
            <a:r>
              <a:rPr lang="en-GB">
                <a:cs typeface="Calibri Light"/>
              </a:rPr>
              <a:t>One minute blast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D17B1-626E-4476-817F-356037B4E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1698"/>
            <a:ext cx="10515600" cy="482526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>
                <a:cs typeface="Calibri"/>
              </a:rPr>
              <a:t>Tell your talk partner about some of the properties of:</a:t>
            </a:r>
            <a:endParaRPr lang="en-US"/>
          </a:p>
          <a:p>
            <a:r>
              <a:rPr lang="en-GB">
                <a:cs typeface="Calibri"/>
              </a:rPr>
              <a:t>Iron</a:t>
            </a:r>
          </a:p>
          <a:p>
            <a:r>
              <a:rPr lang="en-GB">
                <a:cs typeface="Calibri"/>
              </a:rPr>
              <a:t>Copper</a:t>
            </a:r>
          </a:p>
          <a:p>
            <a:r>
              <a:rPr lang="en-GB">
                <a:cs typeface="Calibri"/>
              </a:rPr>
              <a:t>Plastic (from a lunchbox)</a:t>
            </a:r>
          </a:p>
          <a:p>
            <a:r>
              <a:rPr lang="en-GB">
                <a:cs typeface="Calibri"/>
              </a:rPr>
              <a:t>Glass</a:t>
            </a:r>
          </a:p>
          <a:p>
            <a:r>
              <a:rPr lang="en-GB">
                <a:cs typeface="Calibri"/>
              </a:rPr>
              <a:t>Wood</a:t>
            </a:r>
          </a:p>
          <a:p>
            <a:r>
              <a:rPr lang="en-GB">
                <a:cs typeface="Calibri"/>
              </a:rPr>
              <a:t>String</a:t>
            </a:r>
          </a:p>
          <a:p>
            <a:endParaRPr lang="en-GB">
              <a:cs typeface="Calibri"/>
            </a:endParaRPr>
          </a:p>
          <a:p>
            <a:pPr marL="0" indent="0">
              <a:buNone/>
            </a:pPr>
            <a:r>
              <a:rPr lang="en-GB">
                <a:cs typeface="Calibri"/>
              </a:rPr>
              <a:t>Can your talk partner add any more information?</a:t>
            </a:r>
          </a:p>
          <a:p>
            <a:endParaRPr lang="en-GB">
              <a:cs typeface="Calibri"/>
            </a:endParaRPr>
          </a:p>
          <a:p>
            <a:endParaRPr lang="en-GB">
              <a:cs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DC86D9-1837-4811-AEE2-0714DDDEF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All rights reserved Northampton Primary Academy Trust 2020</a:t>
            </a:r>
            <a:endParaRPr lang="en-US"/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64A79BBE-1195-4898-863A-2457DD8CFDD2}"/>
              </a:ext>
            </a:extLst>
          </p:cNvPr>
          <p:cNvSpPr/>
          <p:nvPr/>
        </p:nvSpPr>
        <p:spPr>
          <a:xfrm>
            <a:off x="7515924" y="2332797"/>
            <a:ext cx="3466169" cy="2285999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336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904BCB0-AFB7-4159-B00D-8F92565BBAD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535" t="10188" r="17992" b="16278"/>
          <a:stretch/>
        </p:blipFill>
        <p:spPr>
          <a:xfrm>
            <a:off x="10601863" y="5734867"/>
            <a:ext cx="1325880" cy="900129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9B4E54-4D49-4CC6-B22F-139EBF71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84072" cy="365125"/>
          </a:xfrm>
        </p:spPr>
        <p:txBody>
          <a:bodyPr/>
          <a:lstStyle/>
          <a:p>
            <a:r>
              <a:rPr lang="en-GB"/>
              <a:t>© All rights reserved Northampton Primary Academy Trust 2020</a:t>
            </a:r>
            <a:endParaRPr lang="en-US"/>
          </a:p>
        </p:txBody>
      </p:sp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D8E0632F-0AC1-264D-97D3-73B2898948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39668"/>
              </p:ext>
            </p:extLst>
          </p:nvPr>
        </p:nvGraphicFramePr>
        <p:xfrm>
          <a:off x="367968" y="463838"/>
          <a:ext cx="11483375" cy="2090943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782651">
                  <a:extLst>
                    <a:ext uri="{9D8B030D-6E8A-4147-A177-3AD203B41FA5}">
                      <a16:colId xmlns:a16="http://schemas.microsoft.com/office/drawing/2014/main" val="238150751"/>
                    </a:ext>
                  </a:extLst>
                </a:gridCol>
                <a:gridCol w="8700724">
                  <a:extLst>
                    <a:ext uri="{9D8B030D-6E8A-4147-A177-3AD203B41FA5}">
                      <a16:colId xmlns:a16="http://schemas.microsoft.com/office/drawing/2014/main" val="353742065"/>
                    </a:ext>
                  </a:extLst>
                </a:gridCol>
              </a:tblGrid>
              <a:tr h="696981">
                <a:tc>
                  <a:txBody>
                    <a:bodyPr/>
                    <a:lstStyle/>
                    <a:p>
                      <a:pPr algn="ctr"/>
                      <a:r>
                        <a:rPr lang="en-GB" sz="2100" b="1"/>
                        <a:t>Vocabulary</a:t>
                      </a:r>
                      <a:endParaRPr lang="en-US" sz="2100" b="1"/>
                    </a:p>
                  </a:txBody>
                  <a:tcPr marL="147265" marR="147265" marT="25807" marB="258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/>
                        <a:t>Definition</a:t>
                      </a:r>
                    </a:p>
                    <a:p>
                      <a:pPr algn="ctr"/>
                      <a:endParaRPr lang="en-US" sz="2100" b="1"/>
                    </a:p>
                  </a:txBody>
                  <a:tcPr marL="147265" marR="147265" marT="25807" marB="2580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2200768"/>
                  </a:ext>
                </a:extLst>
              </a:tr>
              <a:tr h="696981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lang="en-GB" sz="2100" b="1" i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thermal conductivity </a:t>
                      </a:r>
                      <a:endParaRPr lang="en-US" sz="2100" b="1" i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7265" marR="147265" marT="25807" marB="2580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100" b="0"/>
                        <a:t>The property which allows heat to pass through.</a:t>
                      </a:r>
                    </a:p>
                  </a:txBody>
                  <a:tcPr marL="147265" marR="147265" marT="25807" marB="2580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9847955"/>
                  </a:ext>
                </a:extLst>
              </a:tr>
              <a:tr h="696981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lang="en-GB" sz="2100" b="1" i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electrical conductivity </a:t>
                      </a:r>
                      <a:endParaRPr lang="en-US" sz="2100" b="1" i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7265" marR="147265" marT="25807" marB="2580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100" b="0"/>
                        <a:t>The property which allows electricity to pass through.</a:t>
                      </a:r>
                    </a:p>
                  </a:txBody>
                  <a:tcPr marL="147265" marR="147265" marT="25807" marB="2580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9598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7875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AIN">
  <a:themeElements>
    <a:clrScheme name="Custom 1">
      <a:dk1>
        <a:srgbClr val="EB3C00"/>
      </a:dk1>
      <a:lt1>
        <a:srgbClr val="FFFFFF"/>
      </a:lt1>
      <a:dk2>
        <a:srgbClr val="F18B14"/>
      </a:dk2>
      <a:lt2>
        <a:srgbClr val="5D5D5D"/>
      </a:lt2>
      <a:accent1>
        <a:srgbClr val="0070C0"/>
      </a:accent1>
      <a:accent2>
        <a:srgbClr val="7030A0"/>
      </a:accent2>
      <a:accent3>
        <a:srgbClr val="00B050"/>
      </a:accent3>
      <a:accent4>
        <a:srgbClr val="FFC000"/>
      </a:accent4>
      <a:accent5>
        <a:srgbClr val="7F7F7F"/>
      </a:accent5>
      <a:accent6>
        <a:srgbClr val="FFFFFF"/>
      </a:accent6>
      <a:hlink>
        <a:srgbClr val="F18B14"/>
      </a:hlink>
      <a:folHlink>
        <a:srgbClr val="954F72"/>
      </a:folHlink>
    </a:clrScheme>
    <a:fontScheme name="Custom 5">
      <a:majorFont>
        <a:latin typeface="Segoe UI Light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365-Summit-Template" id="{9902B3E6-2A0F-4B13-AA32-F6B98562624F}" vid="{E71FDA62-7214-40AF-AB30-4E36C858CB35}"/>
    </a:ext>
  </a:extLst>
</a:theme>
</file>

<file path=ppt/theme/theme3.xml><?xml version="1.0" encoding="utf-8"?>
<a:theme xmlns:a="http://schemas.openxmlformats.org/drawingml/2006/main" name="1_MAIN">
  <a:themeElements>
    <a:clrScheme name="Custom 1">
      <a:dk1>
        <a:srgbClr val="EB3C00"/>
      </a:dk1>
      <a:lt1>
        <a:srgbClr val="FFFFFF"/>
      </a:lt1>
      <a:dk2>
        <a:srgbClr val="F18B14"/>
      </a:dk2>
      <a:lt2>
        <a:srgbClr val="5D5D5D"/>
      </a:lt2>
      <a:accent1>
        <a:srgbClr val="0070C0"/>
      </a:accent1>
      <a:accent2>
        <a:srgbClr val="7030A0"/>
      </a:accent2>
      <a:accent3>
        <a:srgbClr val="00B050"/>
      </a:accent3>
      <a:accent4>
        <a:srgbClr val="FFC000"/>
      </a:accent4>
      <a:accent5>
        <a:srgbClr val="7F7F7F"/>
      </a:accent5>
      <a:accent6>
        <a:srgbClr val="FFFFFF"/>
      </a:accent6>
      <a:hlink>
        <a:srgbClr val="F18B14"/>
      </a:hlink>
      <a:folHlink>
        <a:srgbClr val="954F72"/>
      </a:folHlink>
    </a:clrScheme>
    <a:fontScheme name="Custom 5">
      <a:majorFont>
        <a:latin typeface="Segoe UI Light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365-Summit-Template" id="{9902B3E6-2A0F-4B13-AA32-F6B98562624F}" vid="{E71FDA62-7214-40AF-AB30-4E36C858CB35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531F440AF91E42B489D5F16BCBDA11" ma:contentTypeVersion="29" ma:contentTypeDescription="Create a new document." ma:contentTypeScope="" ma:versionID="35e14e8f5d89954e0f412a9b0f1dbbcf">
  <xsd:schema xmlns:xsd="http://www.w3.org/2001/XMLSchema" xmlns:xs="http://www.w3.org/2001/XMLSchema" xmlns:p="http://schemas.microsoft.com/office/2006/metadata/properties" xmlns:ns2="f49eb405-c4ae-4f7b-879f-e060f17175c6" xmlns:ns3="1b05f5b2-6dec-403d-afa0-be9410aeb756" targetNamespace="http://schemas.microsoft.com/office/2006/metadata/properties" ma:root="true" ma:fieldsID="893ac0da09f453104291e3ce26e89ca4" ns2:_="" ns3:_="">
    <xsd:import namespace="f49eb405-c4ae-4f7b-879f-e060f17175c6"/>
    <xsd:import namespace="1b05f5b2-6dec-403d-afa0-be9410aeb756"/>
    <xsd:element name="properties">
      <xsd:complexType>
        <xsd:sequence>
          <xsd:element name="documentManagement">
            <xsd:complexType>
              <xsd:all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9eb405-c4ae-4f7b-879f-e060f17175c6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17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18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19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22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3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25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3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05f5b2-6dec-403d-afa0-be9410aeb756" elementFormDefault="qualified">
    <xsd:import namespace="http://schemas.microsoft.com/office/2006/documentManagement/types"/>
    <xsd:import namespace="http://schemas.microsoft.com/office/infopath/2007/PartnerControls"/>
    <xsd:element name="SharedWithUsers" ma:index="3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faultSectionNames xmlns="f49eb405-c4ae-4f7b-879f-e060f17175c6" xsi:nil="true"/>
    <Member_Groups xmlns="f49eb405-c4ae-4f7b-879f-e060f17175c6">
      <UserInfo>
        <DisplayName/>
        <AccountId xsi:nil="true"/>
        <AccountType/>
      </UserInfo>
    </Member_Groups>
    <NotebookType xmlns="f49eb405-c4ae-4f7b-879f-e060f17175c6" xsi:nil="true"/>
    <Leaders xmlns="f49eb405-c4ae-4f7b-879f-e060f17175c6">
      <UserInfo>
        <DisplayName/>
        <AccountId xsi:nil="true"/>
        <AccountType/>
      </UserInfo>
    </Leaders>
    <LMS_Mappings xmlns="f49eb405-c4ae-4f7b-879f-e060f17175c6" xsi:nil="true"/>
    <Templates xmlns="f49eb405-c4ae-4f7b-879f-e060f17175c6" xsi:nil="true"/>
    <Members xmlns="f49eb405-c4ae-4f7b-879f-e060f17175c6">
      <UserInfo>
        <DisplayName/>
        <AccountId xsi:nil="true"/>
        <AccountType/>
      </UserInfo>
    </Members>
    <Self_Registration_Enabled xmlns="f49eb405-c4ae-4f7b-879f-e060f17175c6" xsi:nil="true"/>
    <Has_Leaders_Only_SectionGroup xmlns="f49eb405-c4ae-4f7b-879f-e060f17175c6" xsi:nil="true"/>
    <Distribution_Groups xmlns="f49eb405-c4ae-4f7b-879f-e060f17175c6" xsi:nil="true"/>
    <Invited_Leaders xmlns="f49eb405-c4ae-4f7b-879f-e060f17175c6" xsi:nil="true"/>
    <IsNotebookLocked xmlns="f49eb405-c4ae-4f7b-879f-e060f17175c6" xsi:nil="true"/>
    <Invited_Members xmlns="f49eb405-c4ae-4f7b-879f-e060f17175c6" xsi:nil="true"/>
    <CultureName xmlns="f49eb405-c4ae-4f7b-879f-e060f17175c6" xsi:nil="true"/>
    <AppVersion xmlns="f49eb405-c4ae-4f7b-879f-e060f17175c6" xsi:nil="true"/>
    <TeamsChannelId xmlns="f49eb405-c4ae-4f7b-879f-e060f17175c6" xsi:nil="true"/>
    <FolderType xmlns="f49eb405-c4ae-4f7b-879f-e060f17175c6" xsi:nil="true"/>
    <Is_Collaboration_Space_Locked xmlns="f49eb405-c4ae-4f7b-879f-e060f17175c6" xsi:nil="true"/>
    <Math_Settings xmlns="f49eb405-c4ae-4f7b-879f-e060f17175c6" xsi:nil="true"/>
    <Owner xmlns="f49eb405-c4ae-4f7b-879f-e060f17175c6">
      <UserInfo>
        <DisplayName/>
        <AccountId xsi:nil="true"/>
        <AccountType/>
      </UserInfo>
    </Owner>
  </documentManagement>
</p:properties>
</file>

<file path=customXml/itemProps1.xml><?xml version="1.0" encoding="utf-8"?>
<ds:datastoreItem xmlns:ds="http://schemas.openxmlformats.org/officeDocument/2006/customXml" ds:itemID="{2AACF25C-A2BE-4862-A2A2-D2F0515A3E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9eb405-c4ae-4f7b-879f-e060f17175c6"/>
    <ds:schemaRef ds:uri="1b05f5b2-6dec-403d-afa0-be9410aeb7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972E74-BF77-45BB-BE17-09945B20A0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079745C-ED2D-4DAD-9D37-0EB116E42B61}">
  <ds:schemaRefs>
    <ds:schemaRef ds:uri="http://purl.org/dc/dcmitype/"/>
    <ds:schemaRef ds:uri="f49eb405-c4ae-4f7b-879f-e060f17175c6"/>
    <ds:schemaRef ds:uri="1b05f5b2-6dec-403d-afa0-be9410aeb756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113</Words>
  <Application>Microsoft Office PowerPoint</Application>
  <PresentationFormat>Widescreen</PresentationFormat>
  <Paragraphs>24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Segoe UI</vt:lpstr>
      <vt:lpstr>Segoe UI Light</vt:lpstr>
      <vt:lpstr>Wingdings</vt:lpstr>
      <vt:lpstr>Office Theme</vt:lpstr>
      <vt:lpstr>MAIN</vt:lpstr>
      <vt:lpstr>1_MAIN</vt:lpstr>
      <vt:lpstr>Properties and Changes  of Materials  Lesson 3</vt:lpstr>
      <vt:lpstr>Do all materials allow heat and electricity to pass through them as easily?</vt:lpstr>
      <vt:lpstr>One minute blast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the Vocabulary Gap</dc:title>
  <dc:creator>Jo Fennelly</dc:creator>
  <cp:lastModifiedBy>Caroline Leeming</cp:lastModifiedBy>
  <cp:revision>2</cp:revision>
  <dcterms:created xsi:type="dcterms:W3CDTF">2018-08-25T11:02:54Z</dcterms:created>
  <dcterms:modified xsi:type="dcterms:W3CDTF">2021-01-18T19:26:16Z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0x01010053531F440AF91E42B489D5F16BCBDA11</vt:lpwstr>
  </property>
</Properties>
</file>