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4" r:id="rId3"/>
    <p:sldId id="265" r:id="rId4"/>
    <p:sldId id="266" r:id="rId5"/>
    <p:sldId id="258" r:id="rId6"/>
    <p:sldId id="259" r:id="rId7"/>
    <p:sldId id="260" r:id="rId8"/>
    <p:sldId id="267" r:id="rId9"/>
    <p:sldId id="268" r:id="rId10"/>
    <p:sldId id="256" r:id="rId11"/>
    <p:sldId id="261" r:id="rId12"/>
    <p:sldId id="262" r:id="rId13"/>
    <p:sldId id="263" r:id="rId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1" d="100"/>
          <a:sy n="81" d="100"/>
        </p:scale>
        <p:origin x="2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A68B462-9624-4680-810D-1C09C42EE27B}" type="datetimeFigureOut">
              <a:rPr lang="en-GB" smtClean="0"/>
              <a:t>07/01/2021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B499AD83-2278-4A6F-890F-2A1265C27808}"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6809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A68B462-9624-4680-810D-1C09C42EE27B}"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99AD83-2278-4A6F-890F-2A1265C27808}" type="slidenum">
              <a:rPr lang="en-GB" smtClean="0"/>
              <a:t>‹#›</a:t>
            </a:fld>
            <a:endParaRPr lang="en-GB"/>
          </a:p>
        </p:txBody>
      </p:sp>
    </p:spTree>
    <p:extLst>
      <p:ext uri="{BB962C8B-B14F-4D97-AF65-F5344CB8AC3E}">
        <p14:creationId xmlns:p14="http://schemas.microsoft.com/office/powerpoint/2010/main" val="2776878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68B462-9624-4680-810D-1C09C42EE27B}"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9AD83-2278-4A6F-890F-2A1265C27808}"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9765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68B462-9624-4680-810D-1C09C42EE27B}"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9AD83-2278-4A6F-890F-2A1265C27808}"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9247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68B462-9624-4680-810D-1C09C42EE27B}"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9AD83-2278-4A6F-890F-2A1265C27808}" type="slidenum">
              <a:rPr lang="en-GB" smtClean="0"/>
              <a:t>‹#›</a:t>
            </a:fld>
            <a:endParaRPr lang="en-GB"/>
          </a:p>
        </p:txBody>
      </p:sp>
    </p:spTree>
    <p:extLst>
      <p:ext uri="{BB962C8B-B14F-4D97-AF65-F5344CB8AC3E}">
        <p14:creationId xmlns:p14="http://schemas.microsoft.com/office/powerpoint/2010/main" val="206495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68B462-9624-4680-810D-1C09C42EE27B}"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9AD83-2278-4A6F-890F-2A1265C27808}"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9388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68B462-9624-4680-810D-1C09C42EE27B}"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9AD83-2278-4A6F-890F-2A1265C27808}"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4203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68B462-9624-4680-810D-1C09C42EE27B}"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9AD83-2278-4A6F-890F-2A1265C27808}"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4943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68B462-9624-4680-810D-1C09C42EE27B}"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9AD83-2278-4A6F-890F-2A1265C27808}"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945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68B462-9624-4680-810D-1C09C42EE27B}"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9AD83-2278-4A6F-890F-2A1265C27808}" type="slidenum">
              <a:rPr lang="en-GB" smtClean="0"/>
              <a:t>‹#›</a:t>
            </a:fld>
            <a:endParaRPr lang="en-GB"/>
          </a:p>
        </p:txBody>
      </p:sp>
    </p:spTree>
    <p:extLst>
      <p:ext uri="{BB962C8B-B14F-4D97-AF65-F5344CB8AC3E}">
        <p14:creationId xmlns:p14="http://schemas.microsoft.com/office/powerpoint/2010/main" val="2399709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68B462-9624-4680-810D-1C09C42EE27B}"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9AD83-2278-4A6F-890F-2A1265C27808}"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901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68B462-9624-4680-810D-1C09C42EE27B}"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99AD83-2278-4A6F-890F-2A1265C27808}" type="slidenum">
              <a:rPr lang="en-GB" smtClean="0"/>
              <a:t>‹#›</a:t>
            </a:fld>
            <a:endParaRPr lang="en-GB"/>
          </a:p>
        </p:txBody>
      </p:sp>
    </p:spTree>
    <p:extLst>
      <p:ext uri="{BB962C8B-B14F-4D97-AF65-F5344CB8AC3E}">
        <p14:creationId xmlns:p14="http://schemas.microsoft.com/office/powerpoint/2010/main" val="3172108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68B462-9624-4680-810D-1C09C42EE27B}" type="datetimeFigureOut">
              <a:rPr lang="en-GB" smtClean="0"/>
              <a:t>07/01/2021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99AD83-2278-4A6F-890F-2A1265C27808}"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503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68B462-9624-4680-810D-1C09C42EE27B}" type="datetimeFigureOut">
              <a:rPr lang="en-GB" smtClean="0"/>
              <a:t>07/01/2021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99AD83-2278-4A6F-890F-2A1265C27808}"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50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8B462-9624-4680-810D-1C09C42EE27B}" type="datetimeFigureOut">
              <a:rPr lang="en-GB" smtClean="0"/>
              <a:t>07/01/2021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99AD83-2278-4A6F-890F-2A1265C27808}" type="slidenum">
              <a:rPr lang="en-GB" smtClean="0"/>
              <a:t>‹#›</a:t>
            </a:fld>
            <a:endParaRPr lang="en-GB"/>
          </a:p>
        </p:txBody>
      </p:sp>
    </p:spTree>
    <p:extLst>
      <p:ext uri="{BB962C8B-B14F-4D97-AF65-F5344CB8AC3E}">
        <p14:creationId xmlns:p14="http://schemas.microsoft.com/office/powerpoint/2010/main" val="2060482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A68B462-9624-4680-810D-1C09C42EE27B}"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99AD83-2278-4A6F-890F-2A1265C27808}"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736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A68B462-9624-4680-810D-1C09C42EE27B}"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99AD83-2278-4A6F-890F-2A1265C27808}" type="slidenum">
              <a:rPr lang="en-GB" smtClean="0"/>
              <a:t>‹#›</a:t>
            </a:fld>
            <a:endParaRPr lang="en-GB"/>
          </a:p>
        </p:txBody>
      </p:sp>
    </p:spTree>
    <p:extLst>
      <p:ext uri="{BB962C8B-B14F-4D97-AF65-F5344CB8AC3E}">
        <p14:creationId xmlns:p14="http://schemas.microsoft.com/office/powerpoint/2010/main" val="1547670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68B462-9624-4680-810D-1C09C42EE27B}" type="datetimeFigureOut">
              <a:rPr lang="en-GB" smtClean="0"/>
              <a:t>07/01/2021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99AD83-2278-4A6F-890F-2A1265C27808}" type="slidenum">
              <a:rPr lang="en-GB" smtClean="0"/>
              <a:t>‹#›</a:t>
            </a:fld>
            <a:endParaRPr lang="en-GB"/>
          </a:p>
        </p:txBody>
      </p:sp>
    </p:spTree>
    <p:extLst>
      <p:ext uri="{BB962C8B-B14F-4D97-AF65-F5344CB8AC3E}">
        <p14:creationId xmlns:p14="http://schemas.microsoft.com/office/powerpoint/2010/main" val="4168996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vimeo.com/469788481"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resources.whiterosemaths.com/wp-content/uploads/2019/10/Y2-Autumn-Block-4-WO7-The-2-times-table-2019.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Fabulous Friday</a:t>
            </a:r>
            <a:endParaRPr lang="en-GB" dirty="0"/>
          </a:p>
        </p:txBody>
      </p:sp>
      <p:sp>
        <p:nvSpPr>
          <p:cNvPr id="3" name="Subtitle 2"/>
          <p:cNvSpPr>
            <a:spLocks noGrp="1"/>
          </p:cNvSpPr>
          <p:nvPr>
            <p:ph type="subTitle" idx="1"/>
          </p:nvPr>
        </p:nvSpPr>
        <p:spPr>
          <a:xfrm>
            <a:off x="3934812" y="9692942"/>
            <a:ext cx="3953868" cy="633123"/>
          </a:xfrm>
        </p:spPr>
        <p:txBody>
          <a:bodyPr/>
          <a:lstStyle/>
          <a:p>
            <a:endParaRPr lang="en-GB" dirty="0"/>
          </a:p>
        </p:txBody>
      </p:sp>
      <p:pic>
        <p:nvPicPr>
          <p:cNvPr id="2050" name="Picture 2" descr="Premium Vector | Inspirational motivation quotes poster. stay positive in  every sit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792" y="3154095"/>
            <a:ext cx="3459020" cy="34590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86992" y="3693226"/>
            <a:ext cx="3601688" cy="369332"/>
          </a:xfrm>
          <a:prstGeom prst="rect">
            <a:avLst/>
          </a:prstGeom>
          <a:noFill/>
        </p:spPr>
        <p:txBody>
          <a:bodyPr wrap="square" rtlCol="0">
            <a:spAutoFit/>
          </a:bodyPr>
          <a:lstStyle/>
          <a:p>
            <a:r>
              <a:rPr lang="en-GB" dirty="0" smtClean="0"/>
              <a:t>Be fabulous!</a:t>
            </a:r>
            <a:endParaRPr lang="en-GB" dirty="0"/>
          </a:p>
        </p:txBody>
      </p:sp>
    </p:spTree>
    <p:extLst>
      <p:ext uri="{BB962C8B-B14F-4D97-AF65-F5344CB8AC3E}">
        <p14:creationId xmlns:p14="http://schemas.microsoft.com/office/powerpoint/2010/main" val="3024323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827718"/>
            <a:ext cx="6096000" cy="3416320"/>
          </a:xfrm>
          <a:prstGeom prst="rect">
            <a:avLst/>
          </a:prstGeom>
        </p:spPr>
        <p:txBody>
          <a:bodyPr>
            <a:spAutoFit/>
          </a:bodyPr>
          <a:lstStyle/>
          <a:p>
            <a:r>
              <a:rPr lang="en-US" b="1" dirty="0"/>
              <a:t>ART: This term we are going to look at landscapes. </a:t>
            </a:r>
            <a:endParaRPr lang="en-US" dirty="0"/>
          </a:p>
          <a:p>
            <a:r>
              <a:rPr lang="en-US" dirty="0"/>
              <a:t>Definition:</a:t>
            </a:r>
          </a:p>
          <a:p>
            <a:r>
              <a:rPr lang="en-US" dirty="0"/>
              <a:t>A </a:t>
            </a:r>
            <a:r>
              <a:rPr lang="en-US" b="1" dirty="0"/>
              <a:t>landscape</a:t>
            </a:r>
            <a:r>
              <a:rPr lang="en-US" dirty="0"/>
              <a:t> is the visible features of an area of land, its landforms, and how they integrate with natural or man-made features.</a:t>
            </a:r>
          </a:p>
          <a:p>
            <a:r>
              <a:rPr lang="en-US" dirty="0"/>
              <a:t>A landscape includes the physical elements of </a:t>
            </a:r>
            <a:r>
              <a:rPr lang="en-US" dirty="0" smtClean="0"/>
              <a:t>geophysical </a:t>
            </a:r>
            <a:r>
              <a:rPr lang="en-US" dirty="0"/>
              <a:t>defined landforms such as mountains, hills, rivers, lakes, ponds and the sea, living elements of land cover including indigenous vegetation, human elements including different forms of land use, buildings, and structures, and transitory elements such as lighting and weather conditions.</a:t>
            </a:r>
          </a:p>
          <a:p>
            <a:r>
              <a:rPr lang="en-US" dirty="0"/>
              <a:t>(Wikipedia)</a:t>
            </a:r>
          </a:p>
        </p:txBody>
      </p:sp>
    </p:spTree>
    <p:extLst>
      <p:ext uri="{BB962C8B-B14F-4D97-AF65-F5344CB8AC3E}">
        <p14:creationId xmlns:p14="http://schemas.microsoft.com/office/powerpoint/2010/main" val="3212659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ingsprimaryblogs.net/wp-content/uploads/2021/01/landsca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38" y="417581"/>
            <a:ext cx="11702940" cy="59966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rot="10800000" flipV="1">
            <a:off x="1793174" y="3000258"/>
            <a:ext cx="53430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Which of the following pictures are landscapes? How do you know?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endParaRPr kumimoji="0" lang="en-US" altLang="en-US" sz="29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0883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ingsprimaryblogs.net/wp-content/uploads/2021/01/read-pic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60" y="212928"/>
            <a:ext cx="11471564" cy="644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817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lingsprimaryblogs.net/wp-content/uploads/2021/01/i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372" y="980271"/>
            <a:ext cx="8569829" cy="3805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81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1071" y="810859"/>
            <a:ext cx="6096000" cy="5262979"/>
          </a:xfrm>
          <a:prstGeom prst="rect">
            <a:avLst/>
          </a:prstGeom>
        </p:spPr>
        <p:txBody>
          <a:bodyPr>
            <a:spAutoFit/>
          </a:bodyPr>
          <a:lstStyle/>
          <a:p>
            <a:r>
              <a:rPr lang="en-US" sz="1600" b="1" dirty="0">
                <a:latin typeface="Kinetic" panose="00000500000000000000" pitchFamily="50" charset="0"/>
              </a:rPr>
              <a:t>English/ Reading</a:t>
            </a:r>
            <a:endParaRPr lang="en-US" sz="1600" dirty="0">
              <a:latin typeface="Kinetic" panose="00000500000000000000" pitchFamily="50" charset="0"/>
            </a:endParaRPr>
          </a:p>
          <a:p>
            <a:r>
              <a:rPr lang="en-US" sz="1600" dirty="0" err="1">
                <a:latin typeface="Kinetic" panose="00000500000000000000" pitchFamily="50" charset="0"/>
              </a:rPr>
              <a:t>Tricksy</a:t>
            </a:r>
            <a:r>
              <a:rPr lang="en-US" sz="1600" dirty="0">
                <a:latin typeface="Kinetic" panose="00000500000000000000" pitchFamily="50" charset="0"/>
              </a:rPr>
              <a:t> by nature, pixies particularly delight in tormenting humans. For this reason, they can be found living in suburban and rural areas, and sometimes even in the parks of cities, anywhere people frequent. Ranging between two feet and the height of a human </a:t>
            </a:r>
            <a:r>
              <a:rPr lang="en-US" sz="1600" dirty="0" smtClean="0">
                <a:latin typeface="Kinetic" panose="00000500000000000000" pitchFamily="50" charset="0"/>
              </a:rPr>
              <a:t>child </a:t>
            </a:r>
            <a:r>
              <a:rPr lang="en-US" sz="1600" dirty="0">
                <a:latin typeface="Kinetic" panose="00000500000000000000" pitchFamily="50" charset="0"/>
              </a:rPr>
              <a:t>Pixies (also known as </a:t>
            </a:r>
            <a:r>
              <a:rPr lang="en-US" sz="1600" dirty="0" err="1">
                <a:latin typeface="Kinetic" panose="00000500000000000000" pitchFamily="50" charset="0"/>
              </a:rPr>
              <a:t>piskies</a:t>
            </a:r>
            <a:r>
              <a:rPr lang="en-US" sz="1600" dirty="0">
                <a:latin typeface="Kinetic" panose="00000500000000000000" pitchFamily="50" charset="0"/>
              </a:rPr>
              <a:t>) make their homes in the hollows of logs, lean-tos formed by felled trees and in gardens. Unlike boggarts and brownies, pixies never live inside houses, preferring the outdoors. They sometimes can be spotted alone but are more commonly found in groups of three to five. </a:t>
            </a:r>
            <a:r>
              <a:rPr lang="en-US" sz="1600" dirty="0" smtClean="0">
                <a:latin typeface="Kinetic" panose="00000500000000000000" pitchFamily="50" charset="0"/>
              </a:rPr>
              <a:t>They </a:t>
            </a:r>
            <a:r>
              <a:rPr lang="en-US" sz="1600" dirty="0">
                <a:latin typeface="Kinetic" panose="00000500000000000000" pitchFamily="50" charset="0"/>
              </a:rPr>
              <a:t>desire to dwell in groups placing them in the trooping category within the Invisible World. Due to their prankish </a:t>
            </a:r>
            <a:r>
              <a:rPr lang="en-US" sz="1600" dirty="0" err="1">
                <a:latin typeface="Kinetic" panose="00000500000000000000" pitchFamily="50" charset="0"/>
              </a:rPr>
              <a:t>behaviour</a:t>
            </a:r>
            <a:r>
              <a:rPr lang="en-US" sz="1600" dirty="0">
                <a:latin typeface="Kinetic" panose="00000500000000000000" pitchFamily="50" charset="0"/>
              </a:rPr>
              <a:t>, pixies are remarkable in </a:t>
            </a:r>
            <a:r>
              <a:rPr lang="en-US" sz="1600" dirty="0" err="1">
                <a:latin typeface="Kinetic" panose="00000500000000000000" pitchFamily="50" charset="0"/>
              </a:rPr>
              <a:t>colouring</a:t>
            </a:r>
            <a:r>
              <a:rPr lang="en-US" sz="1600" dirty="0">
                <a:latin typeface="Kinetic" panose="00000500000000000000" pitchFamily="50" charset="0"/>
              </a:rPr>
              <a:t>. Their clothing is usually natural in tone, all the better for hiding themselves as they wait for someone to fall into their next trap. Like many fairies, pixies dislike rude, greedy  and cruel people and often single them out to be victims of their pranks. Pixies are particularly known for knotting hair, leading people astray and pinching skin black and blue. Pixies also have a fondness for stealing horses. An excellent sign of pixies presence is small items going missing. Have you ever been under a magnificent oak tree only to get hit on the head with an acorn? It was probably a mischievous pixie.</a:t>
            </a:r>
          </a:p>
        </p:txBody>
      </p:sp>
      <p:sp>
        <p:nvSpPr>
          <p:cNvPr id="3" name="Rectangle 2"/>
          <p:cNvSpPr/>
          <p:nvPr/>
        </p:nvSpPr>
        <p:spPr>
          <a:xfrm>
            <a:off x="7382493" y="810859"/>
            <a:ext cx="3639075" cy="3416320"/>
          </a:xfrm>
          <a:prstGeom prst="rect">
            <a:avLst/>
          </a:prstGeom>
        </p:spPr>
        <p:txBody>
          <a:bodyPr wrap="square">
            <a:spAutoFit/>
          </a:bodyPr>
          <a:lstStyle/>
          <a:p>
            <a:r>
              <a:rPr lang="en-US" b="1" dirty="0"/>
              <a:t>Vocabulary</a:t>
            </a:r>
            <a:endParaRPr lang="en-US" dirty="0"/>
          </a:p>
          <a:p>
            <a:r>
              <a:rPr lang="en-US" dirty="0"/>
              <a:t>Tormenting  - annoy</a:t>
            </a:r>
          </a:p>
          <a:p>
            <a:r>
              <a:rPr lang="en-US" dirty="0"/>
              <a:t>frequent - visit</a:t>
            </a:r>
          </a:p>
          <a:p>
            <a:r>
              <a:rPr lang="en-US" dirty="0"/>
              <a:t>hollows - empty space inside a tree</a:t>
            </a:r>
          </a:p>
          <a:p>
            <a:r>
              <a:rPr lang="en-US" dirty="0"/>
              <a:t>desire - string feeling to want something</a:t>
            </a:r>
          </a:p>
          <a:p>
            <a:r>
              <a:rPr lang="en-US" dirty="0"/>
              <a:t>dwell - live</a:t>
            </a:r>
          </a:p>
          <a:p>
            <a:r>
              <a:rPr lang="en-US" dirty="0"/>
              <a:t>felled - fallen</a:t>
            </a:r>
          </a:p>
          <a:p>
            <a:r>
              <a:rPr lang="en-US" dirty="0"/>
              <a:t>trooping - being in groups</a:t>
            </a:r>
          </a:p>
          <a:p>
            <a:r>
              <a:rPr lang="en-US" dirty="0"/>
              <a:t>astray - to make the wrong choice</a:t>
            </a:r>
          </a:p>
          <a:p>
            <a:r>
              <a:rPr lang="en-US" dirty="0"/>
              <a:t>presence - being there</a:t>
            </a:r>
          </a:p>
          <a:p>
            <a:r>
              <a:rPr lang="en-US" dirty="0"/>
              <a:t> </a:t>
            </a:r>
          </a:p>
        </p:txBody>
      </p:sp>
      <p:pic>
        <p:nvPicPr>
          <p:cNvPr id="4" name="pixi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97230" y="4227179"/>
            <a:ext cx="609600" cy="609600"/>
          </a:xfrm>
          <a:prstGeom prst="rect">
            <a:avLst/>
          </a:prstGeom>
        </p:spPr>
      </p:pic>
    </p:spTree>
    <p:extLst>
      <p:ext uri="{BB962C8B-B14F-4D97-AF65-F5344CB8AC3E}">
        <p14:creationId xmlns:p14="http://schemas.microsoft.com/office/powerpoint/2010/main" val="14306890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7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7942" y="932926"/>
            <a:ext cx="10406743" cy="5109091"/>
          </a:xfrm>
          <a:prstGeom prst="rect">
            <a:avLst/>
          </a:prstGeom>
        </p:spPr>
        <p:txBody>
          <a:bodyPr wrap="square">
            <a:spAutoFit/>
          </a:bodyPr>
          <a:lstStyle/>
          <a:p>
            <a:r>
              <a:rPr lang="en-US" sz="2800" dirty="0">
                <a:latin typeface="Kinetic" panose="00000500000000000000" pitchFamily="50" charset="0"/>
              </a:rPr>
              <a:t>Now you have read the text. Answer these questions in full sentences</a:t>
            </a:r>
            <a:r>
              <a:rPr lang="en-US" sz="2800" dirty="0" smtClean="0">
                <a:latin typeface="Kinetic" panose="00000500000000000000" pitchFamily="50" charset="0"/>
              </a:rPr>
              <a:t>:</a:t>
            </a:r>
          </a:p>
          <a:p>
            <a:endParaRPr lang="en-US" sz="2800" dirty="0">
              <a:latin typeface="Kinetic" panose="00000500000000000000" pitchFamily="50" charset="0"/>
            </a:endParaRPr>
          </a:p>
          <a:p>
            <a:pPr>
              <a:buFont typeface="+mj-lt"/>
              <a:buAutoNum type="arabicPeriod"/>
            </a:pPr>
            <a:r>
              <a:rPr lang="en-US" sz="2800" dirty="0">
                <a:latin typeface="Kinetic" panose="00000500000000000000" pitchFamily="50" charset="0"/>
              </a:rPr>
              <a:t>Name two places pixies live</a:t>
            </a:r>
            <a:r>
              <a:rPr lang="en-US" sz="2800" dirty="0" smtClean="0">
                <a:latin typeface="Kinetic" panose="00000500000000000000" pitchFamily="50" charset="0"/>
              </a:rPr>
              <a:t>.</a:t>
            </a:r>
          </a:p>
          <a:p>
            <a:pPr>
              <a:buFont typeface="+mj-lt"/>
              <a:buAutoNum type="arabicPeriod"/>
            </a:pPr>
            <a:endParaRPr lang="en-US" sz="2800" dirty="0" smtClean="0">
              <a:latin typeface="Kinetic" panose="00000500000000000000" pitchFamily="50" charset="0"/>
            </a:endParaRPr>
          </a:p>
          <a:p>
            <a:pPr>
              <a:buFont typeface="+mj-lt"/>
              <a:buAutoNum type="arabicPeriod"/>
            </a:pPr>
            <a:r>
              <a:rPr lang="en-US" sz="2800" dirty="0" smtClean="0">
                <a:latin typeface="Kinetic" panose="00000500000000000000" pitchFamily="50" charset="0"/>
              </a:rPr>
              <a:t>What </a:t>
            </a:r>
            <a:r>
              <a:rPr lang="en-US" sz="2800" dirty="0">
                <a:latin typeface="Kinetic" panose="00000500000000000000" pitchFamily="50" charset="0"/>
              </a:rPr>
              <a:t>does a pixie look like</a:t>
            </a:r>
            <a:r>
              <a:rPr lang="en-US" sz="2800" dirty="0" smtClean="0">
                <a:latin typeface="Kinetic" panose="00000500000000000000" pitchFamily="50" charset="0"/>
              </a:rPr>
              <a:t>?</a:t>
            </a:r>
          </a:p>
          <a:p>
            <a:pPr>
              <a:buFont typeface="+mj-lt"/>
              <a:buAutoNum type="arabicPeriod"/>
            </a:pPr>
            <a:endParaRPr lang="en-US" sz="2800" dirty="0">
              <a:latin typeface="Kinetic" panose="00000500000000000000" pitchFamily="50" charset="0"/>
            </a:endParaRPr>
          </a:p>
          <a:p>
            <a:pPr>
              <a:buFont typeface="+mj-lt"/>
              <a:buAutoNum type="arabicPeriod"/>
            </a:pPr>
            <a:r>
              <a:rPr lang="en-US" sz="2800" dirty="0">
                <a:latin typeface="Kinetic" panose="00000500000000000000" pitchFamily="50" charset="0"/>
              </a:rPr>
              <a:t>Which two other types of fairies are discussed in the text</a:t>
            </a:r>
            <a:r>
              <a:rPr lang="en-US" sz="2800" dirty="0" smtClean="0">
                <a:latin typeface="Kinetic" panose="00000500000000000000" pitchFamily="50" charset="0"/>
              </a:rPr>
              <a:t>?</a:t>
            </a:r>
          </a:p>
          <a:p>
            <a:pPr>
              <a:buFont typeface="+mj-lt"/>
              <a:buAutoNum type="arabicPeriod"/>
            </a:pPr>
            <a:endParaRPr lang="en-US" sz="2800" dirty="0">
              <a:latin typeface="Kinetic" panose="00000500000000000000" pitchFamily="50" charset="0"/>
            </a:endParaRPr>
          </a:p>
          <a:p>
            <a:pPr>
              <a:buFont typeface="+mj-lt"/>
              <a:buAutoNum type="arabicPeriod"/>
            </a:pPr>
            <a:r>
              <a:rPr lang="en-US" sz="2800" dirty="0">
                <a:latin typeface="Kinetic" panose="00000500000000000000" pitchFamily="50" charset="0"/>
              </a:rPr>
              <a:t>What makes a pixie naughty</a:t>
            </a:r>
            <a:r>
              <a:rPr lang="en-US" sz="2800" dirty="0" smtClean="0">
                <a:latin typeface="Kinetic" panose="00000500000000000000" pitchFamily="50" charset="0"/>
              </a:rPr>
              <a:t>?</a:t>
            </a:r>
          </a:p>
          <a:p>
            <a:pPr>
              <a:buFont typeface="+mj-lt"/>
              <a:buAutoNum type="arabicPeriod"/>
            </a:pPr>
            <a:endParaRPr lang="en-US" sz="2800" dirty="0">
              <a:latin typeface="Kinetic" panose="00000500000000000000" pitchFamily="50" charset="0"/>
            </a:endParaRPr>
          </a:p>
          <a:p>
            <a:pPr>
              <a:buFont typeface="+mj-lt"/>
              <a:buAutoNum type="arabicPeriod"/>
            </a:pPr>
            <a:r>
              <a:rPr lang="en-US" sz="2800" dirty="0">
                <a:latin typeface="Kinetic" panose="00000500000000000000" pitchFamily="50" charset="0"/>
              </a:rPr>
              <a:t>Would you like to be pixie? Give two reasons why.</a:t>
            </a:r>
          </a:p>
          <a:p>
            <a:r>
              <a:rPr lang="en-US" dirty="0"/>
              <a:t> </a:t>
            </a:r>
          </a:p>
        </p:txBody>
      </p:sp>
      <p:pic>
        <p:nvPicPr>
          <p:cNvPr id="3" name="question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81257" y="1829789"/>
            <a:ext cx="609600" cy="609600"/>
          </a:xfrm>
          <a:prstGeom prst="rect">
            <a:avLst/>
          </a:prstGeom>
        </p:spPr>
      </p:pic>
    </p:spTree>
    <p:extLst>
      <p:ext uri="{BB962C8B-B14F-4D97-AF65-F5344CB8AC3E}">
        <p14:creationId xmlns:p14="http://schemas.microsoft.com/office/powerpoint/2010/main" val="11592883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1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4816" y="813897"/>
            <a:ext cx="6096000" cy="646331"/>
          </a:xfrm>
          <a:prstGeom prst="rect">
            <a:avLst/>
          </a:prstGeom>
        </p:spPr>
        <p:txBody>
          <a:bodyPr>
            <a:spAutoFit/>
          </a:bodyPr>
          <a:lstStyle/>
          <a:p>
            <a:r>
              <a:rPr lang="en-GB" b="1" dirty="0"/>
              <a:t>Writing</a:t>
            </a:r>
            <a:endParaRPr lang="en-GB" dirty="0"/>
          </a:p>
          <a:p>
            <a:r>
              <a:rPr lang="en-GB" dirty="0"/>
              <a:t> </a:t>
            </a:r>
          </a:p>
        </p:txBody>
      </p:sp>
      <p:pic>
        <p:nvPicPr>
          <p:cNvPr id="1026" name="Picture 2" descr="http://lingsprimaryblogs.net/wp-content/uploads/2021/01/pix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121" y="635767"/>
            <a:ext cx="3668280" cy="55066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60571" y="913181"/>
            <a:ext cx="6096000" cy="2585323"/>
          </a:xfrm>
          <a:prstGeom prst="rect">
            <a:avLst/>
          </a:prstGeom>
        </p:spPr>
        <p:txBody>
          <a:bodyPr>
            <a:spAutoFit/>
          </a:bodyPr>
          <a:lstStyle/>
          <a:p>
            <a:r>
              <a:rPr lang="en-US" dirty="0">
                <a:latin typeface="Kinetic" panose="00000500000000000000" pitchFamily="50" charset="0"/>
              </a:rPr>
              <a:t>Here is a picture of what a pixie could look like. Could you draw your own pixie and write about it? Please write in full sentences use these bullet points below to help you.</a:t>
            </a:r>
          </a:p>
          <a:p>
            <a:pPr>
              <a:buFont typeface="Arial" panose="020B0604020202020204" pitchFamily="34" charset="0"/>
              <a:buChar char="•"/>
            </a:pPr>
            <a:r>
              <a:rPr lang="en-US" dirty="0">
                <a:latin typeface="Kinetic" panose="00000500000000000000" pitchFamily="50" charset="0"/>
              </a:rPr>
              <a:t>How does the pixie behave?</a:t>
            </a:r>
          </a:p>
          <a:p>
            <a:pPr>
              <a:buFont typeface="Arial" panose="020B0604020202020204" pitchFamily="34" charset="0"/>
              <a:buChar char="•"/>
            </a:pPr>
            <a:r>
              <a:rPr lang="en-US" dirty="0">
                <a:latin typeface="Kinetic" panose="00000500000000000000" pitchFamily="50" charset="0"/>
              </a:rPr>
              <a:t>What tricks does your pixie play?</a:t>
            </a:r>
          </a:p>
          <a:p>
            <a:pPr>
              <a:buFont typeface="Arial" panose="020B0604020202020204" pitchFamily="34" charset="0"/>
              <a:buChar char="•"/>
            </a:pPr>
            <a:r>
              <a:rPr lang="en-US" dirty="0">
                <a:latin typeface="Kinetic" panose="00000500000000000000" pitchFamily="50" charset="0"/>
              </a:rPr>
              <a:t>What does your pixie look like?</a:t>
            </a:r>
          </a:p>
          <a:p>
            <a:pPr>
              <a:buFont typeface="Arial" panose="020B0604020202020204" pitchFamily="34" charset="0"/>
              <a:buChar char="•"/>
            </a:pPr>
            <a:r>
              <a:rPr lang="en-US" dirty="0">
                <a:latin typeface="Kinetic" panose="00000500000000000000" pitchFamily="50" charset="0"/>
              </a:rPr>
              <a:t>Where would you find a pixie/ where do they live?</a:t>
            </a:r>
          </a:p>
          <a:p>
            <a:pPr>
              <a:buFont typeface="Arial" panose="020B0604020202020204" pitchFamily="34" charset="0"/>
              <a:buChar char="•"/>
            </a:pPr>
            <a:r>
              <a:rPr lang="en-US" dirty="0">
                <a:latin typeface="Kinetic" panose="00000500000000000000" pitchFamily="50" charset="0"/>
              </a:rPr>
              <a:t>What makes a pixie special?</a:t>
            </a:r>
          </a:p>
          <a:p>
            <a:r>
              <a:rPr lang="en-US" dirty="0">
                <a:latin typeface="Kinetic" panose="00000500000000000000" pitchFamily="50" charset="0"/>
              </a:rPr>
              <a:t>Look forward to reading your pixie descriptions.</a:t>
            </a:r>
          </a:p>
        </p:txBody>
      </p:sp>
    </p:spTree>
    <p:extLst>
      <p:ext uri="{BB962C8B-B14F-4D97-AF65-F5344CB8AC3E}">
        <p14:creationId xmlns:p14="http://schemas.microsoft.com/office/powerpoint/2010/main" val="4128549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776354" y="664109"/>
            <a:ext cx="4180113" cy="5624954"/>
          </a:xfrm>
          <a:prstGeom prst="rect">
            <a:avLst/>
          </a:prstGeom>
        </p:spPr>
      </p:pic>
      <p:pic>
        <p:nvPicPr>
          <p:cNvPr id="3" name="tabl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03179" y="1271650"/>
            <a:ext cx="609600" cy="609600"/>
          </a:xfrm>
          <a:prstGeom prst="rect">
            <a:avLst/>
          </a:prstGeom>
        </p:spPr>
      </p:pic>
    </p:spTree>
    <p:extLst>
      <p:ext uri="{BB962C8B-B14F-4D97-AF65-F5344CB8AC3E}">
        <p14:creationId xmlns:p14="http://schemas.microsoft.com/office/powerpoint/2010/main" val="26076406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62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7957" y="5536272"/>
            <a:ext cx="3000886" cy="646331"/>
          </a:xfrm>
          <a:prstGeom prst="rect">
            <a:avLst/>
          </a:prstGeom>
        </p:spPr>
        <p:txBody>
          <a:bodyPr wrap="none">
            <a:spAutoFit/>
          </a:bodyPr>
          <a:lstStyle/>
          <a:p>
            <a:r>
              <a:rPr lang="en-GB" dirty="0">
                <a:hlinkClick r:id="rId2"/>
              </a:rPr>
              <a:t>https://</a:t>
            </a:r>
            <a:r>
              <a:rPr lang="en-GB" dirty="0" smtClean="0">
                <a:hlinkClick r:id="rId2"/>
              </a:rPr>
              <a:t>vimeo.com/469788481</a:t>
            </a:r>
            <a:endParaRPr lang="en-GB" dirty="0" smtClean="0"/>
          </a:p>
          <a:p>
            <a:r>
              <a:rPr lang="en-GB" dirty="0"/>
              <a:t> </a:t>
            </a:r>
          </a:p>
        </p:txBody>
      </p:sp>
      <p:pic>
        <p:nvPicPr>
          <p:cNvPr id="3" name="Picture 2"/>
          <p:cNvPicPr>
            <a:picLocks noChangeAspect="1"/>
          </p:cNvPicPr>
          <p:nvPr/>
        </p:nvPicPr>
        <p:blipFill>
          <a:blip r:embed="rId3"/>
          <a:stretch>
            <a:fillRect/>
          </a:stretch>
        </p:blipFill>
        <p:spPr>
          <a:xfrm>
            <a:off x="2609974" y="679676"/>
            <a:ext cx="6877050" cy="4714875"/>
          </a:xfrm>
          <a:prstGeom prst="rect">
            <a:avLst/>
          </a:prstGeom>
        </p:spPr>
      </p:pic>
    </p:spTree>
    <p:extLst>
      <p:ext uri="{BB962C8B-B14F-4D97-AF65-F5344CB8AC3E}">
        <p14:creationId xmlns:p14="http://schemas.microsoft.com/office/powerpoint/2010/main" val="283146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9570" y="484043"/>
            <a:ext cx="5384965" cy="4565060"/>
          </a:xfrm>
          <a:prstGeom prst="rect">
            <a:avLst/>
          </a:prstGeom>
        </p:spPr>
      </p:pic>
      <p:pic>
        <p:nvPicPr>
          <p:cNvPr id="3" name="Picture 2"/>
          <p:cNvPicPr>
            <a:picLocks noChangeAspect="1"/>
          </p:cNvPicPr>
          <p:nvPr/>
        </p:nvPicPr>
        <p:blipFill>
          <a:blip r:embed="rId3"/>
          <a:stretch>
            <a:fillRect/>
          </a:stretch>
        </p:blipFill>
        <p:spPr>
          <a:xfrm>
            <a:off x="5854536" y="484043"/>
            <a:ext cx="5842660" cy="4565060"/>
          </a:xfrm>
          <a:prstGeom prst="rect">
            <a:avLst/>
          </a:prstGeom>
        </p:spPr>
      </p:pic>
      <p:sp>
        <p:nvSpPr>
          <p:cNvPr id="4" name="Rectangle 3"/>
          <p:cNvSpPr/>
          <p:nvPr/>
        </p:nvSpPr>
        <p:spPr>
          <a:xfrm>
            <a:off x="637309" y="5235522"/>
            <a:ext cx="6096000" cy="923330"/>
          </a:xfrm>
          <a:prstGeom prst="rect">
            <a:avLst/>
          </a:prstGeom>
        </p:spPr>
        <p:txBody>
          <a:bodyPr>
            <a:spAutoFit/>
          </a:bodyPr>
          <a:lstStyle/>
          <a:p>
            <a:r>
              <a:rPr lang="en-GB" dirty="0">
                <a:hlinkClick r:id="rId4"/>
              </a:rPr>
              <a:t>https://</a:t>
            </a:r>
            <a:r>
              <a:rPr lang="en-GB" dirty="0" smtClean="0">
                <a:hlinkClick r:id="rId4"/>
              </a:rPr>
              <a:t>resources.whiterosemaths.com/wp-content/uploads/2019/10/Y2-Autumn-Block-4-WO7-The-2-times-table-2019.pdf</a:t>
            </a:r>
            <a:r>
              <a:rPr lang="en-GB" dirty="0" smtClean="0"/>
              <a:t> </a:t>
            </a:r>
            <a:endParaRPr lang="en-GB" dirty="0"/>
          </a:p>
        </p:txBody>
      </p:sp>
    </p:spTree>
    <p:extLst>
      <p:ext uri="{BB962C8B-B14F-4D97-AF65-F5344CB8AC3E}">
        <p14:creationId xmlns:p14="http://schemas.microsoft.com/office/powerpoint/2010/main" val="1939492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ingsprimaryblogs.net/wp-content/uploads/2021/01/phonics-7.1.20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253" y="1821934"/>
            <a:ext cx="8143875" cy="36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331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lingsprimaryblogs.net/wp-content/uploads/2021/01/speed-re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536" y="601913"/>
            <a:ext cx="9595262" cy="561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8487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TotalTime>
  <Words>342</Words>
  <Application>Microsoft Office PowerPoint</Application>
  <PresentationFormat>Widescreen</PresentationFormat>
  <Paragraphs>47</Paragraphs>
  <Slides>13</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Garamond</vt:lpstr>
      <vt:lpstr>Kinetic</vt:lpstr>
      <vt:lpstr>Organic</vt:lpstr>
      <vt:lpstr>Fabulous Friday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Fabulous Friday</dc:title>
  <dc:creator>Dominique Beckwith</dc:creator>
  <cp:lastModifiedBy>Dominique Beckwith</cp:lastModifiedBy>
  <cp:revision>5</cp:revision>
  <dcterms:created xsi:type="dcterms:W3CDTF">2021-01-06T12:39:28Z</dcterms:created>
  <dcterms:modified xsi:type="dcterms:W3CDTF">2021-01-07T14:32:45Z</dcterms:modified>
</cp:coreProperties>
</file>