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63" r:id="rId4"/>
    <p:sldId id="264" r:id="rId5"/>
    <p:sldId id="258" r:id="rId6"/>
    <p:sldId id="259" r:id="rId7"/>
    <p:sldId id="260" r:id="rId8"/>
    <p:sldId id="257" r:id="rId9"/>
    <p:sldId id="25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0F7ACA4-AD58-45DA-9E95-FE39633CC80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D455D15-C7E3-427C-AE03-552A7E89CC0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06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CA4-AD58-45DA-9E95-FE39633CC80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5D15-C7E3-427C-AE03-552A7E89C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40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CA4-AD58-45DA-9E95-FE39633CC80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5D15-C7E3-427C-AE03-552A7E89CC0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58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CA4-AD58-45DA-9E95-FE39633CC80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5D15-C7E3-427C-AE03-552A7E89CC0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332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CA4-AD58-45DA-9E95-FE39633CC80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5D15-C7E3-427C-AE03-552A7E89C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466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CA4-AD58-45DA-9E95-FE39633CC80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5D15-C7E3-427C-AE03-552A7E89CC0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45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CA4-AD58-45DA-9E95-FE39633CC80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5D15-C7E3-427C-AE03-552A7E89CC0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260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CA4-AD58-45DA-9E95-FE39633CC80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5D15-C7E3-427C-AE03-552A7E89CC0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472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CA4-AD58-45DA-9E95-FE39633CC80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5D15-C7E3-427C-AE03-552A7E89CC0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10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CA4-AD58-45DA-9E95-FE39633CC80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5D15-C7E3-427C-AE03-552A7E89C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8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CA4-AD58-45DA-9E95-FE39633CC80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5D15-C7E3-427C-AE03-552A7E89CC0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63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CA4-AD58-45DA-9E95-FE39633CC80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5D15-C7E3-427C-AE03-552A7E89C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9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CA4-AD58-45DA-9E95-FE39633CC80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5D15-C7E3-427C-AE03-552A7E89CC0E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00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CA4-AD58-45DA-9E95-FE39633CC80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5D15-C7E3-427C-AE03-552A7E89CC0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58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CA4-AD58-45DA-9E95-FE39633CC80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5D15-C7E3-427C-AE03-552A7E89C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67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CA4-AD58-45DA-9E95-FE39633CC80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5D15-C7E3-427C-AE03-552A7E89CC0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16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ACA4-AD58-45DA-9E95-FE39633CC80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5D15-C7E3-427C-AE03-552A7E89C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32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F7ACA4-AD58-45DA-9E95-FE39633CC808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455D15-C7E3-427C-AE03-552A7E89C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30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Wonderful Wednesday </a:t>
            </a:r>
            <a:endParaRPr lang="en-GB" dirty="0"/>
          </a:p>
        </p:txBody>
      </p:sp>
      <p:pic>
        <p:nvPicPr>
          <p:cNvPr id="1026" name="Picture 2" descr="34 Wonderful Motivational And Inspirational Quotes | Inspiring quotes about  life, Positive quotes, Best inspirational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9" y="3009920"/>
            <a:ext cx="1970108" cy="353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1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444" y="854218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Reading: </a:t>
            </a:r>
            <a:endParaRPr lang="en-US" dirty="0"/>
          </a:p>
          <a:p>
            <a:r>
              <a:rPr lang="en-US" dirty="0"/>
              <a:t>Here is a text which may look a bit different to the type of writing you have </a:t>
            </a:r>
            <a:r>
              <a:rPr lang="en-US" dirty="0" smtClean="0"/>
              <a:t>seen. </a:t>
            </a:r>
            <a:r>
              <a:rPr lang="en-US" dirty="0"/>
              <a:t>It is written by William Shakespeare and it is a poem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Over hill, over dale,</a:t>
            </a:r>
            <a:br>
              <a:rPr lang="en-US" dirty="0"/>
            </a:br>
            <a:r>
              <a:rPr lang="en-US" dirty="0" smtClean="0"/>
              <a:t>Through </a:t>
            </a:r>
            <a:r>
              <a:rPr lang="en-US" dirty="0"/>
              <a:t>bush, </a:t>
            </a:r>
            <a:r>
              <a:rPr lang="en-US" dirty="0" smtClean="0"/>
              <a:t>through briar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Over park, over pale,</a:t>
            </a:r>
            <a:br>
              <a:rPr lang="en-US" dirty="0"/>
            </a:br>
            <a:r>
              <a:rPr lang="en-US" dirty="0"/>
              <a:t>And now they never meet in grove or green,</a:t>
            </a:r>
            <a:br>
              <a:rPr lang="en-US" dirty="0"/>
            </a:br>
            <a:r>
              <a:rPr lang="en-US" dirty="0"/>
              <a:t>By fountain clear, or spangled starlight sheen,</a:t>
            </a:r>
            <a:br>
              <a:rPr lang="en-US" dirty="0"/>
            </a:br>
            <a:r>
              <a:rPr lang="en-US" dirty="0"/>
              <a:t>But they do square, that all their elves for fear</a:t>
            </a:r>
            <a:br>
              <a:rPr lang="en-US" dirty="0"/>
            </a:br>
            <a:r>
              <a:rPr lang="en-US" dirty="0"/>
              <a:t>Creep into acorn-cups, and hide them there.</a:t>
            </a:r>
            <a:br>
              <a:rPr lang="en-US" dirty="0"/>
            </a:br>
            <a:r>
              <a:rPr lang="en-US" dirty="0"/>
              <a:t>Quite over canopied with luscious woodbine,</a:t>
            </a:r>
            <a:br>
              <a:rPr lang="en-US" dirty="0"/>
            </a:br>
            <a:r>
              <a:rPr lang="en-US" dirty="0"/>
              <a:t>Fiery glow worms’ eyes</a:t>
            </a:r>
            <a:br>
              <a:rPr lang="en-US" dirty="0"/>
            </a:br>
            <a:r>
              <a:rPr lang="en-US" dirty="0"/>
              <a:t>A clamorous owl that nightly hoots,</a:t>
            </a:r>
            <a:br>
              <a:rPr lang="en-US" dirty="0"/>
            </a:br>
            <a:r>
              <a:rPr lang="en-US" dirty="0" smtClean="0"/>
              <a:t>A </a:t>
            </a:r>
            <a:r>
              <a:rPr lang="en-US" dirty="0"/>
              <a:t>bank where the wild thyme blows</a:t>
            </a:r>
            <a:br>
              <a:rPr lang="en-US" dirty="0"/>
            </a:br>
            <a:r>
              <a:rPr lang="en-US" dirty="0"/>
              <a:t>The woodbine and sweet honeysuckle gently entwist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8965870" y="620301"/>
            <a:ext cx="21256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New Vocabulary:</a:t>
            </a:r>
            <a:endParaRPr lang="en-US" dirty="0"/>
          </a:p>
          <a:p>
            <a:r>
              <a:rPr lang="en-US" b="1" dirty="0" smtClean="0"/>
              <a:t>Briar</a:t>
            </a:r>
            <a:r>
              <a:rPr lang="en-US" dirty="0" smtClean="0"/>
              <a:t> </a:t>
            </a:r>
            <a:r>
              <a:rPr lang="en-US" dirty="0"/>
              <a:t>– prickly bush</a:t>
            </a:r>
            <a:br>
              <a:rPr lang="en-US" dirty="0"/>
            </a:br>
            <a:r>
              <a:rPr lang="en-US" b="1" dirty="0"/>
              <a:t>Grove</a:t>
            </a:r>
            <a:r>
              <a:rPr lang="en-US" dirty="0"/>
              <a:t> – small group of trees</a:t>
            </a:r>
            <a:br>
              <a:rPr lang="en-US" dirty="0"/>
            </a:br>
            <a:r>
              <a:rPr lang="en-US" b="1" dirty="0"/>
              <a:t>Sheen</a:t>
            </a:r>
            <a:r>
              <a:rPr lang="en-US" dirty="0"/>
              <a:t> - shine</a:t>
            </a:r>
            <a:br>
              <a:rPr lang="en-US" dirty="0"/>
            </a:br>
            <a:r>
              <a:rPr lang="en-US" b="1" dirty="0"/>
              <a:t>Canopied</a:t>
            </a:r>
            <a:r>
              <a:rPr lang="en-US" dirty="0"/>
              <a:t> – covered</a:t>
            </a:r>
            <a:br>
              <a:rPr lang="en-US" dirty="0"/>
            </a:br>
            <a:r>
              <a:rPr lang="en-US" b="1" dirty="0"/>
              <a:t>Woodbine </a:t>
            </a:r>
            <a:r>
              <a:rPr lang="en-US" dirty="0"/>
              <a:t>– creeping plant</a:t>
            </a:r>
            <a:br>
              <a:rPr lang="en-US" dirty="0"/>
            </a:br>
            <a:r>
              <a:rPr lang="en-US" b="1" dirty="0"/>
              <a:t>Clamorous </a:t>
            </a:r>
            <a:r>
              <a:rPr lang="en-US" dirty="0"/>
              <a:t>– noisy</a:t>
            </a:r>
            <a:br>
              <a:rPr lang="en-US" dirty="0"/>
            </a:br>
            <a:r>
              <a:rPr lang="en-US" b="1" dirty="0"/>
              <a:t>Thyme</a:t>
            </a:r>
            <a:r>
              <a:rPr lang="en-US" dirty="0"/>
              <a:t> – herb</a:t>
            </a:r>
            <a:br>
              <a:rPr lang="en-US" dirty="0"/>
            </a:br>
            <a:r>
              <a:rPr lang="en-US" b="1" dirty="0"/>
              <a:t>Honeysuckle</a:t>
            </a:r>
            <a:r>
              <a:rPr lang="en-US" dirty="0"/>
              <a:t> – plant with scented flowers</a:t>
            </a:r>
            <a:br>
              <a:rPr lang="en-US" dirty="0"/>
            </a:br>
            <a:r>
              <a:rPr lang="en-US" b="1" dirty="0"/>
              <a:t>Entwist</a:t>
            </a:r>
            <a:r>
              <a:rPr lang="en-US" dirty="0"/>
              <a:t> – twisted together</a:t>
            </a:r>
          </a:p>
        </p:txBody>
      </p:sp>
      <p:pic>
        <p:nvPicPr>
          <p:cNvPr id="4" name="po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93724" y="2134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0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3158" y="1033154"/>
            <a:ext cx="7920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It doesn’t matter if there are words you don’t understand Shakespeare who wrote the text often made up his own words.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</a:t>
            </a:r>
            <a:r>
              <a:rPr lang="en-US" dirty="0"/>
              <a:t>may need to read the text a few times and make sense of the text. Now answer these </a:t>
            </a:r>
            <a:r>
              <a:rPr lang="en-US" dirty="0" smtClean="0"/>
              <a:t>questions</a:t>
            </a:r>
          </a:p>
          <a:p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Where is the poem describing?</a:t>
            </a:r>
          </a:p>
          <a:p>
            <a:pPr>
              <a:buFont typeface="+mj-lt"/>
              <a:buAutoNum type="arabicPeriod"/>
            </a:pPr>
            <a:r>
              <a:rPr lang="en-US" dirty="0"/>
              <a:t>What do the elves do when they fear something?</a:t>
            </a:r>
          </a:p>
          <a:p>
            <a:pPr>
              <a:buFont typeface="+mj-lt"/>
              <a:buAutoNum type="arabicPeriod"/>
            </a:pPr>
            <a:r>
              <a:rPr lang="en-US" dirty="0"/>
              <a:t>Who could have met in the grove or green?</a:t>
            </a:r>
          </a:p>
          <a:p>
            <a:pPr>
              <a:buFont typeface="+mj-lt"/>
              <a:buAutoNum type="arabicPeriod"/>
            </a:pPr>
            <a:r>
              <a:rPr lang="en-US" dirty="0"/>
              <a:t>Name two animals in the poem.</a:t>
            </a:r>
          </a:p>
          <a:p>
            <a:pPr>
              <a:buFont typeface="+mj-lt"/>
              <a:buAutoNum type="arabicPeriod"/>
            </a:pPr>
            <a:r>
              <a:rPr lang="en-US" dirty="0"/>
              <a:t>Is it day or night? What words and phrases in the poem tell you that?</a:t>
            </a:r>
          </a:p>
        </p:txBody>
      </p:sp>
    </p:spTree>
    <p:extLst>
      <p:ext uri="{BB962C8B-B14F-4D97-AF65-F5344CB8AC3E}">
        <p14:creationId xmlns:p14="http://schemas.microsoft.com/office/powerpoint/2010/main" val="201101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1060" y="631901"/>
            <a:ext cx="10525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Writing:</a:t>
            </a:r>
            <a:endParaRPr lang="en-US" dirty="0"/>
          </a:p>
          <a:p>
            <a:r>
              <a:rPr lang="en-US" dirty="0"/>
              <a:t>Here are some words and phrases Shakespeare used to describe an enchanted and magical forest.</a:t>
            </a:r>
          </a:p>
          <a:p>
            <a:r>
              <a:rPr lang="en-US" dirty="0"/>
              <a:t> </a:t>
            </a:r>
          </a:p>
        </p:txBody>
      </p:sp>
      <p:pic>
        <p:nvPicPr>
          <p:cNvPr id="2050" name="Picture 2" descr="http://lingsprimaryblogs.net/wp-content/uploads/2021/01/Words-of-fores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5" y="1266216"/>
            <a:ext cx="8987917" cy="495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71512" y="869545"/>
            <a:ext cx="206630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 can use some of these as well as your words and phrases from yesterday to build a poem. E.g. Swaying crunchy branches,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Your poem needs an imaginative title. Try not to tell me it is a forest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Try and use all your senses - What tastes, smells, looks and sounds like in the forest?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 could make your lines in your poem rhyme.</a:t>
            </a:r>
          </a:p>
        </p:txBody>
      </p:sp>
    </p:spTree>
    <p:extLst>
      <p:ext uri="{BB962C8B-B14F-4D97-AF65-F5344CB8AC3E}">
        <p14:creationId xmlns:p14="http://schemas.microsoft.com/office/powerpoint/2010/main" val="336607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ngsprimaryblogs.net/wp-content/uploads/2021/01/bon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16" y="608116"/>
            <a:ext cx="46863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9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795" y="0"/>
            <a:ext cx="9013372" cy="669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3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38" y="1235035"/>
            <a:ext cx="5494623" cy="39069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761" y="1235036"/>
            <a:ext cx="5523780" cy="393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4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30" y="0"/>
            <a:ext cx="9809018" cy="671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1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736843"/>
              </p:ext>
            </p:extLst>
          </p:nvPr>
        </p:nvGraphicFramePr>
        <p:xfrm>
          <a:off x="838200" y="1825625"/>
          <a:ext cx="10383982" cy="3316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1991">
                  <a:extLst>
                    <a:ext uri="{9D8B030D-6E8A-4147-A177-3AD203B41FA5}">
                      <a16:colId xmlns:a16="http://schemas.microsoft.com/office/drawing/2014/main" val="549264906"/>
                    </a:ext>
                  </a:extLst>
                </a:gridCol>
                <a:gridCol w="5191991">
                  <a:extLst>
                    <a:ext uri="{9D8B030D-6E8A-4147-A177-3AD203B41FA5}">
                      <a16:colId xmlns:a16="http://schemas.microsoft.com/office/drawing/2014/main" val="1457291718"/>
                    </a:ext>
                  </a:extLst>
                </a:gridCol>
              </a:tblGrid>
              <a:tr h="47377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ROCK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HARD/SOFT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805702"/>
                  </a:ext>
                </a:extLst>
              </a:tr>
              <a:tr h="47377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Granite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255166"/>
                  </a:ext>
                </a:extLst>
              </a:tr>
              <a:tr h="47377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Limestone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95428"/>
                  </a:ext>
                </a:extLst>
              </a:tr>
              <a:tr h="47377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Marble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430877"/>
                  </a:ext>
                </a:extLst>
              </a:tr>
              <a:tr h="47377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Chalk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346569"/>
                  </a:ext>
                </a:extLst>
              </a:tr>
              <a:tr h="47377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Slate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52084"/>
                  </a:ext>
                </a:extLst>
              </a:tr>
              <a:tr h="47377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Sandstone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3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454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23</TotalTime>
  <Words>202</Words>
  <Application>Microsoft Office PowerPoint</Application>
  <PresentationFormat>Widescreen</PresentationFormat>
  <Paragraphs>33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Wonderful Wednesday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Dominique Beckwith</dc:creator>
  <cp:lastModifiedBy>Dominique Beckwith</cp:lastModifiedBy>
  <cp:revision>4</cp:revision>
  <dcterms:created xsi:type="dcterms:W3CDTF">2021-01-04T12:01:58Z</dcterms:created>
  <dcterms:modified xsi:type="dcterms:W3CDTF">2021-01-05T15:45:28Z</dcterms:modified>
</cp:coreProperties>
</file>