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99E0-30A1-4F99-B627-1EC033633E10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20E8D-411E-4C56-A25F-B58168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9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0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4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84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6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2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2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2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9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7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6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3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C42D-E6C9-4ED7-8CD7-84C17F8027A1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45BF-AC13-4648-A94D-F00683DD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9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frFFoiXwqw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98890-DEA8-4CA0-8BE5-75DF504F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46" y="3703320"/>
            <a:ext cx="4939108" cy="30311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4E116-3E28-4A8B-A72E-580B41CF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22A5B4-C977-9F4F-9EA4-3E4179C56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212" y="704244"/>
            <a:ext cx="9051637" cy="3103418"/>
          </a:xfrm>
        </p:spPr>
        <p:txBody>
          <a:bodyPr>
            <a:normAutofit fontScale="90000"/>
          </a:bodyPr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Properties and Changes of Materials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Lesson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1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252465-360E-9F4F-B52A-5D7EDAFC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3" y="1260853"/>
            <a:ext cx="10515600" cy="1743448"/>
          </a:xfrm>
        </p:spPr>
        <p:txBody>
          <a:bodyPr>
            <a:normAutofit/>
          </a:bodyPr>
          <a:lstStyle/>
          <a:p>
            <a:pPr algn="ctr"/>
            <a:r>
              <a:rPr lang="en-GB" sz="5400"/>
              <a:t>How can the properties of solids, liquids and gases be explained?</a:t>
            </a:r>
            <a:endParaRPr lang="en-US" sz="54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900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D17ED-9DC7-4FB6-B53D-7C2C9E538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DCEE6-70E8-4EEE-A92F-94D135CF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4416" y="6356350"/>
            <a:ext cx="4278984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B346C-2D08-4D49-B649-F6F03BC6A7D8}"/>
              </a:ext>
            </a:extLst>
          </p:cNvPr>
          <p:cNvSpPr txBox="1"/>
          <p:nvPr/>
        </p:nvSpPr>
        <p:spPr>
          <a:xfrm>
            <a:off x="179307" y="295432"/>
            <a:ext cx="1147709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400"/>
              <a:t>Which state of matter?  </a:t>
            </a:r>
            <a:endParaRPr lang="en-US" sz="48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B67475-5883-3341-B4CA-B472CFE347A7}"/>
              </a:ext>
            </a:extLst>
          </p:cNvPr>
          <p:cNvGraphicFramePr/>
          <p:nvPr>
            <p:extLst/>
          </p:nvPr>
        </p:nvGraphicFramePr>
        <p:xfrm>
          <a:off x="2959371" y="1486297"/>
          <a:ext cx="5916971" cy="4562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6850">
                  <a:extLst>
                    <a:ext uri="{9D8B030D-6E8A-4147-A177-3AD203B41FA5}">
                      <a16:colId xmlns:a16="http://schemas.microsoft.com/office/drawing/2014/main" val="3092912064"/>
                    </a:ext>
                  </a:extLst>
                </a:gridCol>
                <a:gridCol w="1516850">
                  <a:extLst>
                    <a:ext uri="{9D8B030D-6E8A-4147-A177-3AD203B41FA5}">
                      <a16:colId xmlns:a16="http://schemas.microsoft.com/office/drawing/2014/main" val="2728069646"/>
                    </a:ext>
                  </a:extLst>
                </a:gridCol>
                <a:gridCol w="1504314">
                  <a:extLst>
                    <a:ext uri="{9D8B030D-6E8A-4147-A177-3AD203B41FA5}">
                      <a16:colId xmlns:a16="http://schemas.microsoft.com/office/drawing/2014/main" val="1104693764"/>
                    </a:ext>
                  </a:extLst>
                </a:gridCol>
                <a:gridCol w="1378957">
                  <a:extLst>
                    <a:ext uri="{9D8B030D-6E8A-4147-A177-3AD203B41FA5}">
                      <a16:colId xmlns:a16="http://schemas.microsoft.com/office/drawing/2014/main" val="981727512"/>
                    </a:ext>
                  </a:extLst>
                </a:gridCol>
              </a:tblGrid>
              <a:tr h="618133">
                <a:tc rowSpan="2"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Property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100584" marR="100584"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State of Matter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100584" marR="100584" marT="50292" marB="5029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3612"/>
                  </a:ext>
                </a:extLst>
              </a:tr>
              <a:tr h="420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r>
                        <a:rPr lang="en-GB" sz="1600">
                          <a:effectLst/>
                        </a:rPr>
                        <a:t>?</a:t>
                      </a:r>
                      <a:endParaRPr lang="en-GB" sz="12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?</a:t>
                      </a:r>
                    </a:p>
                  </a:txBody>
                  <a:tcPr marL="82982" marR="8298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?</a:t>
                      </a:r>
                    </a:p>
                  </a:txBody>
                  <a:tcPr marL="82982" marR="8298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86568"/>
                  </a:ext>
                </a:extLst>
              </a:tr>
              <a:tr h="747711"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Shape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Fixed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 fixed shape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 fixed shape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56471"/>
                  </a:ext>
                </a:extLst>
              </a:tr>
              <a:tr h="912787"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Fixed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Fixed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 fixed volume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82685"/>
                  </a:ext>
                </a:extLst>
              </a:tr>
              <a:tr h="928801"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Ability to squash/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compress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Can’t be compressed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Can’t be compressed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Can be compressed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18324"/>
                  </a:ext>
                </a:extLst>
              </a:tr>
              <a:tr h="934637"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Ability to pour and flow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Can’t be poured and it doesn’t flow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Can be poured and it does flow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Can be poured and it does flow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82982" marR="829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2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84072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8E0632F-0AC1-264D-97D3-73B2898948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5658" y="533027"/>
          <a:ext cx="11320682" cy="41233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38150751"/>
                    </a:ext>
                  </a:extLst>
                </a:gridCol>
                <a:gridCol w="9034682">
                  <a:extLst>
                    <a:ext uri="{9D8B030D-6E8A-4147-A177-3AD203B41FA5}">
                      <a16:colId xmlns:a16="http://schemas.microsoft.com/office/drawing/2014/main" val="353742065"/>
                    </a:ext>
                  </a:extLst>
                </a:gridCol>
              </a:tblGrid>
              <a:tr h="938329">
                <a:tc>
                  <a:txBody>
                    <a:bodyPr/>
                    <a:lstStyle/>
                    <a:p>
                      <a:pPr algn="ctr"/>
                      <a:r>
                        <a:rPr lang="en-GB" sz="2800" b="1"/>
                        <a:t>Vocabulary</a:t>
                      </a:r>
                      <a:endParaRPr lang="en-US" sz="2800" b="1"/>
                    </a:p>
                  </a:txBody>
                  <a:tcPr marL="161992" marR="161992" marT="34350" marB="3435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/>
                        <a:t>Definition</a:t>
                      </a:r>
                    </a:p>
                    <a:p>
                      <a:pPr algn="ctr"/>
                      <a:endParaRPr lang="en-US" sz="2800" b="1"/>
                    </a:p>
                  </a:txBody>
                  <a:tcPr marL="161992" marR="161992" marT="34350" marB="343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200768"/>
                  </a:ext>
                </a:extLst>
              </a:tr>
              <a:tr h="918074">
                <a:tc>
                  <a:txBody>
                    <a:bodyPr/>
                    <a:lstStyle/>
                    <a:p>
                      <a:r>
                        <a:rPr lang="en-GB" sz="2800" b="1"/>
                        <a:t>particles</a:t>
                      </a:r>
                      <a:endParaRPr lang="en-US" sz="2800" b="1"/>
                    </a:p>
                  </a:txBody>
                  <a:tcPr marL="161992" marR="161992" marT="34350" marB="3435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/>
                        <a:t>Tiny building blocks which make up matter</a:t>
                      </a:r>
                      <a:endParaRPr lang="en-US" sz="2800" b="0"/>
                    </a:p>
                  </a:txBody>
                  <a:tcPr marL="161992" marR="161992" marT="34350" marB="343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178832"/>
                  </a:ext>
                </a:extLst>
              </a:tr>
              <a:tr h="918074">
                <a:tc>
                  <a:txBody>
                    <a:bodyPr/>
                    <a:lstStyle/>
                    <a:p>
                      <a:r>
                        <a:rPr lang="en-GB" sz="2800" b="1"/>
                        <a:t>The Particle Model </a:t>
                      </a:r>
                      <a:endParaRPr lang="en-US" sz="2800" b="1"/>
                    </a:p>
                  </a:txBody>
                  <a:tcPr marL="161992" marR="161992" marT="34350" marB="3435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/>
                        <a:t>Explains the arrangement and movement of particles in a substance</a:t>
                      </a:r>
                    </a:p>
                    <a:p>
                      <a:pPr lvl="0">
                        <a:buNone/>
                      </a:pPr>
                      <a:endParaRPr lang="en-GB" sz="2800" b="0"/>
                    </a:p>
                  </a:txBody>
                  <a:tcPr marL="161992" marR="161992" marT="34350" marB="343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85875"/>
                  </a:ext>
                </a:extLst>
              </a:tr>
              <a:tr h="918074">
                <a:tc>
                  <a:txBody>
                    <a:bodyPr/>
                    <a:lstStyle/>
                    <a:p>
                      <a:r>
                        <a:rPr lang="en-GB" sz="2800" b="1"/>
                        <a:t>bonds</a:t>
                      </a:r>
                      <a:endParaRPr lang="en-US" sz="2800" b="1"/>
                    </a:p>
                  </a:txBody>
                  <a:tcPr marL="161992" marR="161992" marT="34350" marB="3435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/>
                        <a:t>The forces holding particles together</a:t>
                      </a:r>
                      <a:endParaRPr lang="en-US" sz="2800" b="0"/>
                    </a:p>
                  </a:txBody>
                  <a:tcPr marL="161992" marR="161992" marT="34350" marB="3435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42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7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D17ED-9DC7-4FB6-B53D-7C2C9E538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DCEE6-70E8-4EEE-A92F-94D135CF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4416" y="6356350"/>
            <a:ext cx="4278984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B346C-2D08-4D49-B649-F6F03BC6A7D8}"/>
              </a:ext>
            </a:extLst>
          </p:cNvPr>
          <p:cNvSpPr txBox="1"/>
          <p:nvPr/>
        </p:nvSpPr>
        <p:spPr>
          <a:xfrm>
            <a:off x="275359" y="605370"/>
            <a:ext cx="1147709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400"/>
              <a:t>The Particle Model</a:t>
            </a:r>
            <a:endParaRPr lang="en-US" sz="54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FC64A-2CDE-414A-BF87-B48D3C13F319}"/>
              </a:ext>
            </a:extLst>
          </p:cNvPr>
          <p:cNvSpPr txBox="1"/>
          <p:nvPr/>
        </p:nvSpPr>
        <p:spPr>
          <a:xfrm>
            <a:off x="3622231" y="2532860"/>
            <a:ext cx="6097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https://m.youtube.com/watch?v=</a:t>
            </a:r>
            <a:r>
              <a:rPr lang="en-US" err="1">
                <a:hlinkClick r:id="rId3"/>
              </a:rPr>
              <a:t>frFFoiXwqww</a:t>
            </a:r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8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593E4-E66A-9042-9C01-5B4A6C1F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30254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A7501-E3C4-D049-801D-2F4E1C80B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3F581-C405-1C47-A979-C14D73B312F1}"/>
              </a:ext>
            </a:extLst>
          </p:cNvPr>
          <p:cNvSpPr txBox="1"/>
          <p:nvPr/>
        </p:nvSpPr>
        <p:spPr>
          <a:xfrm>
            <a:off x="538043" y="455155"/>
            <a:ext cx="1147709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400"/>
              <a:t>The Particle Model</a:t>
            </a:r>
            <a:endParaRPr lang="en-US" sz="5400"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7A04D36-059D-3C42-A83F-73179A17B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1" t="25471" r="3167" b="42619"/>
          <a:stretch/>
        </p:blipFill>
        <p:spPr>
          <a:xfrm>
            <a:off x="1105036" y="1911827"/>
            <a:ext cx="9981928" cy="27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3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B1A1-CF3A-FD49-82E7-B7A76841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/>
              <a:t>Writing Opportunity</a:t>
            </a:r>
            <a:endParaRPr lang="en-US" sz="5400">
              <a:cs typeface="Calibri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DB08E-614B-4703-A4F3-ECFEC189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30254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6A9D8-2326-834B-BAAA-35F252D0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03" y="2302735"/>
            <a:ext cx="10515600" cy="2198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/>
              <a:t>Describe the arrangement and movement of particles in solids, liquids and gases.</a:t>
            </a:r>
            <a:endParaRPr lang="en-US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F025C-7053-AD4D-92CD-A6D7A13D2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174</Words>
  <Application>Microsoft Office PowerPoint</Application>
  <PresentationFormat>Widescreen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  Properties and Changes of Materials  Lesson 1</vt:lpstr>
      <vt:lpstr>How can the properties of solids, liquids and gases be explained?</vt:lpstr>
      <vt:lpstr>PowerPoint Presentation</vt:lpstr>
      <vt:lpstr>PowerPoint Presentation</vt:lpstr>
      <vt:lpstr>PowerPoint Presentation</vt:lpstr>
      <vt:lpstr>PowerPoint Presentation</vt:lpstr>
      <vt:lpstr>Writing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Leeming</dc:creator>
  <cp:lastModifiedBy>Caroline Leeming</cp:lastModifiedBy>
  <cp:revision>8</cp:revision>
  <dcterms:created xsi:type="dcterms:W3CDTF">2020-12-16T14:44:33Z</dcterms:created>
  <dcterms:modified xsi:type="dcterms:W3CDTF">2021-01-04T12:32:22Z</dcterms:modified>
</cp:coreProperties>
</file>