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81" r:id="rId5"/>
    <p:sldMasterId id="2147483709" r:id="rId6"/>
  </p:sldMasterIdLst>
  <p:notesMasterIdLst>
    <p:notesMasterId r:id="rId17"/>
  </p:notesMasterIdLst>
  <p:sldIdLst>
    <p:sldId id="399" r:id="rId7"/>
    <p:sldId id="436" r:id="rId8"/>
    <p:sldId id="464" r:id="rId9"/>
    <p:sldId id="428" r:id="rId10"/>
    <p:sldId id="475" r:id="rId11"/>
    <p:sldId id="479" r:id="rId12"/>
    <p:sldId id="414" r:id="rId13"/>
    <p:sldId id="480" r:id="rId14"/>
    <p:sldId id="489" r:id="rId15"/>
    <p:sldId id="4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FCFF1-CC68-D64F-9633-E38B0CA29C5A}" v="2552" dt="2019-11-21T07:30:21.192"/>
    <p1510:client id="{153B81FD-B817-0171-6217-7169DD9B0C29}" v="863" dt="2019-11-20T15:27:05.860"/>
    <p1510:client id="{23D62038-8B61-37EC-7CA4-C7B2D21D2133}" v="802" dt="2020-12-09T17:27:01.805"/>
    <p1510:client id="{4C9B7846-73F5-3EC5-C79C-86ADBEEA6DC2}" v="182" dt="2019-11-20T14:06:28.980"/>
    <p1510:client id="{51E38C82-288B-4F21-9CF2-17B21DC61679}" v="1" dt="2020-11-25T14:06:37.067"/>
    <p1510:client id="{56E41C12-805D-A3A8-BDFC-4600FCB7F130}" v="52" dt="2020-12-09T13:19:45.941"/>
    <p1510:client id="{90EB2F84-A91E-25B9-2FA3-5A9B2FB670F1}" v="214" dt="2019-11-20T13:25:58.715"/>
    <p1510:client id="{A44F1497-C7A2-66AC-9FE2-D4F6D7682258}" v="26" dt="2019-11-20T13:59:20.738"/>
    <p1510:client id="{D41347BB-B55A-4B97-9E91-FDDC9B69AA0A}" v="511" dt="2020-11-25T14:03:49.491"/>
    <p1510:client id="{DF410E17-3D26-4BA4-8E57-D25AB70A46CD}" v="25" dt="2020-12-10T09:17:42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Rogers" userId="S::graham.rogers@ectonbrook.org.uk::52ef7245-da72-4605-b0a6-698a947924aa" providerId="AD" clId="Web-{56E41C12-805D-A3A8-BDFC-4600FCB7F130}"/>
    <pc:docChg chg="delSld modSld">
      <pc:chgData name="Graham Rogers" userId="S::graham.rogers@ectonbrook.org.uk::52ef7245-da72-4605-b0a6-698a947924aa" providerId="AD" clId="Web-{56E41C12-805D-A3A8-BDFC-4600FCB7F130}" dt="2020-12-09T13:19:45.941" v="51"/>
      <pc:docMkLst>
        <pc:docMk/>
      </pc:docMkLst>
      <pc:sldChg chg="modSp">
        <pc:chgData name="Graham Rogers" userId="S::graham.rogers@ectonbrook.org.uk::52ef7245-da72-4605-b0a6-698a947924aa" providerId="AD" clId="Web-{56E41C12-805D-A3A8-BDFC-4600FCB7F130}" dt="2020-12-09T09:29:19.291" v="44"/>
        <pc:sldMkLst>
          <pc:docMk/>
          <pc:sldMk cId="1056989705" sldId="406"/>
        </pc:sldMkLst>
        <pc:graphicFrameChg chg="mod modGraphic">
          <ac:chgData name="Graham Rogers" userId="S::graham.rogers@ectonbrook.org.uk::52ef7245-da72-4605-b0a6-698a947924aa" providerId="AD" clId="Web-{56E41C12-805D-A3A8-BDFC-4600FCB7F130}" dt="2020-12-09T09:29:19.291" v="44"/>
          <ac:graphicFrameMkLst>
            <pc:docMk/>
            <pc:sldMk cId="1056989705" sldId="406"/>
            <ac:graphicFrameMk id="13" creationId="{D8E0632F-0AC1-264D-97D3-73B28989485F}"/>
          </ac:graphicFrameMkLst>
        </pc:graphicFrameChg>
      </pc:sldChg>
      <pc:sldChg chg="modSp">
        <pc:chgData name="Graham Rogers" userId="S::graham.rogers@ectonbrook.org.uk::52ef7245-da72-4605-b0a6-698a947924aa" providerId="AD" clId="Web-{56E41C12-805D-A3A8-BDFC-4600FCB7F130}" dt="2020-12-09T09:38:42.444" v="50"/>
        <pc:sldMkLst>
          <pc:docMk/>
          <pc:sldMk cId="4260967566" sldId="410"/>
        </pc:sldMkLst>
        <pc:graphicFrameChg chg="mod modGraphic">
          <ac:chgData name="Graham Rogers" userId="S::graham.rogers@ectonbrook.org.uk::52ef7245-da72-4605-b0a6-698a947924aa" providerId="AD" clId="Web-{56E41C12-805D-A3A8-BDFC-4600FCB7F130}" dt="2020-12-09T09:38:42.444" v="50"/>
          <ac:graphicFrameMkLst>
            <pc:docMk/>
            <pc:sldMk cId="4260967566" sldId="410"/>
            <ac:graphicFrameMk id="13" creationId="{D8E0632F-0AC1-264D-97D3-73B28989485F}"/>
          </ac:graphicFrameMkLst>
        </pc:graphicFrameChg>
      </pc:sldChg>
      <pc:sldChg chg="del">
        <pc:chgData name="Graham Rogers" userId="S::graham.rogers@ectonbrook.org.uk::52ef7245-da72-4605-b0a6-698a947924aa" providerId="AD" clId="Web-{56E41C12-805D-A3A8-BDFC-4600FCB7F130}" dt="2020-12-09T09:38:19.210" v="45"/>
        <pc:sldMkLst>
          <pc:docMk/>
          <pc:sldMk cId="1371114815" sldId="461"/>
        </pc:sldMkLst>
      </pc:sldChg>
      <pc:sldChg chg="del">
        <pc:chgData name="Graham Rogers" userId="S::graham.rogers@ectonbrook.org.uk::52ef7245-da72-4605-b0a6-698a947924aa" providerId="AD" clId="Web-{56E41C12-805D-A3A8-BDFC-4600FCB7F130}" dt="2020-12-09T13:19:45.941" v="51"/>
        <pc:sldMkLst>
          <pc:docMk/>
          <pc:sldMk cId="1703488269" sldId="463"/>
        </pc:sldMkLst>
      </pc:sldChg>
    </pc:docChg>
  </pc:docChgLst>
  <pc:docChgLst>
    <pc:chgData name="Michelle Nock" userId="S::michelle.nock@npatschools.org::c1c4e195-bb56-43b1-92bd-bdb92746116f" providerId="AD" clId="Web-{51E38C82-288B-4F21-9CF2-17B21DC61679}"/>
    <pc:docChg chg="modSld">
      <pc:chgData name="Michelle Nock" userId="S::michelle.nock@npatschools.org::c1c4e195-bb56-43b1-92bd-bdb92746116f" providerId="AD" clId="Web-{51E38C82-288B-4F21-9CF2-17B21DC61679}" dt="2020-11-25T14:06:37.067" v="0" actId="1076"/>
      <pc:docMkLst>
        <pc:docMk/>
      </pc:docMkLst>
      <pc:sldChg chg="modSp">
        <pc:chgData name="Michelle Nock" userId="S::michelle.nock@npatschools.org::c1c4e195-bb56-43b1-92bd-bdb92746116f" providerId="AD" clId="Web-{51E38C82-288B-4F21-9CF2-17B21DC61679}" dt="2020-11-25T14:06:37.067" v="0" actId="1076"/>
        <pc:sldMkLst>
          <pc:docMk/>
          <pc:sldMk cId="2529189274" sldId="458"/>
        </pc:sldMkLst>
        <pc:spChg chg="mod">
          <ac:chgData name="Michelle Nock" userId="S::michelle.nock@npatschools.org::c1c4e195-bb56-43b1-92bd-bdb92746116f" providerId="AD" clId="Web-{51E38C82-288B-4F21-9CF2-17B21DC61679}" dt="2020-11-25T14:06:37.067" v="0" actId="1076"/>
          <ac:spMkLst>
            <pc:docMk/>
            <pc:sldMk cId="2529189274" sldId="458"/>
            <ac:spMk id="7" creationId="{B1431E32-21D1-634C-BF16-1822F10D6847}"/>
          </ac:spMkLst>
        </pc:spChg>
      </pc:sldChg>
    </pc:docChg>
  </pc:docChgLst>
  <pc:docChgLst>
    <pc:chgData name="Rebecca Tompkins" userId="S::rebeccatompkins@avps.org.uk::53145620-6230-4ae2-8c81-668ef61b7f3c" providerId="AD" clId="Web-{A44F1497-C7A2-66AC-9FE2-D4F6D7682258}"/>
    <pc:docChg chg="modSld">
      <pc:chgData name="Rebecca Tompkins" userId="S::rebeccatompkins@avps.org.uk::53145620-6230-4ae2-8c81-668ef61b7f3c" providerId="AD" clId="Web-{A44F1497-C7A2-66AC-9FE2-D4F6D7682258}" dt="2019-11-20T13:59:20.738" v="24"/>
      <pc:docMkLst>
        <pc:docMk/>
      </pc:docMkLst>
      <pc:sldChg chg="addSp delSp">
        <pc:chgData name="Rebecca Tompkins" userId="S::rebeccatompkins@avps.org.uk::53145620-6230-4ae2-8c81-668ef61b7f3c" providerId="AD" clId="Web-{A44F1497-C7A2-66AC-9FE2-D4F6D7682258}" dt="2019-11-20T13:59:20.738" v="24"/>
        <pc:sldMkLst>
          <pc:docMk/>
          <pc:sldMk cId="3771948196" sldId="429"/>
        </pc:sldMkLst>
        <pc:picChg chg="add del">
          <ac:chgData name="Rebecca Tompkins" userId="S::rebeccatompkins@avps.org.uk::53145620-6230-4ae2-8c81-668ef61b7f3c" providerId="AD" clId="Web-{A44F1497-C7A2-66AC-9FE2-D4F6D7682258}" dt="2019-11-20T13:59:20.738" v="24"/>
          <ac:picMkLst>
            <pc:docMk/>
            <pc:sldMk cId="3771948196" sldId="429"/>
            <ac:picMk id="2" creationId="{6BC5590D-5A14-4E3A-98F2-949ADAD048F7}"/>
          </ac:picMkLst>
        </pc:picChg>
      </pc:sldChg>
      <pc:sldChg chg="addSp delSp modSp">
        <pc:chgData name="Rebecca Tompkins" userId="S::rebeccatompkins@avps.org.uk::53145620-6230-4ae2-8c81-668ef61b7f3c" providerId="AD" clId="Web-{A44F1497-C7A2-66AC-9FE2-D4F6D7682258}" dt="2019-11-20T13:59:15.691" v="23" actId="1076"/>
        <pc:sldMkLst>
          <pc:docMk/>
          <pc:sldMk cId="4135894322" sldId="457"/>
        </pc:sldMkLst>
        <pc:picChg chg="add mod modCrop">
          <ac:chgData name="Rebecca Tompkins" userId="S::rebeccatompkins@avps.org.uk::53145620-6230-4ae2-8c81-668ef61b7f3c" providerId="AD" clId="Web-{A44F1497-C7A2-66AC-9FE2-D4F6D7682258}" dt="2019-11-20T13:57:52.753" v="14" actId="1076"/>
          <ac:picMkLst>
            <pc:docMk/>
            <pc:sldMk cId="4135894322" sldId="457"/>
            <ac:picMk id="2" creationId="{84D63F5B-A5C7-4CEE-A300-1CC8A5372FFD}"/>
          </ac:picMkLst>
        </pc:picChg>
        <pc:picChg chg="add mod modCrop">
          <ac:chgData name="Rebecca Tompkins" userId="S::rebeccatompkins@avps.org.uk::53145620-6230-4ae2-8c81-668ef61b7f3c" providerId="AD" clId="Web-{A44F1497-C7A2-66AC-9FE2-D4F6D7682258}" dt="2019-11-20T13:59:15.691" v="23" actId="1076"/>
          <ac:picMkLst>
            <pc:docMk/>
            <pc:sldMk cId="4135894322" sldId="457"/>
            <ac:picMk id="3" creationId="{6584E730-9034-448C-AADC-CD524A1E2F0D}"/>
          </ac:picMkLst>
        </pc:picChg>
        <pc:picChg chg="add del">
          <ac:chgData name="Rebecca Tompkins" userId="S::rebeccatompkins@avps.org.uk::53145620-6230-4ae2-8c81-668ef61b7f3c" providerId="AD" clId="Web-{A44F1497-C7A2-66AC-9FE2-D4F6D7682258}" dt="2019-11-20T13:56:51.925" v="7"/>
          <ac:picMkLst>
            <pc:docMk/>
            <pc:sldMk cId="4135894322" sldId="457"/>
            <ac:picMk id="8" creationId="{77532B6D-C811-4E96-ACBF-FD6193F08DCA}"/>
          </ac:picMkLst>
        </pc:picChg>
        <pc:picChg chg="add mod modCrop">
          <ac:chgData name="Rebecca Tompkins" userId="S::rebeccatompkins@avps.org.uk::53145620-6230-4ae2-8c81-668ef61b7f3c" providerId="AD" clId="Web-{A44F1497-C7A2-66AC-9FE2-D4F6D7682258}" dt="2019-11-20T13:59:08.222" v="22" actId="1076"/>
          <ac:picMkLst>
            <pc:docMk/>
            <pc:sldMk cId="4135894322" sldId="457"/>
            <ac:picMk id="11" creationId="{25D9B9EE-30FF-480D-9FCE-0FB98DCF4B6C}"/>
          </ac:picMkLst>
        </pc:picChg>
      </pc:sldChg>
    </pc:docChg>
  </pc:docChgLst>
  <pc:docChgLst>
    <pc:chgData name="Graham Rogers" userId="S::graham.rogers@ectonbrook.org.uk::52ef7245-da72-4605-b0a6-698a947924aa" providerId="AD" clId="Web-{4C9B7846-73F5-3EC5-C79C-86ADBEEA6DC2}"/>
    <pc:docChg chg="modSld">
      <pc:chgData name="Graham Rogers" userId="S::graham.rogers@ectonbrook.org.uk::52ef7245-da72-4605-b0a6-698a947924aa" providerId="AD" clId="Web-{4C9B7846-73F5-3EC5-C79C-86ADBEEA6DC2}" dt="2019-11-20T14:06:23.527" v="173"/>
      <pc:docMkLst>
        <pc:docMk/>
      </pc:docMkLst>
      <pc:sldChg chg="modSp">
        <pc:chgData name="Graham Rogers" userId="S::graham.rogers@ectonbrook.org.uk::52ef7245-da72-4605-b0a6-698a947924aa" providerId="AD" clId="Web-{4C9B7846-73F5-3EC5-C79C-86ADBEEA6DC2}" dt="2019-11-20T14:06:23.527" v="173"/>
        <pc:sldMkLst>
          <pc:docMk/>
          <pc:sldMk cId="3037875887" sldId="412"/>
        </pc:sldMkLst>
        <pc:graphicFrameChg chg="mod modGraphic">
          <ac:chgData name="Graham Rogers" userId="S::graham.rogers@ectonbrook.org.uk::52ef7245-da72-4605-b0a6-698a947924aa" providerId="AD" clId="Web-{4C9B7846-73F5-3EC5-C79C-86ADBEEA6DC2}" dt="2019-11-20T14:06:23.527" v="173"/>
          <ac:graphicFrameMkLst>
            <pc:docMk/>
            <pc:sldMk cId="3037875887" sldId="412"/>
            <ac:graphicFrameMk id="13" creationId="{D8E0632F-0AC1-264D-97D3-73B28989485F}"/>
          </ac:graphicFrameMkLst>
        </pc:graphicFrameChg>
      </pc:sldChg>
    </pc:docChg>
  </pc:docChgLst>
  <pc:docChgLst>
    <pc:chgData name="Michelle Nock" userId="S::michelle.nock@npatschools.org::c1c4e195-bb56-43b1-92bd-bdb92746116f" providerId="AD" clId="Web-{D41347BB-B55A-4B97-9E91-FDDC9B69AA0A}"/>
    <pc:docChg chg="modSld">
      <pc:chgData name="Michelle Nock" userId="S::michelle.nock@npatschools.org::c1c4e195-bb56-43b1-92bd-bdb92746116f" providerId="AD" clId="Web-{D41347BB-B55A-4B97-9E91-FDDC9B69AA0A}" dt="2020-11-25T14:03:48.913" v="449"/>
      <pc:docMkLst>
        <pc:docMk/>
      </pc:docMkLst>
      <pc:sldChg chg="modSp">
        <pc:chgData name="Michelle Nock" userId="S::michelle.nock@npatschools.org::c1c4e195-bb56-43b1-92bd-bdb92746116f" providerId="AD" clId="Web-{D41347BB-B55A-4B97-9E91-FDDC9B69AA0A}" dt="2020-11-25T13:44:22.163" v="11" actId="1076"/>
        <pc:sldMkLst>
          <pc:docMk/>
          <pc:sldMk cId="4149247797" sldId="256"/>
        </pc:sldMkLst>
        <pc:spChg chg="mod">
          <ac:chgData name="Michelle Nock" userId="S::michelle.nock@npatschools.org::c1c4e195-bb56-43b1-92bd-bdb92746116f" providerId="AD" clId="Web-{D41347BB-B55A-4B97-9E91-FDDC9B69AA0A}" dt="2020-11-25T13:44:22.163" v="11" actId="1076"/>
          <ac:spMkLst>
            <pc:docMk/>
            <pc:sldMk cId="4149247797" sldId="256"/>
            <ac:spMk id="2" creationId="{00000000-0000-0000-0000-000000000000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2:41.630" v="2" actId="20577"/>
          <ac:spMkLst>
            <pc:docMk/>
            <pc:sldMk cId="4149247797" sldId="256"/>
            <ac:spMk id="4" creationId="{B924E116-3E28-4A8B-A72E-580B41CFF0E8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5:52.070" v="60" actId="20577"/>
        <pc:sldMkLst>
          <pc:docMk/>
          <pc:sldMk cId="850708758" sldId="394"/>
        </pc:sldMkLst>
        <pc:spChg chg="mod">
          <ac:chgData name="Michelle Nock" userId="S::michelle.nock@npatschools.org::c1c4e195-bb56-43b1-92bd-bdb92746116f" providerId="AD" clId="Web-{D41347BB-B55A-4B97-9E91-FDDC9B69AA0A}" dt="2020-11-25T13:45:52.070" v="60" actId="20577"/>
          <ac:spMkLst>
            <pc:docMk/>
            <pc:sldMk cId="850708758" sldId="394"/>
            <ac:spMk id="4" creationId="{B924E116-3E28-4A8B-A72E-580B41CFF0E8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5:44.477" v="59" actId="1076"/>
          <ac:spMkLst>
            <pc:docMk/>
            <pc:sldMk cId="850708758" sldId="394"/>
            <ac:spMk id="6" creationId="{6222A5B4-C977-9F4F-9EA4-3E4179C56E7F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6:45.040" v="68" actId="20577"/>
        <pc:sldMkLst>
          <pc:docMk/>
          <pc:sldMk cId="2761406017" sldId="395"/>
        </pc:sldMkLst>
        <pc:spChg chg="mod">
          <ac:chgData name="Michelle Nock" userId="S::michelle.nock@npatschools.org::c1c4e195-bb56-43b1-92bd-bdb92746116f" providerId="AD" clId="Web-{D41347BB-B55A-4B97-9E91-FDDC9B69AA0A}" dt="2020-11-25T13:46:39.571" v="66" actId="20577"/>
          <ac:spMkLst>
            <pc:docMk/>
            <pc:sldMk cId="2761406017" sldId="395"/>
            <ac:spMk id="2" creationId="{891B346C-2D08-4D49-B649-F6F03BC6A7D8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6:45.040" v="68" actId="20577"/>
          <ac:spMkLst>
            <pc:docMk/>
            <pc:sldMk cId="2761406017" sldId="395"/>
            <ac:spMk id="6" creationId="{7E3DCEE6-70E8-4EEE-A92F-94D135CF5173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8:25.510" v="103" actId="20577"/>
        <pc:sldMkLst>
          <pc:docMk/>
          <pc:sldMk cId="3419885601" sldId="397"/>
        </pc:sldMkLst>
        <pc:spChg chg="mod">
          <ac:chgData name="Michelle Nock" userId="S::michelle.nock@npatschools.org::c1c4e195-bb56-43b1-92bd-bdb92746116f" providerId="AD" clId="Web-{D41347BB-B55A-4B97-9E91-FDDC9B69AA0A}" dt="2020-11-25T13:48:00.010" v="100" actId="20577"/>
          <ac:spMkLst>
            <pc:docMk/>
            <pc:sldMk cId="3419885601" sldId="397"/>
            <ac:spMk id="4" creationId="{B924E116-3E28-4A8B-A72E-580B41CFF0E8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8:25.510" v="103" actId="20577"/>
          <ac:spMkLst>
            <pc:docMk/>
            <pc:sldMk cId="3419885601" sldId="397"/>
            <ac:spMk id="6" creationId="{6222A5B4-C977-9F4F-9EA4-3E4179C56E7F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1:28.231" v="156" actId="1076"/>
        <pc:sldMkLst>
          <pc:docMk/>
          <pc:sldMk cId="974413021" sldId="398"/>
        </pc:sldMkLst>
        <pc:spChg chg="mod">
          <ac:chgData name="Michelle Nock" userId="S::michelle.nock@npatschools.org::c1c4e195-bb56-43b1-92bd-bdb92746116f" providerId="AD" clId="Web-{D41347BB-B55A-4B97-9E91-FDDC9B69AA0A}" dt="2020-11-25T13:51:18.309" v="151" actId="20577"/>
          <ac:spMkLst>
            <pc:docMk/>
            <pc:sldMk cId="974413021" sldId="398"/>
            <ac:spMk id="4" creationId="{B924E116-3E28-4A8B-A72E-580B41CFF0E8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1:28.231" v="156" actId="1076"/>
          <ac:spMkLst>
            <pc:docMk/>
            <pc:sldMk cId="974413021" sldId="398"/>
            <ac:spMk id="6" creationId="{6222A5B4-C977-9F4F-9EA4-3E4179C56E7F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5:07.515" v="227" actId="1076"/>
        <pc:sldMkLst>
          <pc:docMk/>
          <pc:sldMk cId="4158378202" sldId="399"/>
        </pc:sldMkLst>
        <pc:spChg chg="mod">
          <ac:chgData name="Michelle Nock" userId="S::michelle.nock@npatschools.org::c1c4e195-bb56-43b1-92bd-bdb92746116f" providerId="AD" clId="Web-{D41347BB-B55A-4B97-9E91-FDDC9B69AA0A}" dt="2020-11-25T13:54:59.609" v="225" actId="20577"/>
          <ac:spMkLst>
            <pc:docMk/>
            <pc:sldMk cId="4158378202" sldId="399"/>
            <ac:spMk id="4" creationId="{B924E116-3E28-4A8B-A72E-580B41CFF0E8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5:07.515" v="227" actId="1076"/>
          <ac:spMkLst>
            <pc:docMk/>
            <pc:sldMk cId="4158378202" sldId="399"/>
            <ac:spMk id="6" creationId="{6222A5B4-C977-9F4F-9EA4-3E4179C56E7F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9:33.050" v="345" actId="20577"/>
        <pc:sldMkLst>
          <pc:docMk/>
          <pc:sldMk cId="4218346325" sldId="400"/>
        </pc:sldMkLst>
        <pc:spChg chg="mod">
          <ac:chgData name="Michelle Nock" userId="S::michelle.nock@npatschools.org::c1c4e195-bb56-43b1-92bd-bdb92746116f" providerId="AD" clId="Web-{D41347BB-B55A-4B97-9E91-FDDC9B69AA0A}" dt="2020-11-25T13:59:33.050" v="345" actId="20577"/>
          <ac:spMkLst>
            <pc:docMk/>
            <pc:sldMk cId="4218346325" sldId="400"/>
            <ac:spMk id="4" creationId="{B924E116-3E28-4A8B-A72E-580B41CFF0E8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9:25.847" v="344" actId="1076"/>
          <ac:spMkLst>
            <pc:docMk/>
            <pc:sldMk cId="4218346325" sldId="400"/>
            <ac:spMk id="6" creationId="{6222A5B4-C977-9F4F-9EA4-3E4179C56E7F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1:39.317" v="396" actId="20577"/>
        <pc:sldMkLst>
          <pc:docMk/>
          <pc:sldMk cId="1170397529" sldId="401"/>
        </pc:sldMkLst>
        <pc:spChg chg="mod">
          <ac:chgData name="Michelle Nock" userId="S::michelle.nock@npatschools.org::c1c4e195-bb56-43b1-92bd-bdb92746116f" providerId="AD" clId="Web-{D41347BB-B55A-4B97-9E91-FDDC9B69AA0A}" dt="2020-11-25T14:01:39.317" v="396" actId="20577"/>
          <ac:spMkLst>
            <pc:docMk/>
            <pc:sldMk cId="1170397529" sldId="401"/>
            <ac:spMk id="4" creationId="{B924E116-3E28-4A8B-A72E-580B41CFF0E8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1:34.317" v="395" actId="14100"/>
          <ac:spMkLst>
            <pc:docMk/>
            <pc:sldMk cId="1170397529" sldId="401"/>
            <ac:spMk id="6" creationId="{6222A5B4-C977-9F4F-9EA4-3E4179C56E7F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6:52.884" v="72" actId="14100"/>
        <pc:sldMkLst>
          <pc:docMk/>
          <pc:sldMk cId="1056989705" sldId="406"/>
        </pc:sldMkLst>
        <pc:spChg chg="mod">
          <ac:chgData name="Michelle Nock" userId="S::michelle.nock@npatschools.org::c1c4e195-bb56-43b1-92bd-bdb92746116f" providerId="AD" clId="Web-{D41347BB-B55A-4B97-9E91-FDDC9B69AA0A}" dt="2020-11-25T13:46:52.884" v="72" actId="14100"/>
          <ac:spMkLst>
            <pc:docMk/>
            <pc:sldMk cId="1056989705" sldId="406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9:08.276" v="115" actId="14100"/>
        <pc:sldMkLst>
          <pc:docMk/>
          <pc:sldMk cId="4260967566" sldId="410"/>
        </pc:sldMkLst>
        <pc:spChg chg="mod">
          <ac:chgData name="Michelle Nock" userId="S::michelle.nock@npatschools.org::c1c4e195-bb56-43b1-92bd-bdb92746116f" providerId="AD" clId="Web-{D41347BB-B55A-4B97-9E91-FDDC9B69AA0A}" dt="2020-11-25T13:49:08.276" v="115" actId="14100"/>
          <ac:spMkLst>
            <pc:docMk/>
            <pc:sldMk cId="4260967566" sldId="410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3:22.264" v="189" actId="14100"/>
        <pc:sldMkLst>
          <pc:docMk/>
          <pc:sldMk cId="3037875887" sldId="412"/>
        </pc:sldMkLst>
        <pc:spChg chg="mod">
          <ac:chgData name="Michelle Nock" userId="S::michelle.nock@npatschools.org::c1c4e195-bb56-43b1-92bd-bdb92746116f" providerId="AD" clId="Web-{D41347BB-B55A-4B97-9E91-FDDC9B69AA0A}" dt="2020-11-25T13:53:22.264" v="189" actId="14100"/>
          <ac:spMkLst>
            <pc:docMk/>
            <pc:sldMk cId="3037875887" sldId="412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4:47.781" v="218" actId="20577"/>
        <pc:sldMkLst>
          <pc:docMk/>
          <pc:sldMk cId="592008265" sldId="413"/>
        </pc:sldMkLst>
        <pc:spChg chg="mod">
          <ac:chgData name="Michelle Nock" userId="S::michelle.nock@npatschools.org::c1c4e195-bb56-43b1-92bd-bdb92746116f" providerId="AD" clId="Web-{D41347BB-B55A-4B97-9E91-FDDC9B69AA0A}" dt="2020-11-25T13:54:47.781" v="218" actId="20577"/>
          <ac:spMkLst>
            <pc:docMk/>
            <pc:sldMk cId="592008265" sldId="413"/>
            <ac:spMk id="2" creationId="{3DECDC88-CD2C-0D40-9C71-92F5B327E306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4:12.155" v="196" actId="20577"/>
          <ac:spMkLst>
            <pc:docMk/>
            <pc:sldMk cId="592008265" sldId="413"/>
            <ac:spMk id="3" creationId="{29F3CDE0-0E92-0647-BEDE-2CAD1CA796B5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4:12.202" v="198" actId="20577"/>
          <ac:spMkLst>
            <pc:docMk/>
            <pc:sldMk cId="592008265" sldId="413"/>
            <ac:spMk id="6" creationId="{7E3DCEE6-70E8-4EEE-A92F-94D135CF5173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6:06.891" v="263" actId="14100"/>
        <pc:sldMkLst>
          <pc:docMk/>
          <pc:sldMk cId="5633956" sldId="414"/>
        </pc:sldMkLst>
        <pc:spChg chg="mod">
          <ac:chgData name="Michelle Nock" userId="S::michelle.nock@npatschools.org::c1c4e195-bb56-43b1-92bd-bdb92746116f" providerId="AD" clId="Web-{D41347BB-B55A-4B97-9E91-FDDC9B69AA0A}" dt="2020-11-25T13:56:06.891" v="263" actId="14100"/>
          <ac:spMkLst>
            <pc:docMk/>
            <pc:sldMk cId="5633956" sldId="414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0:04.957" v="356" actId="14100"/>
        <pc:sldMkLst>
          <pc:docMk/>
          <pc:sldMk cId="33965165" sldId="419"/>
        </pc:sldMkLst>
        <pc:spChg chg="mod">
          <ac:chgData name="Michelle Nock" userId="S::michelle.nock@npatschools.org::c1c4e195-bb56-43b1-92bd-bdb92746116f" providerId="AD" clId="Web-{D41347BB-B55A-4B97-9E91-FDDC9B69AA0A}" dt="2020-11-25T13:59:58.535" v="352" actId="20577"/>
          <ac:spMkLst>
            <pc:docMk/>
            <pc:sldMk cId="33965165" sldId="419"/>
            <ac:spMk id="2" creationId="{67C8C060-F55C-4748-B130-0E3C156627A5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0:04.957" v="356" actId="14100"/>
          <ac:spMkLst>
            <pc:docMk/>
            <pc:sldMk cId="33965165" sldId="419"/>
            <ac:spMk id="6" creationId="{7E3DCEE6-70E8-4EEE-A92F-94D135CF5173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0:45.910" v="375" actId="20577"/>
        <pc:sldMkLst>
          <pc:docMk/>
          <pc:sldMk cId="4082450571" sldId="421"/>
        </pc:sldMkLst>
        <pc:spChg chg="mod">
          <ac:chgData name="Michelle Nock" userId="S::michelle.nock@npatschools.org::c1c4e195-bb56-43b1-92bd-bdb92746116f" providerId="AD" clId="Web-{D41347BB-B55A-4B97-9E91-FDDC9B69AA0A}" dt="2020-11-25T14:00:43.566" v="372" actId="20577"/>
          <ac:spMkLst>
            <pc:docMk/>
            <pc:sldMk cId="4082450571" sldId="421"/>
            <ac:spMk id="3" creationId="{1AF7F614-43C7-E74E-94AA-E80E8DDF1682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0:45.910" v="375" actId="20577"/>
          <ac:spMkLst>
            <pc:docMk/>
            <pc:sldMk cId="4082450571" sldId="421"/>
            <ac:spMk id="6" creationId="{7E3DCEE6-70E8-4EEE-A92F-94D135CF5173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7:18.603" v="84" actId="14100"/>
        <pc:sldMkLst>
          <pc:docMk/>
          <pc:sldMk cId="2432381694" sldId="427"/>
        </pc:sldMkLst>
        <pc:spChg chg="mod">
          <ac:chgData name="Michelle Nock" userId="S::michelle.nock@npatschools.org::c1c4e195-bb56-43b1-92bd-bdb92746116f" providerId="AD" clId="Web-{D41347BB-B55A-4B97-9E91-FDDC9B69AA0A}" dt="2020-11-25T13:47:18.603" v="84" actId="14100"/>
          <ac:spMkLst>
            <pc:docMk/>
            <pc:sldMk cId="2432381694" sldId="427"/>
            <ac:spMk id="4" creationId="{218593E4-E66A-9042-9C01-5B4A6C1F7303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7:11.790" v="81" actId="20577"/>
          <ac:spMkLst>
            <pc:docMk/>
            <pc:sldMk cId="2432381694" sldId="427"/>
            <ac:spMk id="9" creationId="{4903F581-C405-1C47-A979-C14D73B312F1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6:27.282" v="267" actId="14100"/>
        <pc:sldMkLst>
          <pc:docMk/>
          <pc:sldMk cId="3447196662" sldId="428"/>
        </pc:sldMkLst>
        <pc:spChg chg="mod">
          <ac:chgData name="Michelle Nock" userId="S::michelle.nock@npatschools.org::c1c4e195-bb56-43b1-92bd-bdb92746116f" providerId="AD" clId="Web-{D41347BB-B55A-4B97-9E91-FDDC9B69AA0A}" dt="2020-11-25T13:56:18.391" v="265" actId="20577"/>
          <ac:spMkLst>
            <pc:docMk/>
            <pc:sldMk cId="3447196662" sldId="428"/>
            <ac:spMk id="3" creationId="{EE5AEB33-6B65-7547-9726-227FE7E637BA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6:27.282" v="267" actId="14100"/>
          <ac:spMkLst>
            <pc:docMk/>
            <pc:sldMk cId="3447196662" sldId="428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8:40.870" v="108" actId="20577"/>
        <pc:sldMkLst>
          <pc:docMk/>
          <pc:sldMk cId="3771948196" sldId="429"/>
        </pc:sldMkLst>
        <pc:spChg chg="mod">
          <ac:chgData name="Michelle Nock" userId="S::michelle.nock@npatschools.org::c1c4e195-bb56-43b1-92bd-bdb92746116f" providerId="AD" clId="Web-{D41347BB-B55A-4B97-9E91-FDDC9B69AA0A}" dt="2020-11-25T13:48:40.870" v="108" actId="20577"/>
          <ac:spMkLst>
            <pc:docMk/>
            <pc:sldMk cId="3771948196" sldId="429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8:37.885" v="107" actId="20577"/>
          <ac:spMkLst>
            <pc:docMk/>
            <pc:sldMk cId="3771948196" sldId="429"/>
            <ac:spMk id="7" creationId="{70252465-360E-9F4F-B52A-5D7EDAFCA00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1:15.278" v="150" actId="14100"/>
        <pc:sldMkLst>
          <pc:docMk/>
          <pc:sldMk cId="2506991167" sldId="432"/>
        </pc:sldMkLst>
        <pc:spChg chg="mod">
          <ac:chgData name="Michelle Nock" userId="S::michelle.nock@npatschools.org::c1c4e195-bb56-43b1-92bd-bdb92746116f" providerId="AD" clId="Web-{D41347BB-B55A-4B97-9E91-FDDC9B69AA0A}" dt="2020-11-25T13:51:15.278" v="150" actId="14100"/>
          <ac:spMkLst>
            <pc:docMk/>
            <pc:sldMk cId="2506991167" sldId="432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1:28.192" v="391" actId="14100"/>
        <pc:sldMkLst>
          <pc:docMk/>
          <pc:sldMk cId="82969100" sldId="433"/>
        </pc:sldMkLst>
        <pc:spChg chg="mod">
          <ac:chgData name="Michelle Nock" userId="S::michelle.nock@npatschools.org::c1c4e195-bb56-43b1-92bd-bdb92746116f" providerId="AD" clId="Web-{D41347BB-B55A-4B97-9E91-FDDC9B69AA0A}" dt="2020-11-25T14:01:28.192" v="391" actId="14100"/>
          <ac:spMkLst>
            <pc:docMk/>
            <pc:sldMk cId="82969100" sldId="433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1:50.966" v="161" actId="20577"/>
        <pc:sldMkLst>
          <pc:docMk/>
          <pc:sldMk cId="525493111" sldId="435"/>
        </pc:sldMkLst>
        <pc:spChg chg="mod">
          <ac:chgData name="Michelle Nock" userId="S::michelle.nock@npatschools.org::c1c4e195-bb56-43b1-92bd-bdb92746116f" providerId="AD" clId="Web-{D41347BB-B55A-4B97-9E91-FDDC9B69AA0A}" dt="2020-11-25T13:51:50.966" v="161" actId="20577"/>
          <ac:spMkLst>
            <pc:docMk/>
            <pc:sldMk cId="525493111" sldId="435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1:46.591" v="160" actId="14100"/>
          <ac:spMkLst>
            <pc:docMk/>
            <pc:sldMk cId="525493111" sldId="435"/>
            <ac:spMk id="7" creationId="{70252465-360E-9F4F-B52A-5D7EDAFCA00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5:21.718" v="233" actId="20577"/>
        <pc:sldMkLst>
          <pc:docMk/>
          <pc:sldMk cId="3149090210" sldId="436"/>
        </pc:sldMkLst>
        <pc:spChg chg="mod">
          <ac:chgData name="Michelle Nock" userId="S::michelle.nock@npatschools.org::c1c4e195-bb56-43b1-92bd-bdb92746116f" providerId="AD" clId="Web-{D41347BB-B55A-4B97-9E91-FDDC9B69AA0A}" dt="2020-11-25T13:55:21.718" v="233" actId="20577"/>
          <ac:spMkLst>
            <pc:docMk/>
            <pc:sldMk cId="3149090210" sldId="436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5:16.843" v="230" actId="20577"/>
          <ac:spMkLst>
            <pc:docMk/>
            <pc:sldMk cId="3149090210" sldId="436"/>
            <ac:spMk id="7" creationId="{70252465-360E-9F4F-B52A-5D7EDAFCA00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9:45.816" v="349" actId="20577"/>
        <pc:sldMkLst>
          <pc:docMk/>
          <pc:sldMk cId="3417218955" sldId="444"/>
        </pc:sldMkLst>
        <pc:spChg chg="mod">
          <ac:chgData name="Michelle Nock" userId="S::michelle.nock@npatschools.org::c1c4e195-bb56-43b1-92bd-bdb92746116f" providerId="AD" clId="Web-{D41347BB-B55A-4B97-9E91-FDDC9B69AA0A}" dt="2020-11-25T13:59:40.878" v="348" actId="20577"/>
          <ac:spMkLst>
            <pc:docMk/>
            <pc:sldMk cId="3417218955" sldId="444"/>
            <ac:spMk id="3" creationId="{4CC24A18-3B13-7D47-8152-DF5A7A9F3799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9:45.816" v="349" actId="20577"/>
          <ac:spMkLst>
            <pc:docMk/>
            <pc:sldMk cId="3417218955" sldId="444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1:49.692" v="400" actId="20577"/>
        <pc:sldMkLst>
          <pc:docMk/>
          <pc:sldMk cId="1889357129" sldId="445"/>
        </pc:sldMkLst>
        <pc:spChg chg="mod">
          <ac:chgData name="Michelle Nock" userId="S::michelle.nock@npatschools.org::c1c4e195-bb56-43b1-92bd-bdb92746116f" providerId="AD" clId="Web-{D41347BB-B55A-4B97-9E91-FDDC9B69AA0A}" dt="2020-11-25T14:01:49.692" v="400" actId="20577"/>
          <ac:spMkLst>
            <pc:docMk/>
            <pc:sldMk cId="1889357129" sldId="445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1:47.114" v="399" actId="20577"/>
          <ac:spMkLst>
            <pc:docMk/>
            <pc:sldMk cId="1889357129" sldId="445"/>
            <ac:spMk id="7" creationId="{70252465-360E-9F4F-B52A-5D7EDAFCA00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6:07.664" v="64" actId="20577"/>
        <pc:sldMkLst>
          <pc:docMk/>
          <pc:sldMk cId="1064948140" sldId="455"/>
        </pc:sldMkLst>
        <pc:spChg chg="mod">
          <ac:chgData name="Michelle Nock" userId="S::michelle.nock@npatschools.org::c1c4e195-bb56-43b1-92bd-bdb92746116f" providerId="AD" clId="Web-{D41347BB-B55A-4B97-9E91-FDDC9B69AA0A}" dt="2020-11-25T13:46:07.664" v="64" actId="20577"/>
          <ac:spMkLst>
            <pc:docMk/>
            <pc:sldMk cId="1064948140" sldId="455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6:03.852" v="61" actId="20577"/>
          <ac:spMkLst>
            <pc:docMk/>
            <pc:sldMk cId="1064948140" sldId="455"/>
            <ac:spMk id="7" creationId="{70252465-360E-9F4F-B52A-5D7EDAFCA00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9:00.229" v="113" actId="20577"/>
        <pc:sldMkLst>
          <pc:docMk/>
          <pc:sldMk cId="4135894322" sldId="457"/>
        </pc:sldMkLst>
        <pc:spChg chg="mod">
          <ac:chgData name="Michelle Nock" userId="S::michelle.nock@npatschools.org::c1c4e195-bb56-43b1-92bd-bdb92746116f" providerId="AD" clId="Web-{D41347BB-B55A-4B97-9E91-FDDC9B69AA0A}" dt="2020-11-25T13:49:00.229" v="113" actId="20577"/>
          <ac:spMkLst>
            <pc:docMk/>
            <pc:sldMk cId="4135894322" sldId="457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8:54.729" v="112" actId="1076"/>
          <ac:spMkLst>
            <pc:docMk/>
            <pc:sldMk cId="4135894322" sldId="457"/>
            <ac:spMk id="7" creationId="{70252465-360E-9F4F-B52A-5D7EDAFCA00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0:07.808" v="131" actId="14100"/>
        <pc:sldMkLst>
          <pc:docMk/>
          <pc:sldMk cId="2529189274" sldId="458"/>
        </pc:sldMkLst>
        <pc:spChg chg="mod">
          <ac:chgData name="Michelle Nock" userId="S::michelle.nock@npatschools.org::c1c4e195-bb56-43b1-92bd-bdb92746116f" providerId="AD" clId="Web-{D41347BB-B55A-4B97-9E91-FDDC9B69AA0A}" dt="2020-11-25T13:49:35.167" v="123" actId="14100"/>
          <ac:spMkLst>
            <pc:docMk/>
            <pc:sldMk cId="2529189274" sldId="458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0:07.808" v="131" actId="14100"/>
          <ac:spMkLst>
            <pc:docMk/>
            <pc:sldMk cId="2529189274" sldId="458"/>
            <ac:spMk id="7" creationId="{B1431E32-21D1-634C-BF16-1822F10D684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1:04.262" v="148" actId="1076"/>
        <pc:sldMkLst>
          <pc:docMk/>
          <pc:sldMk cId="1293305779" sldId="459"/>
        </pc:sldMkLst>
        <pc:spChg chg="mod">
          <ac:chgData name="Michelle Nock" userId="S::michelle.nock@npatschools.org::c1c4e195-bb56-43b1-92bd-bdb92746116f" providerId="AD" clId="Web-{D41347BB-B55A-4B97-9E91-FDDC9B69AA0A}" dt="2020-11-25T13:50:42.824" v="140" actId="14100"/>
          <ac:spMkLst>
            <pc:docMk/>
            <pc:sldMk cId="1293305779" sldId="459"/>
            <ac:spMk id="3" creationId="{CC252B68-C76C-E249-A9E8-C19352CC939A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1:02.121" v="147" actId="20577"/>
          <ac:spMkLst>
            <pc:docMk/>
            <pc:sldMk cId="1293305779" sldId="459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0:59.918" v="145" actId="20577"/>
          <ac:spMkLst>
            <pc:docMk/>
            <pc:sldMk cId="1293305779" sldId="459"/>
            <ac:spMk id="9" creationId="{4F952F6A-8E37-8E40-8021-ACB94804149E}"/>
          </ac:spMkLst>
        </pc:spChg>
        <pc:picChg chg="mod">
          <ac:chgData name="Michelle Nock" userId="S::michelle.nock@npatschools.org::c1c4e195-bb56-43b1-92bd-bdb92746116f" providerId="AD" clId="Web-{D41347BB-B55A-4B97-9E91-FDDC9B69AA0A}" dt="2020-11-25T13:51:04.262" v="148" actId="1076"/>
          <ac:picMkLst>
            <pc:docMk/>
            <pc:sldMk cId="1293305779" sldId="459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D41347BB-B55A-4B97-9E91-FDDC9B69AA0A}" dt="2020-11-25T13:47:41.666" v="95" actId="20577"/>
        <pc:sldMkLst>
          <pc:docMk/>
          <pc:sldMk cId="1371114815" sldId="461"/>
        </pc:sldMkLst>
        <pc:spChg chg="mod">
          <ac:chgData name="Michelle Nock" userId="S::michelle.nock@npatschools.org::c1c4e195-bb56-43b1-92bd-bdb92746116f" providerId="AD" clId="Web-{D41347BB-B55A-4B97-9E91-FDDC9B69AA0A}" dt="2020-11-25T13:47:41.666" v="95" actId="20577"/>
          <ac:spMkLst>
            <pc:docMk/>
            <pc:sldMk cId="1371114815" sldId="461"/>
            <ac:spMk id="4" creationId="{B924E116-3E28-4A8B-A72E-580B41CFF0E8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3:13.279" v="184" actId="14100"/>
        <pc:sldMkLst>
          <pc:docMk/>
          <pc:sldMk cId="2459729021" sldId="462"/>
        </pc:sldMkLst>
        <pc:spChg chg="mod">
          <ac:chgData name="Michelle Nock" userId="S::michelle.nock@npatschools.org::c1c4e195-bb56-43b1-92bd-bdb92746116f" providerId="AD" clId="Web-{D41347BB-B55A-4B97-9E91-FDDC9B69AA0A}" dt="2020-11-25T13:53:13.279" v="184" actId="14100"/>
          <ac:spMkLst>
            <pc:docMk/>
            <pc:sldMk cId="2459729021" sldId="462"/>
            <ac:spMk id="3" creationId="{715FE2BB-2022-C64E-BD1A-5A93620A5872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3:05.435" v="183" actId="20577"/>
          <ac:spMkLst>
            <pc:docMk/>
            <pc:sldMk cId="2459729021" sldId="462"/>
            <ac:spMk id="5" creationId="{699B4E54-4D49-4CC6-B22F-139EBF718891}"/>
          </ac:spMkLst>
        </pc:spChg>
        <pc:graphicFrameChg chg="mod modGraphic">
          <ac:chgData name="Michelle Nock" userId="S::michelle.nock@npatschools.org::c1c4e195-bb56-43b1-92bd-bdb92746116f" providerId="AD" clId="Web-{D41347BB-B55A-4B97-9E91-FDDC9B69AA0A}" dt="2020-11-25T13:53:01.435" v="182"/>
          <ac:graphicFrameMkLst>
            <pc:docMk/>
            <pc:sldMk cId="2459729021" sldId="462"/>
            <ac:graphicFrameMk id="10" creationId="{92EFCA58-901F-3F41-9B0D-3BE79A370334}"/>
          </ac:graphicFrameMkLst>
        </pc:graphicFrameChg>
      </pc:sldChg>
      <pc:sldChg chg="modSp">
        <pc:chgData name="Michelle Nock" userId="S::michelle.nock@npatschools.org::c1c4e195-bb56-43b1-92bd-bdb92746116f" providerId="AD" clId="Web-{D41347BB-B55A-4B97-9E91-FDDC9B69AA0A}" dt="2020-11-25T13:56:00.454" v="261" actId="14100"/>
        <pc:sldMkLst>
          <pc:docMk/>
          <pc:sldMk cId="1720215293" sldId="464"/>
        </pc:sldMkLst>
        <pc:spChg chg="mod">
          <ac:chgData name="Michelle Nock" userId="S::michelle.nock@npatschools.org::c1c4e195-bb56-43b1-92bd-bdb92746116f" providerId="AD" clId="Web-{D41347BB-B55A-4B97-9E91-FDDC9B69AA0A}" dt="2020-11-25T13:55:55.360" v="258" actId="20577"/>
          <ac:spMkLst>
            <pc:docMk/>
            <pc:sldMk cId="1720215293" sldId="464"/>
            <ac:spMk id="2" creationId="{D6934447-DA2A-634F-A0F2-9BC75DC9B27F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6:00.454" v="261" actId="14100"/>
          <ac:spMkLst>
            <pc:docMk/>
            <pc:sldMk cId="1720215293" sldId="464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5:43.344" v="241" actId="1076"/>
          <ac:spMkLst>
            <pc:docMk/>
            <pc:sldMk cId="1720215293" sldId="464"/>
            <ac:spMk id="7" creationId="{70252465-360E-9F4F-B52A-5D7EDAFCA00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7:36.244" v="92" actId="14100"/>
        <pc:sldMkLst>
          <pc:docMk/>
          <pc:sldMk cId="1438853976" sldId="467"/>
        </pc:sldMkLst>
        <pc:spChg chg="mod">
          <ac:chgData name="Michelle Nock" userId="S::michelle.nock@npatschools.org::c1c4e195-bb56-43b1-92bd-bdb92746116f" providerId="AD" clId="Web-{D41347BB-B55A-4B97-9E91-FDDC9B69AA0A}" dt="2020-11-25T13:47:28.134" v="87" actId="20577"/>
          <ac:spMkLst>
            <pc:docMk/>
            <pc:sldMk cId="1438853976" sldId="467"/>
            <ac:spMk id="2" creationId="{8447B1A1-CF3A-FD49-82E7-B7A76841B3B3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7:36.244" v="92" actId="14100"/>
          <ac:spMkLst>
            <pc:docMk/>
            <pc:sldMk cId="1438853976" sldId="467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1:22.395" v="387" actId="14100"/>
        <pc:sldMkLst>
          <pc:docMk/>
          <pc:sldMk cId="4075547872" sldId="469"/>
        </pc:sldMkLst>
        <pc:spChg chg="mod">
          <ac:chgData name="Michelle Nock" userId="S::michelle.nock@npatschools.org::c1c4e195-bb56-43b1-92bd-bdb92746116f" providerId="AD" clId="Web-{D41347BB-B55A-4B97-9E91-FDDC9B69AA0A}" dt="2020-11-25T14:01:16.817" v="385" actId="1076"/>
          <ac:spMkLst>
            <pc:docMk/>
            <pc:sldMk cId="4075547872" sldId="469"/>
            <ac:spMk id="3" creationId="{097C4F8E-67C7-EC4D-B9CD-F6B2DD517677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1:22.395" v="387" actId="14100"/>
          <ac:spMkLst>
            <pc:docMk/>
            <pc:sldMk cId="4075547872" sldId="469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1:58.974" v="405" actId="14100"/>
        <pc:sldMkLst>
          <pc:docMk/>
          <pc:sldMk cId="3156741085" sldId="471"/>
        </pc:sldMkLst>
        <pc:spChg chg="mod">
          <ac:chgData name="Michelle Nock" userId="S::michelle.nock@npatschools.org::c1c4e195-bb56-43b1-92bd-bdb92746116f" providerId="AD" clId="Web-{D41347BB-B55A-4B97-9E91-FDDC9B69AA0A}" dt="2020-11-25T14:01:58.974" v="405" actId="14100"/>
          <ac:spMkLst>
            <pc:docMk/>
            <pc:sldMk cId="3156741085" sldId="471"/>
            <ac:spMk id="6" creationId="{7E3DCEE6-70E8-4EEE-A92F-94D135CF5173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2:45.881" v="419" actId="14100"/>
        <pc:sldMkLst>
          <pc:docMk/>
          <pc:sldMk cId="371527974" sldId="472"/>
        </pc:sldMkLst>
        <pc:spChg chg="mod">
          <ac:chgData name="Michelle Nock" userId="S::michelle.nock@npatschools.org::c1c4e195-bb56-43b1-92bd-bdb92746116f" providerId="AD" clId="Web-{D41347BB-B55A-4B97-9E91-FDDC9B69AA0A}" dt="2020-11-25T14:02:40.349" v="415" actId="20577"/>
          <ac:spMkLst>
            <pc:docMk/>
            <pc:sldMk cId="371527974" sldId="472"/>
            <ac:spMk id="3" creationId="{097C4F8E-67C7-EC4D-B9CD-F6B2DD517677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2:45.881" v="419" actId="14100"/>
          <ac:spMkLst>
            <pc:docMk/>
            <pc:sldMk cId="371527974" sldId="472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6:46.266" v="272" actId="14100"/>
        <pc:sldMkLst>
          <pc:docMk/>
          <pc:sldMk cId="2485908787" sldId="475"/>
        </pc:sldMkLst>
        <pc:spChg chg="mod">
          <ac:chgData name="Michelle Nock" userId="S::michelle.nock@npatschools.org::c1c4e195-bb56-43b1-92bd-bdb92746116f" providerId="AD" clId="Web-{D41347BB-B55A-4B97-9E91-FDDC9B69AA0A}" dt="2020-11-25T13:56:34.798" v="270" actId="20577"/>
          <ac:spMkLst>
            <pc:docMk/>
            <pc:sldMk cId="2485908787" sldId="475"/>
            <ac:spMk id="3" creationId="{09045926-B9E9-0C4E-8FF1-78B944233CE3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6:46.266" v="272" actId="14100"/>
          <ac:spMkLst>
            <pc:docMk/>
            <pc:sldMk cId="2485908787" sldId="475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47:03.415" v="78" actId="20577"/>
        <pc:sldMkLst>
          <pc:docMk/>
          <pc:sldMk cId="420792038" sldId="477"/>
        </pc:sldMkLst>
        <pc:spChg chg="mod">
          <ac:chgData name="Michelle Nock" userId="S::michelle.nock@npatschools.org::c1c4e195-bb56-43b1-92bd-bdb92746116f" providerId="AD" clId="Web-{D41347BB-B55A-4B97-9E91-FDDC9B69AA0A}" dt="2020-11-25T13:47:03.415" v="78" actId="20577"/>
          <ac:spMkLst>
            <pc:docMk/>
            <pc:sldMk cId="420792038" sldId="477"/>
            <ac:spMk id="2" creationId="{891B346C-2D08-4D49-B649-F6F03BC6A7D8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46:57.962" v="76" actId="20577"/>
          <ac:spMkLst>
            <pc:docMk/>
            <pc:sldMk cId="420792038" sldId="477"/>
            <ac:spMk id="6" creationId="{7E3DCEE6-70E8-4EEE-A92F-94D135CF5173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0:33.308" v="136" actId="20577"/>
        <pc:sldMkLst>
          <pc:docMk/>
          <pc:sldMk cId="4131872165" sldId="478"/>
        </pc:sldMkLst>
        <pc:spChg chg="mod">
          <ac:chgData name="Michelle Nock" userId="S::michelle.nock@npatschools.org::c1c4e195-bb56-43b1-92bd-bdb92746116f" providerId="AD" clId="Web-{D41347BB-B55A-4B97-9E91-FDDC9B69AA0A}" dt="2020-11-25T13:50:25.590" v="133" actId="14100"/>
          <ac:spMkLst>
            <pc:docMk/>
            <pc:sldMk cId="4131872165" sldId="478"/>
            <ac:spMk id="5" creationId="{699B4E54-4D49-4CC6-B22F-139EBF7188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0:33.308" v="136" actId="20577"/>
          <ac:spMkLst>
            <pc:docMk/>
            <pc:sldMk cId="4131872165" sldId="478"/>
            <ac:spMk id="7" creationId="{B1431E32-21D1-634C-BF16-1822F10D6847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7:05.626" v="282" actId="14100"/>
        <pc:sldMkLst>
          <pc:docMk/>
          <pc:sldMk cId="3248130970" sldId="479"/>
        </pc:sldMkLst>
        <pc:spChg chg="mod">
          <ac:chgData name="Michelle Nock" userId="S::michelle.nock@npatschools.org::c1c4e195-bb56-43b1-92bd-bdb92746116f" providerId="AD" clId="Web-{D41347BB-B55A-4B97-9E91-FDDC9B69AA0A}" dt="2020-11-25T13:56:54.923" v="277" actId="20577"/>
          <ac:spMkLst>
            <pc:docMk/>
            <pc:sldMk cId="3248130970" sldId="479"/>
            <ac:spMk id="3" creationId="{A6892C35-E7E1-304D-9011-3D807E09CF0E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7:05.626" v="282" actId="14100"/>
          <ac:spMkLst>
            <pc:docMk/>
            <pc:sldMk cId="3248130970" sldId="479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7:35.173" v="295" actId="14100"/>
        <pc:sldMkLst>
          <pc:docMk/>
          <pc:sldMk cId="4074562748" sldId="480"/>
        </pc:sldMkLst>
        <pc:spChg chg="mod">
          <ac:chgData name="Michelle Nock" userId="S::michelle.nock@npatschools.org::c1c4e195-bb56-43b1-92bd-bdb92746116f" providerId="AD" clId="Web-{D41347BB-B55A-4B97-9E91-FDDC9B69AA0A}" dt="2020-11-25T13:57:35.173" v="295" actId="14100"/>
          <ac:spMkLst>
            <pc:docMk/>
            <pc:sldMk cId="4074562748" sldId="480"/>
            <ac:spMk id="4" creationId="{F60DB08E-614B-4703-A4F3-ECFEC189F3CC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7:31.033" v="292" actId="20577"/>
          <ac:spMkLst>
            <pc:docMk/>
            <pc:sldMk cId="4074562748" sldId="480"/>
            <ac:spMk id="12" creationId="{63EF9316-95A7-A74F-8C10-A2DFD697B428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9:15.987" v="338" actId="14100"/>
        <pc:sldMkLst>
          <pc:docMk/>
          <pc:sldMk cId="3412301094" sldId="481"/>
        </pc:sldMkLst>
        <pc:spChg chg="mod">
          <ac:chgData name="Michelle Nock" userId="S::michelle.nock@npatschools.org::c1c4e195-bb56-43b1-92bd-bdb92746116f" providerId="AD" clId="Web-{D41347BB-B55A-4B97-9E91-FDDC9B69AA0A}" dt="2020-11-25T13:59:15.987" v="338" actId="14100"/>
          <ac:spMkLst>
            <pc:docMk/>
            <pc:sldMk cId="3412301094" sldId="481"/>
            <ac:spMk id="4" creationId="{F60DB08E-614B-4703-A4F3-ECFEC189F3C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9:10.690" v="334" actId="14100"/>
        <pc:sldMkLst>
          <pc:docMk/>
          <pc:sldMk cId="360422842" sldId="482"/>
        </pc:sldMkLst>
        <pc:spChg chg="mod">
          <ac:chgData name="Michelle Nock" userId="S::michelle.nock@npatschools.org::c1c4e195-bb56-43b1-92bd-bdb92746116f" providerId="AD" clId="Web-{D41347BB-B55A-4B97-9E91-FDDC9B69AA0A}" dt="2020-11-25T13:58:54.096" v="325" actId="20577"/>
          <ac:spMkLst>
            <pc:docMk/>
            <pc:sldMk cId="360422842" sldId="482"/>
            <ac:spMk id="2" creationId="{8447B1A1-CF3A-FD49-82E7-B7A76841B3B3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9:10.690" v="334" actId="14100"/>
          <ac:spMkLst>
            <pc:docMk/>
            <pc:sldMk cId="360422842" sldId="482"/>
            <ac:spMk id="4" creationId="{F60DB08E-614B-4703-A4F3-ECFEC189F3CC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8:57.190" v="330" actId="20577"/>
          <ac:spMkLst>
            <pc:docMk/>
            <pc:sldMk cId="360422842" sldId="482"/>
            <ac:spMk id="6" creationId="{9F86A9D8-2326-834B-BAAA-35F252D0F702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3:54:40.843" v="213" actId="20577"/>
        <pc:sldMkLst>
          <pc:docMk/>
          <pc:sldMk cId="258533248" sldId="483"/>
        </pc:sldMkLst>
        <pc:spChg chg="mod">
          <ac:chgData name="Michelle Nock" userId="S::michelle.nock@npatschools.org::c1c4e195-bb56-43b1-92bd-bdb92746116f" providerId="AD" clId="Web-{D41347BB-B55A-4B97-9E91-FDDC9B69AA0A}" dt="2020-11-25T13:54:12.264" v="199" actId="20577"/>
          <ac:spMkLst>
            <pc:docMk/>
            <pc:sldMk cId="258533248" sldId="483"/>
            <ac:spMk id="2" creationId="{91A6348D-9356-4E2F-A940-5BDA9387362F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4:40.843" v="213" actId="20577"/>
          <ac:spMkLst>
            <pc:docMk/>
            <pc:sldMk cId="258533248" sldId="483"/>
            <ac:spMk id="3" creationId="{DE04B04D-B391-4F10-9B9A-E1AA257FD591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4:12.421" v="205" actId="14100"/>
          <ac:spMkLst>
            <pc:docMk/>
            <pc:sldMk cId="258533248" sldId="483"/>
            <ac:spMk id="4" creationId="{D0D2EBC5-AFAD-4A93-AD8E-AB7661A22FBC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1:02.285" v="381" actId="20577"/>
        <pc:sldMkLst>
          <pc:docMk/>
          <pc:sldMk cId="1698615984" sldId="484"/>
        </pc:sldMkLst>
        <pc:spChg chg="mod">
          <ac:chgData name="Michelle Nock" userId="S::michelle.nock@npatschools.org::c1c4e195-bb56-43b1-92bd-bdb92746116f" providerId="AD" clId="Web-{D41347BB-B55A-4B97-9E91-FDDC9B69AA0A}" dt="2020-11-25T14:00:57.504" v="378" actId="20577"/>
          <ac:spMkLst>
            <pc:docMk/>
            <pc:sldMk cId="1698615984" sldId="484"/>
            <ac:spMk id="3" creationId="{1AF7F614-43C7-E74E-94AA-E80E8DDF1682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1:02.285" v="381" actId="20577"/>
          <ac:spMkLst>
            <pc:docMk/>
            <pc:sldMk cId="1698615984" sldId="484"/>
            <ac:spMk id="6" creationId="{7E3DCEE6-70E8-4EEE-A92F-94D135CF5173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0:32.348" v="366" actId="14100"/>
        <pc:sldMkLst>
          <pc:docMk/>
          <pc:sldMk cId="2637417289" sldId="485"/>
        </pc:sldMkLst>
        <pc:spChg chg="mod">
          <ac:chgData name="Michelle Nock" userId="S::michelle.nock@npatschools.org::c1c4e195-bb56-43b1-92bd-bdb92746116f" providerId="AD" clId="Web-{D41347BB-B55A-4B97-9E91-FDDC9B69AA0A}" dt="2020-11-25T14:00:25.988" v="359" actId="20577"/>
          <ac:spMkLst>
            <pc:docMk/>
            <pc:sldMk cId="2637417289" sldId="485"/>
            <ac:spMk id="2" creationId="{67C8C060-F55C-4748-B130-0E3C156627A5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0:32.348" v="366" actId="14100"/>
          <ac:spMkLst>
            <pc:docMk/>
            <pc:sldMk cId="2637417289" sldId="485"/>
            <ac:spMk id="6" creationId="{7E3DCEE6-70E8-4EEE-A92F-94D135CF5173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3:18.209" v="444" actId="14100"/>
        <pc:sldMkLst>
          <pc:docMk/>
          <pc:sldMk cId="566315420" sldId="486"/>
        </pc:sldMkLst>
        <pc:spChg chg="mod">
          <ac:chgData name="Michelle Nock" userId="S::michelle.nock@npatschools.org::c1c4e195-bb56-43b1-92bd-bdb92746116f" providerId="AD" clId="Web-{D41347BB-B55A-4B97-9E91-FDDC9B69AA0A}" dt="2020-11-25T14:02:53.349" v="422" actId="20577"/>
          <ac:spMkLst>
            <pc:docMk/>
            <pc:sldMk cId="566315420" sldId="486"/>
            <ac:spMk id="3" creationId="{097C4F8E-67C7-EC4D-B9CD-F6B2DD517677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3:18.209" v="444" actId="14100"/>
          <ac:spMkLst>
            <pc:docMk/>
            <pc:sldMk cId="566315420" sldId="486"/>
            <ac:spMk id="4" creationId="{F60DB08E-614B-4703-A4F3-ECFEC189F3CC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3:13.772" v="441" actId="20577"/>
          <ac:spMkLst>
            <pc:docMk/>
            <pc:sldMk cId="566315420" sldId="486"/>
            <ac:spMk id="9" creationId="{548F5F6B-054A-B642-9BD4-A07ED4DC779A}"/>
          </ac:spMkLst>
        </pc:spChg>
      </pc:sldChg>
      <pc:sldChg chg="modSp">
        <pc:chgData name="Michelle Nock" userId="S::michelle.nock@npatschools.org::c1c4e195-bb56-43b1-92bd-bdb92746116f" providerId="AD" clId="Web-{D41347BB-B55A-4B97-9E91-FDDC9B69AA0A}" dt="2020-11-25T14:02:08.427" v="408" actId="14100"/>
        <pc:sldMkLst>
          <pc:docMk/>
          <pc:sldMk cId="4177335513" sldId="487"/>
        </pc:sldMkLst>
        <pc:spChg chg="mod">
          <ac:chgData name="Michelle Nock" userId="S::michelle.nock@npatschools.org::c1c4e195-bb56-43b1-92bd-bdb92746116f" providerId="AD" clId="Web-{D41347BB-B55A-4B97-9E91-FDDC9B69AA0A}" dt="2020-11-25T14:02:08.427" v="408" actId="14100"/>
          <ac:spMkLst>
            <pc:docMk/>
            <pc:sldMk cId="4177335513" sldId="487"/>
            <ac:spMk id="6" creationId="{7E3DCEE6-70E8-4EEE-A92F-94D135CF5173}"/>
          </ac:spMkLst>
        </pc:spChg>
      </pc:sldChg>
      <pc:sldChg chg="addSp delSp modSp">
        <pc:chgData name="Michelle Nock" userId="S::michelle.nock@npatschools.org::c1c4e195-bb56-43b1-92bd-bdb92746116f" providerId="AD" clId="Web-{D41347BB-B55A-4B97-9E91-FDDC9B69AA0A}" dt="2020-11-25T14:03:48.913" v="449"/>
        <pc:sldMkLst>
          <pc:docMk/>
          <pc:sldMk cId="2353799517" sldId="488"/>
        </pc:sldMkLst>
        <pc:spChg chg="del">
          <ac:chgData name="Michelle Nock" userId="S::michelle.nock@npatschools.org::c1c4e195-bb56-43b1-92bd-bdb92746116f" providerId="AD" clId="Web-{D41347BB-B55A-4B97-9E91-FDDC9B69AA0A}" dt="2020-11-25T14:03:38.006" v="448"/>
          <ac:spMkLst>
            <pc:docMk/>
            <pc:sldMk cId="2353799517" sldId="488"/>
            <ac:spMk id="2" creationId="{77A47E22-A5BB-43D4-AE6C-282B8A6FD9C3}"/>
          </ac:spMkLst>
        </pc:spChg>
        <pc:spChg chg="del">
          <ac:chgData name="Michelle Nock" userId="S::michelle.nock@npatschools.org::c1c4e195-bb56-43b1-92bd-bdb92746116f" providerId="AD" clId="Web-{D41347BB-B55A-4B97-9E91-FDDC9B69AA0A}" dt="2020-11-25T14:03:31.600" v="447"/>
          <ac:spMkLst>
            <pc:docMk/>
            <pc:sldMk cId="2353799517" sldId="488"/>
            <ac:spMk id="3" creationId="{33DD925B-554E-41A6-824E-8489B5CB4846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4:03:26.569" v="446" actId="14100"/>
          <ac:spMkLst>
            <pc:docMk/>
            <pc:sldMk cId="2353799517" sldId="488"/>
            <ac:spMk id="4" creationId="{DA2285C8-FC93-483F-B14C-D4B1B80C2591}"/>
          </ac:spMkLst>
        </pc:spChg>
        <pc:picChg chg="add">
          <ac:chgData name="Michelle Nock" userId="S::michelle.nock@npatschools.org::c1c4e195-bb56-43b1-92bd-bdb92746116f" providerId="AD" clId="Web-{D41347BB-B55A-4B97-9E91-FDDC9B69AA0A}" dt="2020-11-25T14:03:48.913" v="449"/>
          <ac:picMkLst>
            <pc:docMk/>
            <pc:sldMk cId="2353799517" sldId="488"/>
            <ac:picMk id="6" creationId="{0F62C324-72E9-4B07-A26E-58ECF842E34B}"/>
          </ac:picMkLst>
        </pc:picChg>
      </pc:sldChg>
      <pc:sldChg chg="modSp">
        <pc:chgData name="Michelle Nock" userId="S::michelle.nock@npatschools.org::c1c4e195-bb56-43b1-92bd-bdb92746116f" providerId="AD" clId="Web-{D41347BB-B55A-4B97-9E91-FDDC9B69AA0A}" dt="2020-11-25T13:58:41.909" v="322" actId="1076"/>
        <pc:sldMkLst>
          <pc:docMk/>
          <pc:sldMk cId="4197483766" sldId="489"/>
        </pc:sldMkLst>
        <pc:spChg chg="mod">
          <ac:chgData name="Michelle Nock" userId="S::michelle.nock@npatschools.org::c1c4e195-bb56-43b1-92bd-bdb92746116f" providerId="AD" clId="Web-{D41347BB-B55A-4B97-9E91-FDDC9B69AA0A}" dt="2020-11-25T13:58:08.158" v="310" actId="14100"/>
          <ac:spMkLst>
            <pc:docMk/>
            <pc:sldMk cId="4197483766" sldId="489"/>
            <ac:spMk id="4" creationId="{F60DB08E-614B-4703-A4F3-ECFEC189F3CC}"/>
          </ac:spMkLst>
        </pc:spChg>
        <pc:spChg chg="mod">
          <ac:chgData name="Michelle Nock" userId="S::michelle.nock@npatschools.org::c1c4e195-bb56-43b1-92bd-bdb92746116f" providerId="AD" clId="Web-{D41347BB-B55A-4B97-9E91-FDDC9B69AA0A}" dt="2020-11-25T13:58:31.518" v="320" actId="14100"/>
          <ac:spMkLst>
            <pc:docMk/>
            <pc:sldMk cId="4197483766" sldId="489"/>
            <ac:spMk id="17" creationId="{524714C0-A0B6-9648-B2C0-93CF186389AF}"/>
          </ac:spMkLst>
        </pc:spChg>
        <pc:picChg chg="mod">
          <ac:chgData name="Michelle Nock" userId="S::michelle.nock@npatschools.org::c1c4e195-bb56-43b1-92bd-bdb92746116f" providerId="AD" clId="Web-{D41347BB-B55A-4B97-9E91-FDDC9B69AA0A}" dt="2020-11-25T13:58:41.909" v="322" actId="1076"/>
          <ac:picMkLst>
            <pc:docMk/>
            <pc:sldMk cId="4197483766" sldId="489"/>
            <ac:picMk id="3" creationId="{517F025C-7053-AD4D-92CD-A6D7A13D2E52}"/>
          </ac:picMkLst>
        </pc:picChg>
      </pc:sldChg>
    </pc:docChg>
  </pc:docChgLst>
  <pc:docChgLst>
    <pc:chgData name="Graham Rogers" userId="S::graham.rogers@ectonbrook.org.uk::52ef7245-da72-4605-b0a6-698a947924aa" providerId="AD" clId="Web-{153B81FD-B817-0171-6217-7169DD9B0C29}"/>
    <pc:docChg chg="addSld modSld">
      <pc:chgData name="Graham Rogers" userId="S::graham.rogers@ectonbrook.org.uk::52ef7245-da72-4605-b0a6-698a947924aa" providerId="AD" clId="Web-{153B81FD-B817-0171-6217-7169DD9B0C29}" dt="2019-11-20T15:27:05.860" v="823" actId="20577"/>
      <pc:docMkLst>
        <pc:docMk/>
      </pc:docMkLst>
      <pc:sldChg chg="modSp">
        <pc:chgData name="Graham Rogers" userId="S::graham.rogers@ectonbrook.org.uk::52ef7245-da72-4605-b0a6-698a947924aa" providerId="AD" clId="Web-{153B81FD-B817-0171-6217-7169DD9B0C29}" dt="2019-11-20T15:22:15.191" v="665"/>
        <pc:sldMkLst>
          <pc:docMk/>
          <pc:sldMk cId="5633956" sldId="414"/>
        </pc:sldMkLst>
        <pc:graphicFrameChg chg="mod modGraphic">
          <ac:chgData name="Graham Rogers" userId="S::graham.rogers@ectonbrook.org.uk::52ef7245-da72-4605-b0a6-698a947924aa" providerId="AD" clId="Web-{153B81FD-B817-0171-6217-7169DD9B0C29}" dt="2019-11-20T15:22:15.191" v="665"/>
          <ac:graphicFrameMkLst>
            <pc:docMk/>
            <pc:sldMk cId="5633956" sldId="414"/>
            <ac:graphicFrameMk id="13" creationId="{D8E0632F-0AC1-264D-97D3-73B28989485F}"/>
          </ac:graphicFrameMkLst>
        </pc:graphicFrameChg>
      </pc:sldChg>
      <pc:sldChg chg="modSp">
        <pc:chgData name="Graham Rogers" userId="S::graham.rogers@ectonbrook.org.uk::52ef7245-da72-4605-b0a6-698a947924aa" providerId="AD" clId="Web-{153B81FD-B817-0171-6217-7169DD9B0C29}" dt="2019-11-20T15:02:36.204" v="267" actId="20577"/>
        <pc:sldMkLst>
          <pc:docMk/>
          <pc:sldMk cId="4075547872" sldId="469"/>
        </pc:sldMkLst>
        <pc:spChg chg="mod">
          <ac:chgData name="Graham Rogers" userId="S::graham.rogers@ectonbrook.org.uk::52ef7245-da72-4605-b0a6-698a947924aa" providerId="AD" clId="Web-{153B81FD-B817-0171-6217-7169DD9B0C29}" dt="2019-11-20T15:02:36.204" v="267" actId="20577"/>
          <ac:spMkLst>
            <pc:docMk/>
            <pc:sldMk cId="4075547872" sldId="469"/>
            <ac:spMk id="8" creationId="{0D9C9118-EE21-5B47-B578-913F9B136E8A}"/>
          </ac:spMkLst>
        </pc:spChg>
      </pc:sldChg>
      <pc:sldChg chg="modSp">
        <pc:chgData name="Graham Rogers" userId="S::graham.rogers@ectonbrook.org.uk::52ef7245-da72-4605-b0a6-698a947924aa" providerId="AD" clId="Web-{153B81FD-B817-0171-6217-7169DD9B0C29}" dt="2019-11-20T15:21:08.129" v="647"/>
        <pc:sldMkLst>
          <pc:docMk/>
          <pc:sldMk cId="3156741085" sldId="471"/>
        </pc:sldMkLst>
        <pc:graphicFrameChg chg="mod modGraphic">
          <ac:chgData name="Graham Rogers" userId="S::graham.rogers@ectonbrook.org.uk::52ef7245-da72-4605-b0a6-698a947924aa" providerId="AD" clId="Web-{153B81FD-B817-0171-6217-7169DD9B0C29}" dt="2019-11-20T15:21:08.129" v="647"/>
          <ac:graphicFrameMkLst>
            <pc:docMk/>
            <pc:sldMk cId="3156741085" sldId="471"/>
            <ac:graphicFrameMk id="8" creationId="{5A4453C5-B14C-2549-BF5C-12467EB1823C}"/>
          </ac:graphicFrameMkLst>
        </pc:graphicFrameChg>
      </pc:sldChg>
      <pc:sldChg chg="modSp">
        <pc:chgData name="Graham Rogers" userId="S::graham.rogers@ectonbrook.org.uk::52ef7245-da72-4605-b0a6-698a947924aa" providerId="AD" clId="Web-{153B81FD-B817-0171-6217-7169DD9B0C29}" dt="2019-11-20T15:27:05.860" v="822" actId="20577"/>
        <pc:sldMkLst>
          <pc:docMk/>
          <pc:sldMk cId="371527974" sldId="472"/>
        </pc:sldMkLst>
        <pc:spChg chg="mod">
          <ac:chgData name="Graham Rogers" userId="S::graham.rogers@ectonbrook.org.uk::52ef7245-da72-4605-b0a6-698a947924aa" providerId="AD" clId="Web-{153B81FD-B817-0171-6217-7169DD9B0C29}" dt="2019-11-20T15:27:05.860" v="822" actId="20577"/>
          <ac:spMkLst>
            <pc:docMk/>
            <pc:sldMk cId="371527974" sldId="472"/>
            <ac:spMk id="3" creationId="{097C4F8E-67C7-EC4D-B9CD-F6B2DD517677}"/>
          </ac:spMkLst>
        </pc:spChg>
      </pc:sldChg>
      <pc:sldChg chg="modSp new">
        <pc:chgData name="Graham Rogers" userId="S::graham.rogers@ectonbrook.org.uk::52ef7245-da72-4605-b0a6-698a947924aa" providerId="AD" clId="Web-{153B81FD-B817-0171-6217-7169DD9B0C29}" dt="2019-11-20T14:53:01.741" v="56" actId="20577"/>
        <pc:sldMkLst>
          <pc:docMk/>
          <pc:sldMk cId="258533248" sldId="483"/>
        </pc:sldMkLst>
        <pc:spChg chg="mod">
          <ac:chgData name="Graham Rogers" userId="S::graham.rogers@ectonbrook.org.uk::52ef7245-da72-4605-b0a6-698a947924aa" providerId="AD" clId="Web-{153B81FD-B817-0171-6217-7169DD9B0C29}" dt="2019-11-20T14:52:03.085" v="43" actId="20577"/>
          <ac:spMkLst>
            <pc:docMk/>
            <pc:sldMk cId="258533248" sldId="483"/>
            <ac:spMk id="2" creationId="{91A6348D-9356-4E2F-A940-5BDA9387362F}"/>
          </ac:spMkLst>
        </pc:spChg>
        <pc:spChg chg="mod">
          <ac:chgData name="Graham Rogers" userId="S::graham.rogers@ectonbrook.org.uk::52ef7245-da72-4605-b0a6-698a947924aa" providerId="AD" clId="Web-{153B81FD-B817-0171-6217-7169DD9B0C29}" dt="2019-11-20T14:53:01.741" v="56" actId="20577"/>
          <ac:spMkLst>
            <pc:docMk/>
            <pc:sldMk cId="258533248" sldId="483"/>
            <ac:spMk id="3" creationId="{DE04B04D-B391-4F10-9B9A-E1AA257FD591}"/>
          </ac:spMkLst>
        </pc:spChg>
      </pc:sldChg>
      <pc:sldChg chg="add replId">
        <pc:chgData name="Graham Rogers" userId="S::graham.rogers@ectonbrook.org.uk::52ef7245-da72-4605-b0a6-698a947924aa" providerId="AD" clId="Web-{153B81FD-B817-0171-6217-7169DD9B0C29}" dt="2019-11-20T14:56:50.676" v="58"/>
        <pc:sldMkLst>
          <pc:docMk/>
          <pc:sldMk cId="2637417289" sldId="484"/>
        </pc:sldMkLst>
      </pc:sldChg>
      <pc:sldChg chg="modSp">
        <pc:chgData name="Graham Rogers" userId="S::graham.rogers@ectonbrook.org.uk::52ef7245-da72-4605-b0a6-698a947924aa" providerId="AD" clId="Web-{153B81FD-B817-0171-6217-7169DD9B0C29}" dt="2019-11-20T14:58:04.300" v="258" actId="20577"/>
        <pc:sldMkLst>
          <pc:docMk/>
          <pc:sldMk cId="2637417289" sldId="485"/>
        </pc:sldMkLst>
        <pc:spChg chg="mod">
          <ac:chgData name="Graham Rogers" userId="S::graham.rogers@ectonbrook.org.uk::52ef7245-da72-4605-b0a6-698a947924aa" providerId="AD" clId="Web-{153B81FD-B817-0171-6217-7169DD9B0C29}" dt="2019-11-20T14:57:36.051" v="125" actId="20577"/>
          <ac:spMkLst>
            <pc:docMk/>
            <pc:sldMk cId="2637417289" sldId="485"/>
            <ac:spMk id="3" creationId="{7ED78567-428C-4A9A-8AF9-616E30F2D30F}"/>
          </ac:spMkLst>
        </pc:spChg>
        <pc:spChg chg="mod">
          <ac:chgData name="Graham Rogers" userId="S::graham.rogers@ectonbrook.org.uk::52ef7245-da72-4605-b0a6-698a947924aa" providerId="AD" clId="Web-{153B81FD-B817-0171-6217-7169DD9B0C29}" dt="2019-11-20T14:57:43.972" v="168" actId="20577"/>
          <ac:spMkLst>
            <pc:docMk/>
            <pc:sldMk cId="2637417289" sldId="485"/>
            <ac:spMk id="8" creationId="{E4BF39A2-B180-4327-A0E3-36F4336FB852}"/>
          </ac:spMkLst>
        </pc:spChg>
        <pc:spChg chg="mod">
          <ac:chgData name="Graham Rogers" userId="S::graham.rogers@ectonbrook.org.uk::52ef7245-da72-4605-b0a6-698a947924aa" providerId="AD" clId="Web-{153B81FD-B817-0171-6217-7169DD9B0C29}" dt="2019-11-20T14:57:51.457" v="199" actId="20577"/>
          <ac:spMkLst>
            <pc:docMk/>
            <pc:sldMk cId="2637417289" sldId="485"/>
            <ac:spMk id="9" creationId="{2C761F72-1C3B-45AC-92F8-5BCCB33F6D69}"/>
          </ac:spMkLst>
        </pc:spChg>
        <pc:spChg chg="mod">
          <ac:chgData name="Graham Rogers" userId="S::graham.rogers@ectonbrook.org.uk::52ef7245-da72-4605-b0a6-698a947924aa" providerId="AD" clId="Web-{153B81FD-B817-0171-6217-7169DD9B0C29}" dt="2019-11-20T14:57:57.957" v="225" actId="20577"/>
          <ac:spMkLst>
            <pc:docMk/>
            <pc:sldMk cId="2637417289" sldId="485"/>
            <ac:spMk id="10" creationId="{B62FB9B4-49B1-4FC2-A353-EE540639CF2A}"/>
          </ac:spMkLst>
        </pc:spChg>
        <pc:spChg chg="mod">
          <ac:chgData name="Graham Rogers" userId="S::graham.rogers@ectonbrook.org.uk::52ef7245-da72-4605-b0a6-698a947924aa" providerId="AD" clId="Web-{153B81FD-B817-0171-6217-7169DD9B0C29}" dt="2019-11-20T14:58:04.300" v="258" actId="20577"/>
          <ac:spMkLst>
            <pc:docMk/>
            <pc:sldMk cId="2637417289" sldId="485"/>
            <ac:spMk id="11" creationId="{70E5D49A-C7D4-4288-B862-4D97941B24CF}"/>
          </ac:spMkLst>
        </pc:spChg>
      </pc:sldChg>
      <pc:sldChg chg="modSp">
        <pc:chgData name="Graham Rogers" userId="S::graham.rogers@ectonbrook.org.uk::52ef7245-da72-4605-b0a6-698a947924aa" providerId="AD" clId="Web-{153B81FD-B817-0171-6217-7169DD9B0C29}" dt="2019-11-20T15:26:20.720" v="702" actId="20577"/>
        <pc:sldMkLst>
          <pc:docMk/>
          <pc:sldMk cId="566315420" sldId="486"/>
        </pc:sldMkLst>
        <pc:spChg chg="mod">
          <ac:chgData name="Graham Rogers" userId="S::graham.rogers@ectonbrook.org.uk::52ef7245-da72-4605-b0a6-698a947924aa" providerId="AD" clId="Web-{153B81FD-B817-0171-6217-7169DD9B0C29}" dt="2019-11-20T15:26:20.720" v="702" actId="20577"/>
          <ac:spMkLst>
            <pc:docMk/>
            <pc:sldMk cId="566315420" sldId="486"/>
            <ac:spMk id="9" creationId="{548F5F6B-054A-B642-9BD4-A07ED4DC779A}"/>
          </ac:spMkLst>
        </pc:spChg>
      </pc:sldChg>
      <pc:sldChg chg="add replId">
        <pc:chgData name="Graham Rogers" userId="S::graham.rogers@ectonbrook.org.uk::52ef7245-da72-4605-b0a6-698a947924aa" providerId="AD" clId="Web-{153B81FD-B817-0171-6217-7169DD9B0C29}" dt="2019-11-20T15:20:46.411" v="634"/>
        <pc:sldMkLst>
          <pc:docMk/>
          <pc:sldMk cId="4177335513" sldId="487"/>
        </pc:sldMkLst>
      </pc:sldChg>
      <pc:sldChg chg="new">
        <pc:chgData name="Graham Rogers" userId="S::graham.rogers@ectonbrook.org.uk::52ef7245-da72-4605-b0a6-698a947924aa" providerId="AD" clId="Web-{153B81FD-B817-0171-6217-7169DD9B0C29}" dt="2019-11-20T15:25:59.283" v="684"/>
        <pc:sldMkLst>
          <pc:docMk/>
          <pc:sldMk cId="2353799517" sldId="488"/>
        </pc:sldMkLst>
      </pc:sldChg>
    </pc:docChg>
  </pc:docChgLst>
  <pc:docChgLst>
    <pc:chgData name="Graham Rogers" userId="S::graham.rogers@ectonbrook.org.uk::52ef7245-da72-4605-b0a6-698a947924aa" providerId="AD" clId="Web-{DF410E17-3D26-4BA4-8E57-D25AB70A46CD}"/>
    <pc:docChg chg="modSld">
      <pc:chgData name="Graham Rogers" userId="S::graham.rogers@ectonbrook.org.uk::52ef7245-da72-4605-b0a6-698a947924aa" providerId="AD" clId="Web-{DF410E17-3D26-4BA4-8E57-D25AB70A46CD}" dt="2020-12-10T09:17:42.881" v="12" actId="20577"/>
      <pc:docMkLst>
        <pc:docMk/>
      </pc:docMkLst>
      <pc:sldChg chg="modSp">
        <pc:chgData name="Graham Rogers" userId="S::graham.rogers@ectonbrook.org.uk::52ef7245-da72-4605-b0a6-698a947924aa" providerId="AD" clId="Web-{DF410E17-3D26-4BA4-8E57-D25AB70A46CD}" dt="2020-12-10T09:11:42.155" v="7"/>
        <pc:sldMkLst>
          <pc:docMk/>
          <pc:sldMk cId="4260967566" sldId="410"/>
        </pc:sldMkLst>
        <pc:graphicFrameChg chg="mod modGraphic">
          <ac:chgData name="Graham Rogers" userId="S::graham.rogers@ectonbrook.org.uk::52ef7245-da72-4605-b0a6-698a947924aa" providerId="AD" clId="Web-{DF410E17-3D26-4BA4-8E57-D25AB70A46CD}" dt="2020-12-10T09:11:42.155" v="7"/>
          <ac:graphicFrameMkLst>
            <pc:docMk/>
            <pc:sldMk cId="4260967566" sldId="410"/>
            <ac:graphicFrameMk id="13" creationId="{D8E0632F-0AC1-264D-97D3-73B28989485F}"/>
          </ac:graphicFrameMkLst>
        </pc:graphicFrameChg>
      </pc:sldChg>
      <pc:sldChg chg="modSp">
        <pc:chgData name="Graham Rogers" userId="S::graham.rogers@ectonbrook.org.uk::52ef7245-da72-4605-b0a6-698a947924aa" providerId="AD" clId="Web-{DF410E17-3D26-4BA4-8E57-D25AB70A46CD}" dt="2020-12-10T09:17:38.505" v="10" actId="20577"/>
        <pc:sldMkLst>
          <pc:docMk/>
          <pc:sldMk cId="592008265" sldId="413"/>
        </pc:sldMkLst>
        <pc:spChg chg="mod">
          <ac:chgData name="Graham Rogers" userId="S::graham.rogers@ectonbrook.org.uk::52ef7245-da72-4605-b0a6-698a947924aa" providerId="AD" clId="Web-{DF410E17-3D26-4BA4-8E57-D25AB70A46CD}" dt="2020-12-10T09:17:38.505" v="10" actId="20577"/>
          <ac:spMkLst>
            <pc:docMk/>
            <pc:sldMk cId="592008265" sldId="413"/>
            <ac:spMk id="3" creationId="{29F3CDE0-0E92-0647-BEDE-2CAD1CA796B5}"/>
          </ac:spMkLst>
        </pc:spChg>
      </pc:sldChg>
      <pc:sldChg chg="modSp">
        <pc:chgData name="Graham Rogers" userId="S::graham.rogers@ectonbrook.org.uk::52ef7245-da72-4605-b0a6-698a947924aa" providerId="AD" clId="Web-{DF410E17-3D26-4BA4-8E57-D25AB70A46CD}" dt="2020-12-10T09:17:18.927" v="9" actId="20577"/>
        <pc:sldMkLst>
          <pc:docMk/>
          <pc:sldMk cId="1588336985" sldId="491"/>
        </pc:sldMkLst>
        <pc:spChg chg="mod">
          <ac:chgData name="Graham Rogers" userId="S::graham.rogers@ectonbrook.org.uk::52ef7245-da72-4605-b0a6-698a947924aa" providerId="AD" clId="Web-{DF410E17-3D26-4BA4-8E57-D25AB70A46CD}" dt="2020-12-10T09:17:18.927" v="9" actId="20577"/>
          <ac:spMkLst>
            <pc:docMk/>
            <pc:sldMk cId="1588336985" sldId="491"/>
            <ac:spMk id="4" creationId="{8FDC86D9-1837-4811-AEE2-0714DDDEF034}"/>
          </ac:spMkLst>
        </pc:spChg>
      </pc:sldChg>
    </pc:docChg>
  </pc:docChgLst>
  <pc:docChgLst>
    <pc:chgData name="Graham Rogers" userId="S::graham.rogers@ectonbrook.org.uk::52ef7245-da72-4605-b0a6-698a947924aa" providerId="AD" clId="Web-{23D62038-8B61-37EC-7CA4-C7B2D21D2133}"/>
    <pc:docChg chg="addSld delSld modSld sldOrd">
      <pc:chgData name="Graham Rogers" userId="S::graham.rogers@ectonbrook.org.uk::52ef7245-da72-4605-b0a6-698a947924aa" providerId="AD" clId="Web-{23D62038-8B61-37EC-7CA4-C7B2D21D2133}" dt="2020-12-09T17:27:01.805" v="799"/>
      <pc:docMkLst>
        <pc:docMk/>
      </pc:docMkLst>
      <pc:sldChg chg="modSp">
        <pc:chgData name="Graham Rogers" userId="S::graham.rogers@ectonbrook.org.uk::52ef7245-da72-4605-b0a6-698a947924aa" providerId="AD" clId="Web-{23D62038-8B61-37EC-7CA4-C7B2D21D2133}" dt="2020-12-09T12:20:03.597" v="594"/>
        <pc:sldMkLst>
          <pc:docMk/>
          <pc:sldMk cId="3037875887" sldId="412"/>
        </pc:sldMkLst>
        <pc:graphicFrameChg chg="mod modGraphic">
          <ac:chgData name="Graham Rogers" userId="S::graham.rogers@ectonbrook.org.uk::52ef7245-da72-4605-b0a6-698a947924aa" providerId="AD" clId="Web-{23D62038-8B61-37EC-7CA4-C7B2D21D2133}" dt="2020-12-09T12:20:03.597" v="594"/>
          <ac:graphicFrameMkLst>
            <pc:docMk/>
            <pc:sldMk cId="3037875887" sldId="412"/>
            <ac:graphicFrameMk id="13" creationId="{D8E0632F-0AC1-264D-97D3-73B28989485F}"/>
          </ac:graphicFrameMkLst>
        </pc:graphicFrameChg>
      </pc:sldChg>
      <pc:sldChg chg="modSp ord">
        <pc:chgData name="Graham Rogers" userId="S::graham.rogers@ectonbrook.org.uk::52ef7245-da72-4605-b0a6-698a947924aa" providerId="AD" clId="Web-{23D62038-8B61-37EC-7CA4-C7B2D21D2133}" dt="2020-12-09T14:16:09.160" v="603"/>
        <pc:sldMkLst>
          <pc:docMk/>
          <pc:sldMk cId="5633956" sldId="414"/>
        </pc:sldMkLst>
        <pc:graphicFrameChg chg="mod modGraphic">
          <ac:chgData name="Graham Rogers" userId="S::graham.rogers@ectonbrook.org.uk::52ef7245-da72-4605-b0a6-698a947924aa" providerId="AD" clId="Web-{23D62038-8B61-37EC-7CA4-C7B2D21D2133}" dt="2020-12-09T14:16:09.160" v="603"/>
          <ac:graphicFrameMkLst>
            <pc:docMk/>
            <pc:sldMk cId="5633956" sldId="414"/>
            <ac:graphicFrameMk id="13" creationId="{D8E0632F-0AC1-264D-97D3-73B28989485F}"/>
          </ac:graphicFrameMkLst>
        </pc:graphicFrameChg>
      </pc:sldChg>
      <pc:sldChg chg="del">
        <pc:chgData name="Graham Rogers" userId="S::graham.rogers@ectonbrook.org.uk::52ef7245-da72-4605-b0a6-698a947924aa" providerId="AD" clId="Web-{23D62038-8B61-37EC-7CA4-C7B2D21D2133}" dt="2020-12-09T11:46:13.298" v="318"/>
        <pc:sldMkLst>
          <pc:docMk/>
          <pc:sldMk cId="2506991167" sldId="432"/>
        </pc:sldMkLst>
      </pc:sldChg>
      <pc:sldChg chg="del">
        <pc:chgData name="Graham Rogers" userId="S::graham.rogers@ectonbrook.org.uk::52ef7245-da72-4605-b0a6-698a947924aa" providerId="AD" clId="Web-{23D62038-8B61-37EC-7CA4-C7B2D21D2133}" dt="2020-12-09T17:19:44.171" v="708"/>
        <pc:sldMkLst>
          <pc:docMk/>
          <pc:sldMk cId="82969100" sldId="433"/>
        </pc:sldMkLst>
      </pc:sldChg>
      <pc:sldChg chg="modSp">
        <pc:chgData name="Graham Rogers" userId="S::graham.rogers@ectonbrook.org.uk::52ef7245-da72-4605-b0a6-698a947924aa" providerId="AD" clId="Web-{23D62038-8B61-37EC-7CA4-C7B2D21D2133}" dt="2020-12-09T17:26:41.303" v="798" actId="20577"/>
        <pc:sldMkLst>
          <pc:docMk/>
          <pc:sldMk cId="1889357129" sldId="445"/>
        </pc:sldMkLst>
        <pc:spChg chg="mod">
          <ac:chgData name="Graham Rogers" userId="S::graham.rogers@ectonbrook.org.uk::52ef7245-da72-4605-b0a6-698a947924aa" providerId="AD" clId="Web-{23D62038-8B61-37EC-7CA4-C7B2D21D2133}" dt="2020-12-09T17:26:41.303" v="798" actId="20577"/>
          <ac:spMkLst>
            <pc:docMk/>
            <pc:sldMk cId="1889357129" sldId="445"/>
            <ac:spMk id="7" creationId="{70252465-360E-9F4F-B52A-5D7EDAFCA007}"/>
          </ac:spMkLst>
        </pc:spChg>
      </pc:sldChg>
      <pc:sldChg chg="modSp">
        <pc:chgData name="Graham Rogers" userId="S::graham.rogers@ectonbrook.org.uk::52ef7245-da72-4605-b0a6-698a947924aa" providerId="AD" clId="Web-{23D62038-8B61-37EC-7CA4-C7B2D21D2133}" dt="2020-12-09T10:36:07.086" v="308" actId="20577"/>
        <pc:sldMkLst>
          <pc:docMk/>
          <pc:sldMk cId="2529189274" sldId="458"/>
        </pc:sldMkLst>
        <pc:spChg chg="mod">
          <ac:chgData name="Graham Rogers" userId="S::graham.rogers@ectonbrook.org.uk::52ef7245-da72-4605-b0a6-698a947924aa" providerId="AD" clId="Web-{23D62038-8B61-37EC-7CA4-C7B2D21D2133}" dt="2020-12-09T10:36:07.086" v="308" actId="20577"/>
          <ac:spMkLst>
            <pc:docMk/>
            <pc:sldMk cId="2529189274" sldId="458"/>
            <ac:spMk id="7" creationId="{B1431E32-21D1-634C-BF16-1822F10D6847}"/>
          </ac:spMkLst>
        </pc:spChg>
      </pc:sldChg>
      <pc:sldChg chg="modSp ord">
        <pc:chgData name="Graham Rogers" userId="S::graham.rogers@ectonbrook.org.uk::52ef7245-da72-4605-b0a6-698a947924aa" providerId="AD" clId="Web-{23D62038-8B61-37EC-7CA4-C7B2D21D2133}" dt="2020-12-09T11:48:28.916" v="320" actId="20577"/>
        <pc:sldMkLst>
          <pc:docMk/>
          <pc:sldMk cId="2459729021" sldId="462"/>
        </pc:sldMkLst>
        <pc:spChg chg="mod">
          <ac:chgData name="Graham Rogers" userId="S::graham.rogers@ectonbrook.org.uk::52ef7245-da72-4605-b0a6-698a947924aa" providerId="AD" clId="Web-{23D62038-8B61-37EC-7CA4-C7B2D21D2133}" dt="2020-12-09T11:48:28.916" v="320" actId="20577"/>
          <ac:spMkLst>
            <pc:docMk/>
            <pc:sldMk cId="2459729021" sldId="462"/>
            <ac:spMk id="3" creationId="{715FE2BB-2022-C64E-BD1A-5A93620A5872}"/>
          </ac:spMkLst>
        </pc:spChg>
      </pc:sldChg>
      <pc:sldChg chg="modSp">
        <pc:chgData name="Graham Rogers" userId="S::graham.rogers@ectonbrook.org.uk::52ef7245-da72-4605-b0a6-698a947924aa" providerId="AD" clId="Web-{23D62038-8B61-37EC-7CA4-C7B2D21D2133}" dt="2020-12-09T17:19:35.405" v="704" actId="20577"/>
        <pc:sldMkLst>
          <pc:docMk/>
          <pc:sldMk cId="4075547872" sldId="469"/>
        </pc:sldMkLst>
        <pc:spChg chg="mod">
          <ac:chgData name="Graham Rogers" userId="S::graham.rogers@ectonbrook.org.uk::52ef7245-da72-4605-b0a6-698a947924aa" providerId="AD" clId="Web-{23D62038-8B61-37EC-7CA4-C7B2D21D2133}" dt="2020-12-09T17:19:35.405" v="704" actId="20577"/>
          <ac:spMkLst>
            <pc:docMk/>
            <pc:sldMk cId="4075547872" sldId="469"/>
            <ac:spMk id="8" creationId="{0D9C9118-EE21-5B47-B578-913F9B136E8A}"/>
          </ac:spMkLst>
        </pc:spChg>
      </pc:sldChg>
      <pc:sldChg chg="modSp">
        <pc:chgData name="Graham Rogers" userId="S::graham.rogers@ectonbrook.org.uk::52ef7245-da72-4605-b0a6-698a947924aa" providerId="AD" clId="Web-{23D62038-8B61-37EC-7CA4-C7B2D21D2133}" dt="2020-12-09T10:37:56.999" v="316" actId="20577"/>
        <pc:sldMkLst>
          <pc:docMk/>
          <pc:sldMk cId="4131872165" sldId="478"/>
        </pc:sldMkLst>
        <pc:spChg chg="mod">
          <ac:chgData name="Graham Rogers" userId="S::graham.rogers@ectonbrook.org.uk::52ef7245-da72-4605-b0a6-698a947924aa" providerId="AD" clId="Web-{23D62038-8B61-37EC-7CA4-C7B2D21D2133}" dt="2020-12-09T10:37:56.999" v="316" actId="20577"/>
          <ac:spMkLst>
            <pc:docMk/>
            <pc:sldMk cId="4131872165" sldId="478"/>
            <ac:spMk id="7" creationId="{B1431E32-21D1-634C-BF16-1822F10D6847}"/>
          </ac:spMkLst>
        </pc:spChg>
      </pc:sldChg>
      <pc:sldChg chg="modSp">
        <pc:chgData name="Graham Rogers" userId="S::graham.rogers@ectonbrook.org.uk::52ef7245-da72-4605-b0a6-698a947924aa" providerId="AD" clId="Web-{23D62038-8B61-37EC-7CA4-C7B2D21D2133}" dt="2020-12-09T15:39:02.425" v="632" actId="20577"/>
        <pc:sldMkLst>
          <pc:docMk/>
          <pc:sldMk cId="4074562748" sldId="480"/>
        </pc:sldMkLst>
        <pc:spChg chg="mod">
          <ac:chgData name="Graham Rogers" userId="S::graham.rogers@ectonbrook.org.uk::52ef7245-da72-4605-b0a6-698a947924aa" providerId="AD" clId="Web-{23D62038-8B61-37EC-7CA4-C7B2D21D2133}" dt="2020-12-09T15:39:02.425" v="632" actId="20577"/>
          <ac:spMkLst>
            <pc:docMk/>
            <pc:sldMk cId="4074562748" sldId="480"/>
            <ac:spMk id="12" creationId="{63EF9316-95A7-A74F-8C10-A2DFD697B428}"/>
          </ac:spMkLst>
        </pc:spChg>
      </pc:sldChg>
      <pc:sldChg chg="del">
        <pc:chgData name="Graham Rogers" userId="S::graham.rogers@ectonbrook.org.uk::52ef7245-da72-4605-b0a6-698a947924aa" providerId="AD" clId="Web-{23D62038-8B61-37EC-7CA4-C7B2D21D2133}" dt="2020-12-09T15:59:23.394" v="690"/>
        <pc:sldMkLst>
          <pc:docMk/>
          <pc:sldMk cId="3412301094" sldId="481"/>
        </pc:sldMkLst>
      </pc:sldChg>
      <pc:sldChg chg="modSp">
        <pc:chgData name="Graham Rogers" userId="S::graham.rogers@ectonbrook.org.uk::52ef7245-da72-4605-b0a6-698a947924aa" providerId="AD" clId="Web-{23D62038-8B61-37EC-7CA4-C7B2D21D2133}" dt="2020-12-09T15:59:09.456" v="687" actId="20577"/>
        <pc:sldMkLst>
          <pc:docMk/>
          <pc:sldMk cId="360422842" sldId="482"/>
        </pc:sldMkLst>
        <pc:spChg chg="mod">
          <ac:chgData name="Graham Rogers" userId="S::graham.rogers@ectonbrook.org.uk::52ef7245-da72-4605-b0a6-698a947924aa" providerId="AD" clId="Web-{23D62038-8B61-37EC-7CA4-C7B2D21D2133}" dt="2020-12-09T15:59:09.456" v="687" actId="20577"/>
          <ac:spMkLst>
            <pc:docMk/>
            <pc:sldMk cId="360422842" sldId="482"/>
            <ac:spMk id="6" creationId="{9F86A9D8-2326-834B-BAAA-35F252D0F702}"/>
          </ac:spMkLst>
        </pc:spChg>
      </pc:sldChg>
      <pc:sldChg chg="modSp">
        <pc:chgData name="Graham Rogers" userId="S::graham.rogers@ectonbrook.org.uk::52ef7245-da72-4605-b0a6-698a947924aa" providerId="AD" clId="Web-{23D62038-8B61-37EC-7CA4-C7B2D21D2133}" dt="2020-12-09T17:18:57.731" v="693" actId="20577"/>
        <pc:sldMkLst>
          <pc:docMk/>
          <pc:sldMk cId="1698615984" sldId="484"/>
        </pc:sldMkLst>
        <pc:spChg chg="mod">
          <ac:chgData name="Graham Rogers" userId="S::graham.rogers@ectonbrook.org.uk::52ef7245-da72-4605-b0a6-698a947924aa" providerId="AD" clId="Web-{23D62038-8B61-37EC-7CA4-C7B2D21D2133}" dt="2020-12-09T17:18:57.731" v="693" actId="20577"/>
          <ac:spMkLst>
            <pc:docMk/>
            <pc:sldMk cId="1698615984" sldId="484"/>
            <ac:spMk id="3" creationId="{1AF7F614-43C7-E74E-94AA-E80E8DDF1682}"/>
          </ac:spMkLst>
        </pc:spChg>
      </pc:sldChg>
      <pc:sldChg chg="del">
        <pc:chgData name="Graham Rogers" userId="S::graham.rogers@ectonbrook.org.uk::52ef7245-da72-4605-b0a6-698a947924aa" providerId="AD" clId="Web-{23D62038-8B61-37EC-7CA4-C7B2D21D2133}" dt="2020-12-09T17:27:01.805" v="799"/>
        <pc:sldMkLst>
          <pc:docMk/>
          <pc:sldMk cId="2353799517" sldId="488"/>
        </pc:sldMkLst>
      </pc:sldChg>
      <pc:sldChg chg="modSp">
        <pc:chgData name="Graham Rogers" userId="S::graham.rogers@ectonbrook.org.uk::52ef7245-da72-4605-b0a6-698a947924aa" providerId="AD" clId="Web-{23D62038-8B61-37EC-7CA4-C7B2D21D2133}" dt="2020-12-09T15:32:38.760" v="628" actId="20577"/>
        <pc:sldMkLst>
          <pc:docMk/>
          <pc:sldMk cId="4197483766" sldId="489"/>
        </pc:sldMkLst>
        <pc:spChg chg="mod">
          <ac:chgData name="Graham Rogers" userId="S::graham.rogers@ectonbrook.org.uk::52ef7245-da72-4605-b0a6-698a947924aa" providerId="AD" clId="Web-{23D62038-8B61-37EC-7CA4-C7B2D21D2133}" dt="2020-12-09T15:32:38.760" v="628" actId="20577"/>
          <ac:spMkLst>
            <pc:docMk/>
            <pc:sldMk cId="4197483766" sldId="489"/>
            <ac:spMk id="17" creationId="{524714C0-A0B6-9648-B2C0-93CF186389AF}"/>
          </ac:spMkLst>
        </pc:spChg>
      </pc:sldChg>
      <pc:sldChg chg="addSp delSp modSp add replId">
        <pc:chgData name="Graham Rogers" userId="S::graham.rogers@ectonbrook.org.uk::52ef7245-da72-4605-b0a6-698a947924aa" providerId="AD" clId="Web-{23D62038-8B61-37EC-7CA4-C7B2D21D2133}" dt="2020-12-09T11:52:35.167" v="348" actId="14100"/>
        <pc:sldMkLst>
          <pc:docMk/>
          <pc:sldMk cId="363242193" sldId="490"/>
        </pc:sldMkLst>
        <pc:spChg chg="mod">
          <ac:chgData name="Graham Rogers" userId="S::graham.rogers@ectonbrook.org.uk::52ef7245-da72-4605-b0a6-698a947924aa" providerId="AD" clId="Web-{23D62038-8B61-37EC-7CA4-C7B2D21D2133}" dt="2020-12-09T11:52:19.791" v="342" actId="1076"/>
          <ac:spMkLst>
            <pc:docMk/>
            <pc:sldMk cId="363242193" sldId="490"/>
            <ac:spMk id="11" creationId="{264A430E-D56B-6C4F-9874-ED81ABB867B8}"/>
          </ac:spMkLst>
        </pc:spChg>
        <pc:spChg chg="del">
          <ac:chgData name="Graham Rogers" userId="S::graham.rogers@ectonbrook.org.uk::52ef7245-da72-4605-b0a6-698a947924aa" providerId="AD" clId="Web-{23D62038-8B61-37EC-7CA4-C7B2D21D2133}" dt="2020-12-09T11:51:55.773" v="335"/>
          <ac:spMkLst>
            <pc:docMk/>
            <pc:sldMk cId="363242193" sldId="490"/>
            <ac:spMk id="18" creationId="{7679ACC5-94C4-BD4E-AD25-5881C7E2C59F}"/>
          </ac:spMkLst>
        </pc:spChg>
        <pc:graphicFrameChg chg="del mod modGraphic">
          <ac:chgData name="Graham Rogers" userId="S::graham.rogers@ectonbrook.org.uk::52ef7245-da72-4605-b0a6-698a947924aa" providerId="AD" clId="Web-{23D62038-8B61-37EC-7CA4-C7B2D21D2133}" dt="2020-12-09T11:51:51.867" v="334"/>
          <ac:graphicFrameMkLst>
            <pc:docMk/>
            <pc:sldMk cId="363242193" sldId="490"/>
            <ac:graphicFrameMk id="10" creationId="{92EFCA58-901F-3F41-9B0D-3BE79A370334}"/>
          </ac:graphicFrameMkLst>
        </pc:graphicFrameChg>
        <pc:picChg chg="add mod">
          <ac:chgData name="Graham Rogers" userId="S::graham.rogers@ectonbrook.org.uk::52ef7245-da72-4605-b0a6-698a947924aa" providerId="AD" clId="Web-{23D62038-8B61-37EC-7CA4-C7B2D21D2133}" dt="2020-12-09T11:52:35.167" v="348" actId="14100"/>
          <ac:picMkLst>
            <pc:docMk/>
            <pc:sldMk cId="363242193" sldId="490"/>
            <ac:picMk id="2" creationId="{60363DD2-C1F8-4C4B-906C-AF05B74772AB}"/>
          </ac:picMkLst>
        </pc:picChg>
      </pc:sldChg>
      <pc:sldChg chg="addSp modSp new">
        <pc:chgData name="Graham Rogers" userId="S::graham.rogers@ectonbrook.org.uk::52ef7245-da72-4605-b0a6-698a947924aa" providerId="AD" clId="Web-{23D62038-8B61-37EC-7CA4-C7B2D21D2133}" dt="2020-12-09T12:17:54.086" v="583" actId="20577"/>
        <pc:sldMkLst>
          <pc:docMk/>
          <pc:sldMk cId="1588336985" sldId="491"/>
        </pc:sldMkLst>
        <pc:spChg chg="mod">
          <ac:chgData name="Graham Rogers" userId="S::graham.rogers@ectonbrook.org.uk::52ef7245-da72-4605-b0a6-698a947924aa" providerId="AD" clId="Web-{23D62038-8B61-37EC-7CA4-C7B2D21D2133}" dt="2020-12-09T12:16:47.050" v="533" actId="14100"/>
          <ac:spMkLst>
            <pc:docMk/>
            <pc:sldMk cId="1588336985" sldId="491"/>
            <ac:spMk id="2" creationId="{CE3C9136-159C-4F1C-96A0-5F282D5DD54F}"/>
          </ac:spMkLst>
        </pc:spChg>
        <pc:spChg chg="mod">
          <ac:chgData name="Graham Rogers" userId="S::graham.rogers@ectonbrook.org.uk::52ef7245-da72-4605-b0a6-698a947924aa" providerId="AD" clId="Web-{23D62038-8B61-37EC-7CA4-C7B2D21D2133}" dt="2020-12-09T12:17:54.086" v="583" actId="20577"/>
          <ac:spMkLst>
            <pc:docMk/>
            <pc:sldMk cId="1588336985" sldId="491"/>
            <ac:spMk id="3" creationId="{F4FD17B1-626E-4476-817F-356037B4EF67}"/>
          </ac:spMkLst>
        </pc:spChg>
        <pc:spChg chg="add mod">
          <ac:chgData name="Graham Rogers" userId="S::graham.rogers@ectonbrook.org.uk::52ef7245-da72-4605-b0a6-698a947924aa" providerId="AD" clId="Web-{23D62038-8B61-37EC-7CA4-C7B2D21D2133}" dt="2020-12-09T12:17:44.226" v="582" actId="1076"/>
          <ac:spMkLst>
            <pc:docMk/>
            <pc:sldMk cId="1588336985" sldId="491"/>
            <ac:spMk id="5" creationId="{64A79BBE-1195-4898-863A-2457DD8CFDD2}"/>
          </ac:spMkLst>
        </pc:spChg>
      </pc:sldChg>
      <pc:sldChg chg="modSp add replId">
        <pc:chgData name="Graham Rogers" userId="S::graham.rogers@ectonbrook.org.uk::52ef7245-da72-4605-b0a6-698a947924aa" providerId="AD" clId="Web-{23D62038-8B61-37EC-7CA4-C7B2D21D2133}" dt="2020-12-09T17:20:48.862" v="793" actId="20577"/>
        <pc:sldMkLst>
          <pc:docMk/>
          <pc:sldMk cId="1949980471" sldId="492"/>
        </pc:sldMkLst>
        <pc:spChg chg="mod">
          <ac:chgData name="Graham Rogers" userId="S::graham.rogers@ectonbrook.org.uk::52ef7245-da72-4605-b0a6-698a947924aa" providerId="AD" clId="Web-{23D62038-8B61-37EC-7CA4-C7B2D21D2133}" dt="2020-12-09T17:20:48.862" v="793" actId="20577"/>
          <ac:spMkLst>
            <pc:docMk/>
            <pc:sldMk cId="1949980471" sldId="492"/>
            <ac:spMk id="8" creationId="{0D9C9118-EE21-5B47-B578-913F9B136E8A}"/>
          </ac:spMkLst>
        </pc:spChg>
      </pc:sldChg>
    </pc:docChg>
  </pc:docChgLst>
  <pc:docChgLst>
    <pc:chgData name="Sarah Heavens" userId="7c41602f-15f7-4102-ab28-17ae71d37298" providerId="ADAL" clId="{FCCEB1AE-B2CF-5D4C-814B-DB8B87D558D7}"/>
    <pc:docChg chg="undo custSel addSld modSld sldOrd">
      <pc:chgData name="Sarah Heavens" userId="7c41602f-15f7-4102-ab28-17ae71d37298" providerId="ADAL" clId="{FCCEB1AE-B2CF-5D4C-814B-DB8B87D558D7}" dt="2019-11-18T09:24:31.527" v="274" actId="478"/>
      <pc:docMkLst>
        <pc:docMk/>
      </pc:docMkLst>
      <pc:sldChg chg="addSp delSp modSp">
        <pc:chgData name="Sarah Heavens" userId="7c41602f-15f7-4102-ab28-17ae71d37298" providerId="ADAL" clId="{FCCEB1AE-B2CF-5D4C-814B-DB8B87D558D7}" dt="2019-11-18T09:18:12.436" v="6" actId="20577"/>
        <pc:sldMkLst>
          <pc:docMk/>
          <pc:sldMk cId="4149247797" sldId="256"/>
        </pc:sldMkLst>
        <pc:spChg chg="mod">
          <ac:chgData name="Sarah Heavens" userId="7c41602f-15f7-4102-ab28-17ae71d37298" providerId="ADAL" clId="{FCCEB1AE-B2CF-5D4C-814B-DB8B87D558D7}" dt="2019-11-18T09:18:12.436" v="6" actId="20577"/>
          <ac:spMkLst>
            <pc:docMk/>
            <pc:sldMk cId="4149247797" sldId="256"/>
            <ac:spMk id="2" creationId="{00000000-0000-0000-0000-000000000000}"/>
          </ac:spMkLst>
        </pc:spChg>
        <pc:inkChg chg="add del">
          <ac:chgData name="Sarah Heavens" userId="7c41602f-15f7-4102-ab28-17ae71d37298" providerId="ADAL" clId="{FCCEB1AE-B2CF-5D4C-814B-DB8B87D558D7}" dt="2019-11-18T09:18:08.831" v="4"/>
          <ac:inkMkLst>
            <pc:docMk/>
            <pc:sldMk cId="4149247797" sldId="256"/>
            <ac:inkMk id="5" creationId="{82545F61-BC2E-DA41-9862-B991C81DEFAE}"/>
          </ac:inkMkLst>
        </pc:inkChg>
        <pc:inkChg chg="add del">
          <ac:chgData name="Sarah Heavens" userId="7c41602f-15f7-4102-ab28-17ae71d37298" providerId="ADAL" clId="{FCCEB1AE-B2CF-5D4C-814B-DB8B87D558D7}" dt="2019-11-18T09:18:08.154" v="3"/>
          <ac:inkMkLst>
            <pc:docMk/>
            <pc:sldMk cId="4149247797" sldId="256"/>
            <ac:inkMk id="6" creationId="{06CDF008-7318-F34A-A67C-7D663D904D03}"/>
          </ac:inkMkLst>
        </pc:inkChg>
        <pc:inkChg chg="add del reco">
          <ac:chgData name="Sarah Heavens" userId="7c41602f-15f7-4102-ab28-17ae71d37298" providerId="ADAL" clId="{FCCEB1AE-B2CF-5D4C-814B-DB8B87D558D7}" dt="2019-11-18T09:18:08.154" v="3"/>
          <ac:inkMkLst>
            <pc:docMk/>
            <pc:sldMk cId="4149247797" sldId="256"/>
            <ac:inkMk id="7" creationId="{ADB74E34-F570-EB43-A09F-736785666056}"/>
          </ac:inkMkLst>
        </pc:inkChg>
      </pc:sldChg>
      <pc:sldChg chg="modSp">
        <pc:chgData name="Sarah Heavens" userId="7c41602f-15f7-4102-ab28-17ae71d37298" providerId="ADAL" clId="{FCCEB1AE-B2CF-5D4C-814B-DB8B87D558D7}" dt="2019-11-18T09:18:25.276" v="62" actId="20577"/>
        <pc:sldMkLst>
          <pc:docMk/>
          <pc:sldMk cId="850708758" sldId="394"/>
        </pc:sldMkLst>
        <pc:spChg chg="mod">
          <ac:chgData name="Sarah Heavens" userId="7c41602f-15f7-4102-ab28-17ae71d37298" providerId="ADAL" clId="{FCCEB1AE-B2CF-5D4C-814B-DB8B87D558D7}" dt="2019-11-18T09:18:25.276" v="62" actId="20577"/>
          <ac:spMkLst>
            <pc:docMk/>
            <pc:sldMk cId="850708758" sldId="394"/>
            <ac:spMk id="6" creationId="{6222A5B4-C977-9F4F-9EA4-3E4179C56E7F}"/>
          </ac:spMkLst>
        </pc:spChg>
      </pc:sldChg>
      <pc:sldChg chg="addSp delSp modSp ord">
        <pc:chgData name="Sarah Heavens" userId="7c41602f-15f7-4102-ab28-17ae71d37298" providerId="ADAL" clId="{FCCEB1AE-B2CF-5D4C-814B-DB8B87D558D7}" dt="2019-11-18T09:24:31.527" v="274" actId="478"/>
        <pc:sldMkLst>
          <pc:docMk/>
          <pc:sldMk cId="2761406017" sldId="395"/>
        </pc:sldMkLst>
        <pc:spChg chg="mod">
          <ac:chgData name="Sarah Heavens" userId="7c41602f-15f7-4102-ab28-17ae71d37298" providerId="ADAL" clId="{FCCEB1AE-B2CF-5D4C-814B-DB8B87D558D7}" dt="2019-11-18T09:21:00.464" v="270" actId="20577"/>
          <ac:spMkLst>
            <pc:docMk/>
            <pc:sldMk cId="2761406017" sldId="395"/>
            <ac:spMk id="2" creationId="{891B346C-2D08-4D49-B649-F6F03BC6A7D8}"/>
          </ac:spMkLst>
        </pc:spChg>
        <pc:graphicFrameChg chg="add del mod modGraphic">
          <ac:chgData name="Sarah Heavens" userId="7c41602f-15f7-4102-ab28-17ae71d37298" providerId="ADAL" clId="{FCCEB1AE-B2CF-5D4C-814B-DB8B87D558D7}" dt="2019-11-18T09:24:31.527" v="274" actId="478"/>
          <ac:graphicFrameMkLst>
            <pc:docMk/>
            <pc:sldMk cId="2761406017" sldId="395"/>
            <ac:graphicFrameMk id="5" creationId="{756B1300-4B17-9E40-A833-46BF1A830009}"/>
          </ac:graphicFrameMkLst>
        </pc:graphicFrameChg>
        <pc:picChg chg="del">
          <ac:chgData name="Sarah Heavens" userId="7c41602f-15f7-4102-ab28-17ae71d37298" providerId="ADAL" clId="{FCCEB1AE-B2CF-5D4C-814B-DB8B87D558D7}" dt="2019-11-18T09:20:40.366" v="173" actId="478"/>
          <ac:picMkLst>
            <pc:docMk/>
            <pc:sldMk cId="2761406017" sldId="395"/>
            <ac:picMk id="8" creationId="{FCCD9B77-6CB4-CF43-B48A-66CF7705649F}"/>
          </ac:picMkLst>
        </pc:picChg>
      </pc:sldChg>
      <pc:sldChg chg="modSp">
        <pc:chgData name="Sarah Heavens" userId="7c41602f-15f7-4102-ab28-17ae71d37298" providerId="ADAL" clId="{FCCEB1AE-B2CF-5D4C-814B-DB8B87D558D7}" dt="2019-11-18T09:19:16.303" v="170" actId="20577"/>
        <pc:sldMkLst>
          <pc:docMk/>
          <pc:sldMk cId="1064948140" sldId="455"/>
        </pc:sldMkLst>
        <pc:spChg chg="mod">
          <ac:chgData name="Sarah Heavens" userId="7c41602f-15f7-4102-ab28-17ae71d37298" providerId="ADAL" clId="{FCCEB1AE-B2CF-5D4C-814B-DB8B87D558D7}" dt="2019-11-18T09:19:16.303" v="170" actId="20577"/>
          <ac:spMkLst>
            <pc:docMk/>
            <pc:sldMk cId="1064948140" sldId="455"/>
            <ac:spMk id="7" creationId="{70252465-360E-9F4F-B52A-5D7EDAFCA007}"/>
          </ac:spMkLst>
        </pc:spChg>
      </pc:sldChg>
      <pc:sldChg chg="add">
        <pc:chgData name="Sarah Heavens" userId="7c41602f-15f7-4102-ab28-17ae71d37298" providerId="ADAL" clId="{FCCEB1AE-B2CF-5D4C-814B-DB8B87D558D7}" dt="2019-11-18T09:20:34.732" v="171" actId="571"/>
        <pc:sldMkLst>
          <pc:docMk/>
          <pc:sldMk cId="420792038" sldId="477"/>
        </pc:sldMkLst>
      </pc:sldChg>
    </pc:docChg>
  </pc:docChgLst>
  <pc:docChgLst>
    <pc:chgData name="Rebecca Tompkins" userId="S::rebeccatompkins@avps.org.uk::53145620-6230-4ae2-8c81-668ef61b7f3c" providerId="AD" clId="Web-{90EB2F84-A91E-25B9-2FA3-5A9B2FB670F1}"/>
    <pc:docChg chg="modSld">
      <pc:chgData name="Rebecca Tompkins" userId="S::rebeccatompkins@avps.org.uk::53145620-6230-4ae2-8c81-668ef61b7f3c" providerId="AD" clId="Web-{90EB2F84-A91E-25B9-2FA3-5A9B2FB670F1}" dt="2019-11-20T13:25:58.715" v="208" actId="20577"/>
      <pc:docMkLst>
        <pc:docMk/>
      </pc:docMkLst>
      <pc:sldChg chg="addSp delSp modSp">
        <pc:chgData name="Rebecca Tompkins" userId="S::rebeccatompkins@avps.org.uk::53145620-6230-4ae2-8c81-668ef61b7f3c" providerId="AD" clId="Web-{90EB2F84-A91E-25B9-2FA3-5A9B2FB670F1}" dt="2019-11-20T13:25:58.715" v="207" actId="20577"/>
        <pc:sldMkLst>
          <pc:docMk/>
          <pc:sldMk cId="33965165" sldId="419"/>
        </pc:sldMkLst>
        <pc:spChg chg="add mod">
          <ac:chgData name="Rebecca Tompkins" userId="S::rebeccatompkins@avps.org.uk::53145620-6230-4ae2-8c81-668ef61b7f3c" providerId="AD" clId="Web-{90EB2F84-A91E-25B9-2FA3-5A9B2FB670F1}" dt="2019-11-20T13:25:58.715" v="207" actId="20577"/>
          <ac:spMkLst>
            <pc:docMk/>
            <pc:sldMk cId="33965165" sldId="419"/>
            <ac:spMk id="3" creationId="{7ED78567-428C-4A9A-8AF9-616E30F2D30F}"/>
          </ac:spMkLst>
        </pc:spChg>
        <pc:spChg chg="add mod">
          <ac:chgData name="Rebecca Tompkins" userId="S::rebeccatompkins@avps.org.uk::53145620-6230-4ae2-8c81-668ef61b7f3c" providerId="AD" clId="Web-{90EB2F84-A91E-25B9-2FA3-5A9B2FB670F1}" dt="2019-11-20T13:21:21.934" v="130" actId="1076"/>
          <ac:spMkLst>
            <pc:docMk/>
            <pc:sldMk cId="33965165" sldId="419"/>
            <ac:spMk id="8" creationId="{E4BF39A2-B180-4327-A0E3-36F4336FB852}"/>
          </ac:spMkLst>
        </pc:spChg>
        <pc:spChg chg="add mod">
          <ac:chgData name="Rebecca Tompkins" userId="S::rebeccatompkins@avps.org.uk::53145620-6230-4ae2-8c81-668ef61b7f3c" providerId="AD" clId="Web-{90EB2F84-A91E-25B9-2FA3-5A9B2FB670F1}" dt="2019-11-20T13:21:29.184" v="131" actId="1076"/>
          <ac:spMkLst>
            <pc:docMk/>
            <pc:sldMk cId="33965165" sldId="419"/>
            <ac:spMk id="9" creationId="{2C761F72-1C3B-45AC-92F8-5BCCB33F6D69}"/>
          </ac:spMkLst>
        </pc:spChg>
        <pc:spChg chg="add mod">
          <ac:chgData name="Rebecca Tompkins" userId="S::rebeccatompkins@avps.org.uk::53145620-6230-4ae2-8c81-668ef61b7f3c" providerId="AD" clId="Web-{90EB2F84-A91E-25B9-2FA3-5A9B2FB670F1}" dt="2019-11-20T13:23:24.715" v="158" actId="1076"/>
          <ac:spMkLst>
            <pc:docMk/>
            <pc:sldMk cId="33965165" sldId="419"/>
            <ac:spMk id="10" creationId="{B62FB9B4-49B1-4FC2-A353-EE540639CF2A}"/>
          </ac:spMkLst>
        </pc:spChg>
        <pc:spChg chg="add mod">
          <ac:chgData name="Rebecca Tompkins" userId="S::rebeccatompkins@avps.org.uk::53145620-6230-4ae2-8c81-668ef61b7f3c" providerId="AD" clId="Web-{90EB2F84-A91E-25B9-2FA3-5A9B2FB670F1}" dt="2019-11-20T13:24:56.449" v="189" actId="20577"/>
          <ac:spMkLst>
            <pc:docMk/>
            <pc:sldMk cId="33965165" sldId="419"/>
            <ac:spMk id="11" creationId="{70E5D49A-C7D4-4288-B862-4D97941B24CF}"/>
          </ac:spMkLst>
        </pc:spChg>
        <pc:graphicFrameChg chg="add del mod">
          <ac:chgData name="Rebecca Tompkins" userId="S::rebeccatompkins@avps.org.uk::53145620-6230-4ae2-8c81-668ef61b7f3c" providerId="AD" clId="Web-{90EB2F84-A91E-25B9-2FA3-5A9B2FB670F1}" dt="2019-11-20T13:16:14.559" v="47"/>
          <ac:graphicFrameMkLst>
            <pc:docMk/>
            <pc:sldMk cId="33965165" sldId="419"/>
            <ac:graphicFrameMk id="7" creationId="{F3486F41-6EE8-4C31-92B8-F9FD46D10039}"/>
          </ac:graphicFrameMkLst>
        </pc:graphicFrameChg>
      </pc:sldChg>
    </pc:docChg>
  </pc:docChgLst>
  <pc:docChgLst>
    <pc:chgData name="Sarah Heavens" userId="7c41602f-15f7-4102-ab28-17ae71d37298" providerId="ADAL" clId="{116FCFF1-CC68-D64F-9633-E38B0CA29C5A}"/>
    <pc:docChg chg="undo redo custSel addSld delSld modSld sldOrd">
      <pc:chgData name="Sarah Heavens" userId="7c41602f-15f7-4102-ab28-17ae71d37298" providerId="ADAL" clId="{116FCFF1-CC68-D64F-9633-E38B0CA29C5A}" dt="2019-11-21T07:30:21.192" v="6475" actId="1076"/>
      <pc:docMkLst>
        <pc:docMk/>
      </pc:docMkLst>
      <pc:sldChg chg="modSp">
        <pc:chgData name="Sarah Heavens" userId="7c41602f-15f7-4102-ab28-17ae71d37298" providerId="ADAL" clId="{116FCFF1-CC68-D64F-9633-E38B0CA29C5A}" dt="2019-11-18T11:03:44.330" v="661" actId="1035"/>
        <pc:sldMkLst>
          <pc:docMk/>
          <pc:sldMk cId="850708758" sldId="394"/>
        </pc:sldMkLst>
        <pc:spChg chg="mod">
          <ac:chgData name="Sarah Heavens" userId="7c41602f-15f7-4102-ab28-17ae71d37298" providerId="ADAL" clId="{116FCFF1-CC68-D64F-9633-E38B0CA29C5A}" dt="2019-11-18T11:03:44.330" v="661" actId="1035"/>
          <ac:spMkLst>
            <pc:docMk/>
            <pc:sldMk cId="850708758" sldId="394"/>
            <ac:spMk id="6" creationId="{6222A5B4-C977-9F4F-9EA4-3E4179C56E7F}"/>
          </ac:spMkLst>
        </pc:spChg>
      </pc:sldChg>
      <pc:sldChg chg="addSp modSp">
        <pc:chgData name="Sarah Heavens" userId="7c41602f-15f7-4102-ab28-17ae71d37298" providerId="ADAL" clId="{116FCFF1-CC68-D64F-9633-E38B0CA29C5A}" dt="2019-11-18T10:04:46.292" v="269" actId="1076"/>
        <pc:sldMkLst>
          <pc:docMk/>
          <pc:sldMk cId="2761406017" sldId="395"/>
        </pc:sldMkLst>
        <pc:spChg chg="mod">
          <ac:chgData name="Sarah Heavens" userId="7c41602f-15f7-4102-ab28-17ae71d37298" providerId="ADAL" clId="{116FCFF1-CC68-D64F-9633-E38B0CA29C5A}" dt="2019-11-18T10:04:46.292" v="269" actId="1076"/>
          <ac:spMkLst>
            <pc:docMk/>
            <pc:sldMk cId="2761406017" sldId="395"/>
            <ac:spMk id="2" creationId="{891B346C-2D08-4D49-B649-F6F03BC6A7D8}"/>
          </ac:spMkLst>
        </pc:spChg>
        <pc:graphicFrameChg chg="add mod modGraphic">
          <ac:chgData name="Sarah Heavens" userId="7c41602f-15f7-4102-ab28-17ae71d37298" providerId="ADAL" clId="{116FCFF1-CC68-D64F-9633-E38B0CA29C5A}" dt="2019-11-18T10:04:40.489" v="267" actId="1076"/>
          <ac:graphicFrameMkLst>
            <pc:docMk/>
            <pc:sldMk cId="2761406017" sldId="395"/>
            <ac:graphicFrameMk id="5" creationId="{60B67475-5883-3341-B4CA-B472CFE347A7}"/>
          </ac:graphicFrameMkLst>
        </pc:graphicFrameChg>
      </pc:sldChg>
      <pc:sldChg chg="modSp">
        <pc:chgData name="Sarah Heavens" userId="7c41602f-15f7-4102-ab28-17ae71d37298" providerId="ADAL" clId="{116FCFF1-CC68-D64F-9633-E38B0CA29C5A}" dt="2019-11-18T11:04:20.050" v="676" actId="22"/>
        <pc:sldMkLst>
          <pc:docMk/>
          <pc:sldMk cId="3419885601" sldId="397"/>
        </pc:sldMkLst>
        <pc:spChg chg="mod">
          <ac:chgData name="Sarah Heavens" userId="7c41602f-15f7-4102-ab28-17ae71d37298" providerId="ADAL" clId="{116FCFF1-CC68-D64F-9633-E38B0CA29C5A}" dt="2019-11-18T11:04:20.050" v="676" actId="22"/>
          <ac:spMkLst>
            <pc:docMk/>
            <pc:sldMk cId="3419885601" sldId="397"/>
            <ac:spMk id="6" creationId="{6222A5B4-C977-9F4F-9EA4-3E4179C56E7F}"/>
          </ac:spMkLst>
        </pc:spChg>
      </pc:sldChg>
      <pc:sldChg chg="modSp">
        <pc:chgData name="Sarah Heavens" userId="7c41602f-15f7-4102-ab28-17ae71d37298" providerId="ADAL" clId="{116FCFF1-CC68-D64F-9633-E38B0CA29C5A}" dt="2019-11-18T11:04:31.634" v="691" actId="22"/>
        <pc:sldMkLst>
          <pc:docMk/>
          <pc:sldMk cId="974413021" sldId="398"/>
        </pc:sldMkLst>
        <pc:spChg chg="mod">
          <ac:chgData name="Sarah Heavens" userId="7c41602f-15f7-4102-ab28-17ae71d37298" providerId="ADAL" clId="{116FCFF1-CC68-D64F-9633-E38B0CA29C5A}" dt="2019-11-18T11:04:31.634" v="691" actId="22"/>
          <ac:spMkLst>
            <pc:docMk/>
            <pc:sldMk cId="974413021" sldId="398"/>
            <ac:spMk id="6" creationId="{6222A5B4-C977-9F4F-9EA4-3E4179C56E7F}"/>
          </ac:spMkLst>
        </pc:spChg>
      </pc:sldChg>
      <pc:sldChg chg="modSp">
        <pc:chgData name="Sarah Heavens" userId="7c41602f-15f7-4102-ab28-17ae71d37298" providerId="ADAL" clId="{116FCFF1-CC68-D64F-9633-E38B0CA29C5A}" dt="2019-11-18T11:04:40.819" v="706" actId="22"/>
        <pc:sldMkLst>
          <pc:docMk/>
          <pc:sldMk cId="4158378202" sldId="399"/>
        </pc:sldMkLst>
        <pc:spChg chg="mod">
          <ac:chgData name="Sarah Heavens" userId="7c41602f-15f7-4102-ab28-17ae71d37298" providerId="ADAL" clId="{116FCFF1-CC68-D64F-9633-E38B0CA29C5A}" dt="2019-11-18T11:04:40.819" v="706" actId="22"/>
          <ac:spMkLst>
            <pc:docMk/>
            <pc:sldMk cId="4158378202" sldId="399"/>
            <ac:spMk id="6" creationId="{6222A5B4-C977-9F4F-9EA4-3E4179C56E7F}"/>
          </ac:spMkLst>
        </pc:spChg>
      </pc:sldChg>
      <pc:sldChg chg="modSp">
        <pc:chgData name="Sarah Heavens" userId="7c41602f-15f7-4102-ab28-17ae71d37298" providerId="ADAL" clId="{116FCFF1-CC68-D64F-9633-E38B0CA29C5A}" dt="2019-11-18T11:04:50.199" v="721" actId="22"/>
        <pc:sldMkLst>
          <pc:docMk/>
          <pc:sldMk cId="4218346325" sldId="400"/>
        </pc:sldMkLst>
        <pc:spChg chg="mod">
          <ac:chgData name="Sarah Heavens" userId="7c41602f-15f7-4102-ab28-17ae71d37298" providerId="ADAL" clId="{116FCFF1-CC68-D64F-9633-E38B0CA29C5A}" dt="2019-11-18T11:04:50.199" v="721" actId="22"/>
          <ac:spMkLst>
            <pc:docMk/>
            <pc:sldMk cId="4218346325" sldId="400"/>
            <ac:spMk id="6" creationId="{6222A5B4-C977-9F4F-9EA4-3E4179C56E7F}"/>
          </ac:spMkLst>
        </pc:spChg>
      </pc:sldChg>
      <pc:sldChg chg="modSp">
        <pc:chgData name="Sarah Heavens" userId="7c41602f-15f7-4102-ab28-17ae71d37298" providerId="ADAL" clId="{116FCFF1-CC68-D64F-9633-E38B0CA29C5A}" dt="2019-11-18T11:04:57.628" v="736" actId="22"/>
        <pc:sldMkLst>
          <pc:docMk/>
          <pc:sldMk cId="1170397529" sldId="401"/>
        </pc:sldMkLst>
        <pc:spChg chg="mod">
          <ac:chgData name="Sarah Heavens" userId="7c41602f-15f7-4102-ab28-17ae71d37298" providerId="ADAL" clId="{116FCFF1-CC68-D64F-9633-E38B0CA29C5A}" dt="2019-11-18T11:04:57.628" v="736" actId="22"/>
          <ac:spMkLst>
            <pc:docMk/>
            <pc:sldMk cId="1170397529" sldId="401"/>
            <ac:spMk id="6" creationId="{6222A5B4-C977-9F4F-9EA4-3E4179C56E7F}"/>
          </ac:spMkLst>
        </pc:spChg>
      </pc:sldChg>
      <pc:sldChg chg="modSp">
        <pc:chgData name="Sarah Heavens" userId="7c41602f-15f7-4102-ab28-17ae71d37298" providerId="ADAL" clId="{116FCFF1-CC68-D64F-9633-E38B0CA29C5A}" dt="2019-11-20T13:55:46.496" v="3260" actId="20577"/>
        <pc:sldMkLst>
          <pc:docMk/>
          <pc:sldMk cId="1056989705" sldId="406"/>
        </pc:sldMkLst>
        <pc:graphicFrameChg chg="mod modGraphic">
          <ac:chgData name="Sarah Heavens" userId="7c41602f-15f7-4102-ab28-17ae71d37298" providerId="ADAL" clId="{116FCFF1-CC68-D64F-9633-E38B0CA29C5A}" dt="2019-11-20T13:55:46.496" v="3260" actId="20577"/>
          <ac:graphicFrameMkLst>
            <pc:docMk/>
            <pc:sldMk cId="1056989705" sldId="406"/>
            <ac:graphicFrameMk id="13" creationId="{D8E0632F-0AC1-264D-97D3-73B28989485F}"/>
          </ac:graphicFrameMkLst>
        </pc:graphicFrameChg>
      </pc:sldChg>
      <pc:sldChg chg="modSp">
        <pc:chgData name="Sarah Heavens" userId="7c41602f-15f7-4102-ab28-17ae71d37298" providerId="ADAL" clId="{116FCFF1-CC68-D64F-9633-E38B0CA29C5A}" dt="2019-11-20T14:00:18.030" v="3509" actId="20577"/>
        <pc:sldMkLst>
          <pc:docMk/>
          <pc:sldMk cId="4260967566" sldId="410"/>
        </pc:sldMkLst>
        <pc:graphicFrameChg chg="mod modGraphic">
          <ac:chgData name="Sarah Heavens" userId="7c41602f-15f7-4102-ab28-17ae71d37298" providerId="ADAL" clId="{116FCFF1-CC68-D64F-9633-E38B0CA29C5A}" dt="2019-11-20T14:00:18.030" v="3509" actId="20577"/>
          <ac:graphicFrameMkLst>
            <pc:docMk/>
            <pc:sldMk cId="4260967566" sldId="410"/>
            <ac:graphicFrameMk id="13" creationId="{D8E0632F-0AC1-264D-97D3-73B28989485F}"/>
          </ac:graphicFrameMkLst>
        </pc:graphicFrameChg>
      </pc:sldChg>
      <pc:sldChg chg="modSp">
        <pc:chgData name="Sarah Heavens" userId="7c41602f-15f7-4102-ab28-17ae71d37298" providerId="ADAL" clId="{116FCFF1-CC68-D64F-9633-E38B0CA29C5A}" dt="2019-11-18T12:05:54.307" v="2053" actId="20577"/>
        <pc:sldMkLst>
          <pc:docMk/>
          <pc:sldMk cId="3037875887" sldId="412"/>
        </pc:sldMkLst>
        <pc:graphicFrameChg chg="mod modGraphic">
          <ac:chgData name="Sarah Heavens" userId="7c41602f-15f7-4102-ab28-17ae71d37298" providerId="ADAL" clId="{116FCFF1-CC68-D64F-9633-E38B0CA29C5A}" dt="2019-11-18T12:05:54.307" v="2053" actId="20577"/>
          <ac:graphicFrameMkLst>
            <pc:docMk/>
            <pc:sldMk cId="3037875887" sldId="412"/>
            <ac:graphicFrameMk id="13" creationId="{D8E0632F-0AC1-264D-97D3-73B28989485F}"/>
          </ac:graphicFrameMkLst>
        </pc:graphicFrameChg>
      </pc:sldChg>
      <pc:sldChg chg="addSp delSp modSp">
        <pc:chgData name="Sarah Heavens" userId="7c41602f-15f7-4102-ab28-17ae71d37298" providerId="ADAL" clId="{116FCFF1-CC68-D64F-9633-E38B0CA29C5A}" dt="2019-11-20T14:13:30.325" v="3660"/>
        <pc:sldMkLst>
          <pc:docMk/>
          <pc:sldMk cId="592008265" sldId="413"/>
        </pc:sldMkLst>
        <pc:spChg chg="mod">
          <ac:chgData name="Sarah Heavens" userId="7c41602f-15f7-4102-ab28-17ae71d37298" providerId="ADAL" clId="{116FCFF1-CC68-D64F-9633-E38B0CA29C5A}" dt="2019-11-18T12:10:38.963" v="2192" actId="1076"/>
          <ac:spMkLst>
            <pc:docMk/>
            <pc:sldMk cId="592008265" sldId="413"/>
            <ac:spMk id="2" creationId="{3DECDC88-CD2C-0D40-9C71-92F5B327E306}"/>
          </ac:spMkLst>
        </pc:spChg>
        <pc:spChg chg="add mod">
          <ac:chgData name="Sarah Heavens" userId="7c41602f-15f7-4102-ab28-17ae71d37298" providerId="ADAL" clId="{116FCFF1-CC68-D64F-9633-E38B0CA29C5A}" dt="2019-11-18T13:42:29.241" v="2949" actId="20577"/>
          <ac:spMkLst>
            <pc:docMk/>
            <pc:sldMk cId="592008265" sldId="413"/>
            <ac:spMk id="3" creationId="{29F3CDE0-0E92-0647-BEDE-2CAD1CA796B5}"/>
          </ac:spMkLst>
        </pc:spChg>
        <pc:inkChg chg="add del">
          <ac:chgData name="Sarah Heavens" userId="7c41602f-15f7-4102-ab28-17ae71d37298" providerId="ADAL" clId="{116FCFF1-CC68-D64F-9633-E38B0CA29C5A}" dt="2019-11-20T14:13:30.325" v="3660"/>
          <ac:inkMkLst>
            <pc:docMk/>
            <pc:sldMk cId="592008265" sldId="413"/>
            <ac:inkMk id="5" creationId="{91E77668-9225-914B-B2BF-0EC3FF62F721}"/>
          </ac:inkMkLst>
        </pc:inkChg>
      </pc:sldChg>
      <pc:sldChg chg="modSp">
        <pc:chgData name="Sarah Heavens" userId="7c41602f-15f7-4102-ab28-17ae71d37298" providerId="ADAL" clId="{116FCFF1-CC68-D64F-9633-E38B0CA29C5A}" dt="2019-11-20T14:16:56.792" v="4077" actId="20577"/>
        <pc:sldMkLst>
          <pc:docMk/>
          <pc:sldMk cId="5633956" sldId="414"/>
        </pc:sldMkLst>
        <pc:graphicFrameChg chg="mod modGraphic">
          <ac:chgData name="Sarah Heavens" userId="7c41602f-15f7-4102-ab28-17ae71d37298" providerId="ADAL" clId="{116FCFF1-CC68-D64F-9633-E38B0CA29C5A}" dt="2019-11-20T14:16:56.792" v="4077" actId="20577"/>
          <ac:graphicFrameMkLst>
            <pc:docMk/>
            <pc:sldMk cId="5633956" sldId="414"/>
            <ac:graphicFrameMk id="13" creationId="{D8E0632F-0AC1-264D-97D3-73B28989485F}"/>
          </ac:graphicFrameMkLst>
        </pc:graphicFrameChg>
      </pc:sldChg>
      <pc:sldChg chg="modSp">
        <pc:chgData name="Sarah Heavens" userId="7c41602f-15f7-4102-ab28-17ae71d37298" providerId="ADAL" clId="{116FCFF1-CC68-D64F-9633-E38B0CA29C5A}" dt="2019-11-20T14:51:07.407" v="5043" actId="1076"/>
        <pc:sldMkLst>
          <pc:docMk/>
          <pc:sldMk cId="33965165" sldId="419"/>
        </pc:sldMkLst>
        <pc:spChg chg="mod">
          <ac:chgData name="Sarah Heavens" userId="7c41602f-15f7-4102-ab28-17ae71d37298" providerId="ADAL" clId="{116FCFF1-CC68-D64F-9633-E38B0CA29C5A}" dt="2019-11-20T14:49:47.921" v="5018" actId="20577"/>
          <ac:spMkLst>
            <pc:docMk/>
            <pc:sldMk cId="33965165" sldId="419"/>
            <ac:spMk id="2" creationId="{67C8C060-F55C-4748-B130-0E3C156627A5}"/>
          </ac:spMkLst>
        </pc:spChg>
        <pc:spChg chg="mod">
          <ac:chgData name="Sarah Heavens" userId="7c41602f-15f7-4102-ab28-17ae71d37298" providerId="ADAL" clId="{116FCFF1-CC68-D64F-9633-E38B0CA29C5A}" dt="2019-11-20T14:50:55.955" v="5038" actId="1076"/>
          <ac:spMkLst>
            <pc:docMk/>
            <pc:sldMk cId="33965165" sldId="419"/>
            <ac:spMk id="3" creationId="{7ED78567-428C-4A9A-8AF9-616E30F2D30F}"/>
          </ac:spMkLst>
        </pc:spChg>
        <pc:spChg chg="mod">
          <ac:chgData name="Sarah Heavens" userId="7c41602f-15f7-4102-ab28-17ae71d37298" providerId="ADAL" clId="{116FCFF1-CC68-D64F-9633-E38B0CA29C5A}" dt="2019-11-20T14:51:07.407" v="5043" actId="1076"/>
          <ac:spMkLst>
            <pc:docMk/>
            <pc:sldMk cId="33965165" sldId="419"/>
            <ac:spMk id="8" creationId="{E4BF39A2-B180-4327-A0E3-36F4336FB852}"/>
          </ac:spMkLst>
        </pc:spChg>
        <pc:spChg chg="mod">
          <ac:chgData name="Sarah Heavens" userId="7c41602f-15f7-4102-ab28-17ae71d37298" providerId="ADAL" clId="{116FCFF1-CC68-D64F-9633-E38B0CA29C5A}" dt="2019-11-20T14:50:30.377" v="5029" actId="1076"/>
          <ac:spMkLst>
            <pc:docMk/>
            <pc:sldMk cId="33965165" sldId="419"/>
            <ac:spMk id="9" creationId="{2C761F72-1C3B-45AC-92F8-5BCCB33F6D69}"/>
          </ac:spMkLst>
        </pc:spChg>
        <pc:spChg chg="mod">
          <ac:chgData name="Sarah Heavens" userId="7c41602f-15f7-4102-ab28-17ae71d37298" providerId="ADAL" clId="{116FCFF1-CC68-D64F-9633-E38B0CA29C5A}" dt="2019-11-20T14:50:27.596" v="5028" actId="1076"/>
          <ac:spMkLst>
            <pc:docMk/>
            <pc:sldMk cId="33965165" sldId="419"/>
            <ac:spMk id="10" creationId="{B62FB9B4-49B1-4FC2-A353-EE540639CF2A}"/>
          </ac:spMkLst>
        </pc:spChg>
        <pc:spChg chg="mod">
          <ac:chgData name="Sarah Heavens" userId="7c41602f-15f7-4102-ab28-17ae71d37298" providerId="ADAL" clId="{116FCFF1-CC68-D64F-9633-E38B0CA29C5A}" dt="2019-11-20T14:50:23.131" v="5026" actId="1076"/>
          <ac:spMkLst>
            <pc:docMk/>
            <pc:sldMk cId="33965165" sldId="419"/>
            <ac:spMk id="11" creationId="{70E5D49A-C7D4-4288-B862-4D97941B24CF}"/>
          </ac:spMkLst>
        </pc:spChg>
      </pc:sldChg>
      <pc:sldChg chg="modSp">
        <pc:chgData name="Sarah Heavens" userId="7c41602f-15f7-4102-ab28-17ae71d37298" providerId="ADAL" clId="{116FCFF1-CC68-D64F-9633-E38B0CA29C5A}" dt="2019-11-20T14:52:34.145" v="5128" actId="20577"/>
        <pc:sldMkLst>
          <pc:docMk/>
          <pc:sldMk cId="4082450571" sldId="421"/>
        </pc:sldMkLst>
        <pc:spChg chg="mod">
          <ac:chgData name="Sarah Heavens" userId="7c41602f-15f7-4102-ab28-17ae71d37298" providerId="ADAL" clId="{116FCFF1-CC68-D64F-9633-E38B0CA29C5A}" dt="2019-11-20T14:52:34.145" v="5128" actId="20577"/>
          <ac:spMkLst>
            <pc:docMk/>
            <pc:sldMk cId="4082450571" sldId="421"/>
            <ac:spMk id="3" creationId="{1AF7F614-43C7-E74E-94AA-E80E8DDF1682}"/>
          </ac:spMkLst>
        </pc:spChg>
      </pc:sldChg>
      <pc:sldChg chg="addSp delSp modSp">
        <pc:chgData name="Sarah Heavens" userId="7c41602f-15f7-4102-ab28-17ae71d37298" providerId="ADAL" clId="{116FCFF1-CC68-D64F-9633-E38B0CA29C5A}" dt="2019-11-20T13:58:42.329" v="3282" actId="1076"/>
        <pc:sldMkLst>
          <pc:docMk/>
          <pc:sldMk cId="2432381694" sldId="427"/>
        </pc:sldMkLst>
        <pc:spChg chg="del mod">
          <ac:chgData name="Sarah Heavens" userId="7c41602f-15f7-4102-ab28-17ae71d37298" providerId="ADAL" clId="{116FCFF1-CC68-D64F-9633-E38B0CA29C5A}" dt="2019-11-20T13:56:43.137" v="3262" actId="478"/>
          <ac:spMkLst>
            <pc:docMk/>
            <pc:sldMk cId="2432381694" sldId="427"/>
            <ac:spMk id="2" creationId="{E5A93C80-855F-904D-B648-B4A0B1E0DC1A}"/>
          </ac:spMkLst>
        </pc:spChg>
        <pc:spChg chg="add mod">
          <ac:chgData name="Sarah Heavens" userId="7c41602f-15f7-4102-ab28-17ae71d37298" providerId="ADAL" clId="{116FCFF1-CC68-D64F-9633-E38B0CA29C5A}" dt="2019-11-20T13:58:10.751" v="3275" actId="1076"/>
          <ac:spMkLst>
            <pc:docMk/>
            <pc:sldMk cId="2432381694" sldId="427"/>
            <ac:spMk id="9" creationId="{4903F581-C405-1C47-A979-C14D73B312F1}"/>
          </ac:spMkLst>
        </pc:spChg>
        <pc:picChg chg="add del mod modCrop">
          <ac:chgData name="Sarah Heavens" userId="7c41602f-15f7-4102-ab28-17ae71d37298" providerId="ADAL" clId="{116FCFF1-CC68-D64F-9633-E38B0CA29C5A}" dt="2019-11-20T13:58:08.711" v="3274" actId="478"/>
          <ac:picMkLst>
            <pc:docMk/>
            <pc:sldMk cId="2432381694" sldId="427"/>
            <ac:picMk id="5" creationId="{FFB34808-0D5A-D540-A441-DD05BE9071E2}"/>
          </ac:picMkLst>
        </pc:picChg>
        <pc:picChg chg="add del mod">
          <ac:chgData name="Sarah Heavens" userId="7c41602f-15f7-4102-ab28-17ae71d37298" providerId="ADAL" clId="{116FCFF1-CC68-D64F-9633-E38B0CA29C5A}" dt="2019-11-20T13:56:06.044" v="3261" actId="478"/>
          <ac:picMkLst>
            <pc:docMk/>
            <pc:sldMk cId="2432381694" sldId="427"/>
            <ac:picMk id="6" creationId="{D078680E-8A2C-9249-AEDA-FA1B0645F5CC}"/>
          </ac:picMkLst>
        </pc:picChg>
        <pc:picChg chg="add mod modCrop">
          <ac:chgData name="Sarah Heavens" userId="7c41602f-15f7-4102-ab28-17ae71d37298" providerId="ADAL" clId="{116FCFF1-CC68-D64F-9633-E38B0CA29C5A}" dt="2019-11-20T13:58:42.329" v="3282" actId="1076"/>
          <ac:picMkLst>
            <pc:docMk/>
            <pc:sldMk cId="2432381694" sldId="427"/>
            <ac:picMk id="10" creationId="{C7A04D36-059D-3C42-A83F-73179A17BC12}"/>
          </ac:picMkLst>
        </pc:picChg>
        <pc:picChg chg="del">
          <ac:chgData name="Sarah Heavens" userId="7c41602f-15f7-4102-ab28-17ae71d37298" providerId="ADAL" clId="{116FCFF1-CC68-D64F-9633-E38B0CA29C5A}" dt="2019-11-18T10:11:11.215" v="351" actId="478"/>
          <ac:picMkLst>
            <pc:docMk/>
            <pc:sldMk cId="2432381694" sldId="427"/>
            <ac:picMk id="11" creationId="{5AF18927-A2E5-DF4E-B299-C849F5B01CC1}"/>
          </ac:picMkLst>
        </pc:picChg>
      </pc:sldChg>
      <pc:sldChg chg="addSp delSp modSp mod modClrScheme chgLayout">
        <pc:chgData name="Sarah Heavens" userId="7c41602f-15f7-4102-ab28-17ae71d37298" providerId="ADAL" clId="{116FCFF1-CC68-D64F-9633-E38B0CA29C5A}" dt="2019-11-20T14:33:10.691" v="4237" actId="1076"/>
        <pc:sldMkLst>
          <pc:docMk/>
          <pc:sldMk cId="3447196662" sldId="428"/>
        </pc:sldMkLst>
        <pc:spChg chg="add mod ord">
          <ac:chgData name="Sarah Heavens" userId="7c41602f-15f7-4102-ab28-17ae71d37298" providerId="ADAL" clId="{116FCFF1-CC68-D64F-9633-E38B0CA29C5A}" dt="2019-11-20T14:31:40.369" v="4215" actId="14100"/>
          <ac:spMkLst>
            <pc:docMk/>
            <pc:sldMk cId="3447196662" sldId="428"/>
            <ac:spMk id="3" creationId="{EE5AEB33-6B65-7547-9726-227FE7E637BA}"/>
          </ac:spMkLst>
        </pc:spChg>
        <pc:spChg chg="mod ord">
          <ac:chgData name="Sarah Heavens" userId="7c41602f-15f7-4102-ab28-17ae71d37298" providerId="ADAL" clId="{116FCFF1-CC68-D64F-9633-E38B0CA29C5A}" dt="2019-11-20T14:20:26.677" v="4083" actId="700"/>
          <ac:spMkLst>
            <pc:docMk/>
            <pc:sldMk cId="3447196662" sldId="428"/>
            <ac:spMk id="4" creationId="{F60DB08E-614B-4703-A4F3-ECFEC189F3CC}"/>
          </ac:spMkLst>
        </pc:spChg>
        <pc:spChg chg="add del mod ord">
          <ac:chgData name="Sarah Heavens" userId="7c41602f-15f7-4102-ab28-17ae71d37298" providerId="ADAL" clId="{116FCFF1-CC68-D64F-9633-E38B0CA29C5A}" dt="2019-11-20T14:21:46.226" v="4116" actId="478"/>
          <ac:spMkLst>
            <pc:docMk/>
            <pc:sldMk cId="3447196662" sldId="428"/>
            <ac:spMk id="5" creationId="{F352D10C-FC1F-784E-B90A-B992FC586881}"/>
          </ac:spMkLst>
        </pc:spChg>
        <pc:spChg chg="add mod">
          <ac:chgData name="Sarah Heavens" userId="7c41602f-15f7-4102-ab28-17ae71d37298" providerId="ADAL" clId="{116FCFF1-CC68-D64F-9633-E38B0CA29C5A}" dt="2019-11-20T14:32:26.517" v="4234" actId="14100"/>
          <ac:spMkLst>
            <pc:docMk/>
            <pc:sldMk cId="3447196662" sldId="428"/>
            <ac:spMk id="6" creationId="{A4163040-2F48-3141-A5FD-2088CBBC2D49}"/>
          </ac:spMkLst>
        </pc:spChg>
        <pc:spChg chg="add mod">
          <ac:chgData name="Sarah Heavens" userId="7c41602f-15f7-4102-ab28-17ae71d37298" providerId="ADAL" clId="{116FCFF1-CC68-D64F-9633-E38B0CA29C5A}" dt="2019-11-20T14:32:32.266" v="4236" actId="20577"/>
          <ac:spMkLst>
            <pc:docMk/>
            <pc:sldMk cId="3447196662" sldId="428"/>
            <ac:spMk id="7" creationId="{78314DC1-A815-144A-9A31-00137C20F9D9}"/>
          </ac:spMkLst>
        </pc:spChg>
        <pc:spChg chg="del">
          <ac:chgData name="Sarah Heavens" userId="7c41602f-15f7-4102-ab28-17ae71d37298" providerId="ADAL" clId="{116FCFF1-CC68-D64F-9633-E38B0CA29C5A}" dt="2019-11-18T12:25:45.154" v="2824" actId="478"/>
          <ac:spMkLst>
            <pc:docMk/>
            <pc:sldMk cId="3447196662" sldId="428"/>
            <ac:spMk id="7" creationId="{BFADCBF1-D0E6-904A-9CD5-8D9DA6C846AA}"/>
          </ac:spMkLst>
        </pc:spChg>
        <pc:grpChg chg="add del">
          <ac:chgData name="Sarah Heavens" userId="7c41602f-15f7-4102-ab28-17ae71d37298" providerId="ADAL" clId="{116FCFF1-CC68-D64F-9633-E38B0CA29C5A}" dt="2019-11-20T14:25:30.769" v="4148" actId="22"/>
          <ac:grpSpMkLst>
            <pc:docMk/>
            <pc:sldMk cId="3447196662" sldId="428"/>
            <ac:grpSpMk id="5" creationId="{519DB844-1373-E04D-AA09-E284965BBC60}"/>
          </ac:grpSpMkLst>
        </pc:grpChg>
        <pc:grpChg chg="add del">
          <ac:chgData name="Sarah Heavens" userId="7c41602f-15f7-4102-ab28-17ae71d37298" providerId="ADAL" clId="{116FCFF1-CC68-D64F-9633-E38B0CA29C5A}" dt="2019-11-20T14:28:22.802" v="4164" actId="22"/>
          <ac:grpSpMkLst>
            <pc:docMk/>
            <pc:sldMk cId="3447196662" sldId="428"/>
            <ac:grpSpMk id="72" creationId="{FAD7706E-EDD6-6F49-BDBD-B4184A749A56}"/>
          </ac:grpSpMkLst>
        </pc:grpChg>
        <pc:picChg chg="add mod modCrop">
          <ac:chgData name="Sarah Heavens" userId="7c41602f-15f7-4102-ab28-17ae71d37298" providerId="ADAL" clId="{116FCFF1-CC68-D64F-9633-E38B0CA29C5A}" dt="2019-11-20T14:33:10.691" v="4237" actId="1076"/>
          <ac:picMkLst>
            <pc:docMk/>
            <pc:sldMk cId="3447196662" sldId="428"/>
            <ac:picMk id="39" creationId="{E8B43D80-3F6A-5046-8D1C-F5B14D725FC2}"/>
          </ac:picMkLst>
        </pc:picChg>
        <pc:picChg chg="add del">
          <ac:chgData name="Sarah Heavens" userId="7c41602f-15f7-4102-ab28-17ae71d37298" providerId="ADAL" clId="{116FCFF1-CC68-D64F-9633-E38B0CA29C5A}" dt="2019-11-20T14:28:50.976" v="4172" actId="478"/>
          <ac:picMkLst>
            <pc:docMk/>
            <pc:sldMk cId="3447196662" sldId="428"/>
            <ac:picMk id="73" creationId="{FC0EADEE-6360-A743-831B-830A96789A03}"/>
          </ac:picMkLst>
        </pc:picChg>
        <pc:picChg chg="add mod modCrop">
          <ac:chgData name="Sarah Heavens" userId="7c41602f-15f7-4102-ab28-17ae71d37298" providerId="ADAL" clId="{116FCFF1-CC68-D64F-9633-E38B0CA29C5A}" dt="2019-11-20T14:30:14.656" v="4198" actId="14100"/>
          <ac:picMkLst>
            <pc:docMk/>
            <pc:sldMk cId="3447196662" sldId="428"/>
            <ac:picMk id="75" creationId="{57F3731B-2AD7-7244-8DC7-31B5053670D2}"/>
          </ac:picMkLst>
        </pc:picChg>
      </pc:sldChg>
      <pc:sldChg chg="modSp">
        <pc:chgData name="Sarah Heavens" userId="7c41602f-15f7-4102-ab28-17ae71d37298" providerId="ADAL" clId="{116FCFF1-CC68-D64F-9633-E38B0CA29C5A}" dt="2019-11-18T11:35:31.108" v="1088" actId="20577"/>
        <pc:sldMkLst>
          <pc:docMk/>
          <pc:sldMk cId="3771948196" sldId="429"/>
        </pc:sldMkLst>
        <pc:spChg chg="mod">
          <ac:chgData name="Sarah Heavens" userId="7c41602f-15f7-4102-ab28-17ae71d37298" providerId="ADAL" clId="{116FCFF1-CC68-D64F-9633-E38B0CA29C5A}" dt="2019-11-18T11:35:31.108" v="1088" actId="20577"/>
          <ac:spMkLst>
            <pc:docMk/>
            <pc:sldMk cId="3771948196" sldId="429"/>
            <ac:spMk id="7" creationId="{70252465-360E-9F4F-B52A-5D7EDAFCA007}"/>
          </ac:spMkLst>
        </pc:spChg>
      </pc:sldChg>
      <pc:sldChg chg="modSp">
        <pc:chgData name="Sarah Heavens" userId="7c41602f-15f7-4102-ab28-17ae71d37298" providerId="ADAL" clId="{116FCFF1-CC68-D64F-9633-E38B0CA29C5A}" dt="2019-11-18T12:08:11.940" v="2071" actId="20577"/>
        <pc:sldMkLst>
          <pc:docMk/>
          <pc:sldMk cId="525493111" sldId="435"/>
        </pc:sldMkLst>
        <pc:spChg chg="mod">
          <ac:chgData name="Sarah Heavens" userId="7c41602f-15f7-4102-ab28-17ae71d37298" providerId="ADAL" clId="{116FCFF1-CC68-D64F-9633-E38B0CA29C5A}" dt="2019-11-18T12:08:11.940" v="2071" actId="20577"/>
          <ac:spMkLst>
            <pc:docMk/>
            <pc:sldMk cId="525493111" sldId="435"/>
            <ac:spMk id="7" creationId="{70252465-360E-9F4F-B52A-5D7EDAFCA007}"/>
          </ac:spMkLst>
        </pc:spChg>
      </pc:sldChg>
      <pc:sldChg chg="modSp">
        <pc:chgData name="Sarah Heavens" userId="7c41602f-15f7-4102-ab28-17ae71d37298" providerId="ADAL" clId="{116FCFF1-CC68-D64F-9633-E38B0CA29C5A}" dt="2019-11-18T12:11:47.563" v="2254" actId="20577"/>
        <pc:sldMkLst>
          <pc:docMk/>
          <pc:sldMk cId="3149090210" sldId="436"/>
        </pc:sldMkLst>
        <pc:spChg chg="mod">
          <ac:chgData name="Sarah Heavens" userId="7c41602f-15f7-4102-ab28-17ae71d37298" providerId="ADAL" clId="{116FCFF1-CC68-D64F-9633-E38B0CA29C5A}" dt="2019-11-18T12:11:47.563" v="2254" actId="20577"/>
          <ac:spMkLst>
            <pc:docMk/>
            <pc:sldMk cId="3149090210" sldId="436"/>
            <ac:spMk id="7" creationId="{70252465-360E-9F4F-B52A-5D7EDAFCA007}"/>
          </ac:spMkLst>
        </pc:spChg>
      </pc:sldChg>
      <pc:sldChg chg="del">
        <pc:chgData name="Sarah Heavens" userId="7c41602f-15f7-4102-ab28-17ae71d37298" providerId="ADAL" clId="{116FCFF1-CC68-D64F-9633-E38B0CA29C5A}" dt="2019-11-20T14:17:57.905" v="4079" actId="2696"/>
        <pc:sldMkLst>
          <pc:docMk/>
          <pc:sldMk cId="870002934" sldId="438"/>
        </pc:sldMkLst>
      </pc:sldChg>
      <pc:sldChg chg="addSp delSp modSp">
        <pc:chgData name="Sarah Heavens" userId="7c41602f-15f7-4102-ab28-17ae71d37298" providerId="ADAL" clId="{116FCFF1-CC68-D64F-9633-E38B0CA29C5A}" dt="2019-11-20T14:49:25.877" v="4963" actId="1076"/>
        <pc:sldMkLst>
          <pc:docMk/>
          <pc:sldMk cId="3417218955" sldId="444"/>
        </pc:sldMkLst>
        <pc:spChg chg="add mod">
          <ac:chgData name="Sarah Heavens" userId="7c41602f-15f7-4102-ab28-17ae71d37298" providerId="ADAL" clId="{116FCFF1-CC68-D64F-9633-E38B0CA29C5A}" dt="2019-11-20T14:49:25.877" v="4963" actId="1076"/>
          <ac:spMkLst>
            <pc:docMk/>
            <pc:sldMk cId="3417218955" sldId="444"/>
            <ac:spMk id="3" creationId="{4CC24A18-3B13-7D47-8152-DF5A7A9F3799}"/>
          </ac:spMkLst>
        </pc:spChg>
        <pc:spChg chg="del mod">
          <ac:chgData name="Sarah Heavens" userId="7c41602f-15f7-4102-ab28-17ae71d37298" providerId="ADAL" clId="{116FCFF1-CC68-D64F-9633-E38B0CA29C5A}" dt="2019-11-20T14:48:57.506" v="4900" actId="478"/>
          <ac:spMkLst>
            <pc:docMk/>
            <pc:sldMk cId="3417218955" sldId="444"/>
            <ac:spMk id="7" creationId="{70252465-360E-9F4F-B52A-5D7EDAFCA007}"/>
          </ac:spMkLst>
        </pc:spChg>
      </pc:sldChg>
      <pc:sldChg chg="modSp">
        <pc:chgData name="Sarah Heavens" userId="7c41602f-15f7-4102-ab28-17ae71d37298" providerId="ADAL" clId="{116FCFF1-CC68-D64F-9633-E38B0CA29C5A}" dt="2019-11-20T15:04:17.552" v="5819" actId="20577"/>
        <pc:sldMkLst>
          <pc:docMk/>
          <pc:sldMk cId="1889357129" sldId="445"/>
        </pc:sldMkLst>
        <pc:spChg chg="mod">
          <ac:chgData name="Sarah Heavens" userId="7c41602f-15f7-4102-ab28-17ae71d37298" providerId="ADAL" clId="{116FCFF1-CC68-D64F-9633-E38B0CA29C5A}" dt="2019-11-20T15:04:17.552" v="5819" actId="20577"/>
          <ac:spMkLst>
            <pc:docMk/>
            <pc:sldMk cId="1889357129" sldId="445"/>
            <ac:spMk id="7" creationId="{70252465-360E-9F4F-B52A-5D7EDAFCA007}"/>
          </ac:spMkLst>
        </pc:spChg>
      </pc:sldChg>
      <pc:sldChg chg="delSp modSp">
        <pc:chgData name="Sarah Heavens" userId="7c41602f-15f7-4102-ab28-17ae71d37298" providerId="ADAL" clId="{116FCFF1-CC68-D64F-9633-E38B0CA29C5A}" dt="2019-11-18T11:11:31.335" v="837" actId="20577"/>
        <pc:sldMkLst>
          <pc:docMk/>
          <pc:sldMk cId="4135894322" sldId="457"/>
        </pc:sldMkLst>
        <pc:spChg chg="mod">
          <ac:chgData name="Sarah Heavens" userId="7c41602f-15f7-4102-ab28-17ae71d37298" providerId="ADAL" clId="{116FCFF1-CC68-D64F-9633-E38B0CA29C5A}" dt="2019-11-18T11:11:31.335" v="837" actId="20577"/>
          <ac:spMkLst>
            <pc:docMk/>
            <pc:sldMk cId="4135894322" sldId="457"/>
            <ac:spMk id="7" creationId="{70252465-360E-9F4F-B52A-5D7EDAFCA007}"/>
          </ac:spMkLst>
        </pc:spChg>
        <pc:picChg chg="del">
          <ac:chgData name="Sarah Heavens" userId="7c41602f-15f7-4102-ab28-17ae71d37298" providerId="ADAL" clId="{116FCFF1-CC68-D64F-9633-E38B0CA29C5A}" dt="2019-11-18T11:09:59.994" v="788" actId="478"/>
          <ac:picMkLst>
            <pc:docMk/>
            <pc:sldMk cId="4135894322" sldId="457"/>
            <ac:picMk id="3" creationId="{589C5DF8-2CC5-7D40-82C5-79EEA802A0D0}"/>
          </ac:picMkLst>
        </pc:picChg>
        <pc:picChg chg="del">
          <ac:chgData name="Sarah Heavens" userId="7c41602f-15f7-4102-ab28-17ae71d37298" providerId="ADAL" clId="{116FCFF1-CC68-D64F-9633-E38B0CA29C5A}" dt="2019-11-18T11:09:54.589" v="783" actId="478"/>
          <ac:picMkLst>
            <pc:docMk/>
            <pc:sldMk cId="4135894322" sldId="457"/>
            <ac:picMk id="6" creationId="{8DA429F5-1081-F242-BAFF-268C4F8FA48A}"/>
          </ac:picMkLst>
        </pc:picChg>
        <pc:picChg chg="del">
          <ac:chgData name="Sarah Heavens" userId="7c41602f-15f7-4102-ab28-17ae71d37298" providerId="ADAL" clId="{116FCFF1-CC68-D64F-9633-E38B0CA29C5A}" dt="2019-11-18T11:09:56.615" v="785" actId="478"/>
          <ac:picMkLst>
            <pc:docMk/>
            <pc:sldMk cId="4135894322" sldId="457"/>
            <ac:picMk id="8" creationId="{30142727-EC04-0F40-B67D-591463EF6A25}"/>
          </ac:picMkLst>
        </pc:picChg>
        <pc:picChg chg="del">
          <ac:chgData name="Sarah Heavens" userId="7c41602f-15f7-4102-ab28-17ae71d37298" providerId="ADAL" clId="{116FCFF1-CC68-D64F-9633-E38B0CA29C5A}" dt="2019-11-18T11:09:55.445" v="784" actId="478"/>
          <ac:picMkLst>
            <pc:docMk/>
            <pc:sldMk cId="4135894322" sldId="457"/>
            <ac:picMk id="10" creationId="{AAD04ED1-65E2-374D-BB2E-19CF5531FB36}"/>
          </ac:picMkLst>
        </pc:picChg>
        <pc:picChg chg="del">
          <ac:chgData name="Sarah Heavens" userId="7c41602f-15f7-4102-ab28-17ae71d37298" providerId="ADAL" clId="{116FCFF1-CC68-D64F-9633-E38B0CA29C5A}" dt="2019-11-18T11:09:53.588" v="782" actId="478"/>
          <ac:picMkLst>
            <pc:docMk/>
            <pc:sldMk cId="4135894322" sldId="457"/>
            <ac:picMk id="12" creationId="{7EEAFAF9-97E3-424C-B0EB-37A82C1713C3}"/>
          </ac:picMkLst>
        </pc:picChg>
        <pc:picChg chg="del">
          <ac:chgData name="Sarah Heavens" userId="7c41602f-15f7-4102-ab28-17ae71d37298" providerId="ADAL" clId="{116FCFF1-CC68-D64F-9633-E38B0CA29C5A}" dt="2019-11-18T11:09:57.947" v="786" actId="478"/>
          <ac:picMkLst>
            <pc:docMk/>
            <pc:sldMk cId="4135894322" sldId="457"/>
            <ac:picMk id="14" creationId="{C7EA7376-39F1-FF46-AFD4-1803D2113473}"/>
          </ac:picMkLst>
        </pc:picChg>
        <pc:picChg chg="del">
          <ac:chgData name="Sarah Heavens" userId="7c41602f-15f7-4102-ab28-17ae71d37298" providerId="ADAL" clId="{116FCFF1-CC68-D64F-9633-E38B0CA29C5A}" dt="2019-11-18T11:10:01.054" v="789" actId="478"/>
          <ac:picMkLst>
            <pc:docMk/>
            <pc:sldMk cId="4135894322" sldId="457"/>
            <ac:picMk id="15" creationId="{BF62D41F-6E4A-554B-8A28-A69F49236A1A}"/>
          </ac:picMkLst>
        </pc:picChg>
        <pc:picChg chg="del">
          <ac:chgData name="Sarah Heavens" userId="7c41602f-15f7-4102-ab28-17ae71d37298" providerId="ADAL" clId="{116FCFF1-CC68-D64F-9633-E38B0CA29C5A}" dt="2019-11-18T11:09:58.961" v="787" actId="478"/>
          <ac:picMkLst>
            <pc:docMk/>
            <pc:sldMk cId="4135894322" sldId="457"/>
            <ac:picMk id="20" creationId="{33EF6947-27FD-A249-9C49-0EBFE5DEDA2B}"/>
          </ac:picMkLst>
        </pc:picChg>
      </pc:sldChg>
      <pc:sldChg chg="addSp delSp modSp add del">
        <pc:chgData name="Sarah Heavens" userId="7c41602f-15f7-4102-ab28-17ae71d37298" providerId="ADAL" clId="{116FCFF1-CC68-D64F-9633-E38B0CA29C5A}" dt="2019-11-19T00:34:31.198" v="3038" actId="20577"/>
        <pc:sldMkLst>
          <pc:docMk/>
          <pc:sldMk cId="2529189274" sldId="458"/>
        </pc:sldMkLst>
        <pc:spChg chg="add del mod">
          <ac:chgData name="Sarah Heavens" userId="7c41602f-15f7-4102-ab28-17ae71d37298" providerId="ADAL" clId="{116FCFF1-CC68-D64F-9633-E38B0CA29C5A}" dt="2019-11-19T00:32:02.505" v="3004" actId="478"/>
          <ac:spMkLst>
            <pc:docMk/>
            <pc:sldMk cId="2529189274" sldId="458"/>
            <ac:spMk id="6" creationId="{703C501E-D1B5-8749-91F9-736C415C912D}"/>
          </ac:spMkLst>
        </pc:spChg>
        <pc:spChg chg="del">
          <ac:chgData name="Sarah Heavens" userId="7c41602f-15f7-4102-ab28-17ae71d37298" providerId="ADAL" clId="{116FCFF1-CC68-D64F-9633-E38B0CA29C5A}" dt="2019-11-18T11:27:49.831" v="972" actId="478"/>
          <ac:spMkLst>
            <pc:docMk/>
            <pc:sldMk cId="2529189274" sldId="458"/>
            <ac:spMk id="7" creationId="{70252465-360E-9F4F-B52A-5D7EDAFCA007}"/>
          </ac:spMkLst>
        </pc:spChg>
        <pc:spChg chg="add mod">
          <ac:chgData name="Sarah Heavens" userId="7c41602f-15f7-4102-ab28-17ae71d37298" providerId="ADAL" clId="{116FCFF1-CC68-D64F-9633-E38B0CA29C5A}" dt="2019-11-19T00:34:31.198" v="3038" actId="20577"/>
          <ac:spMkLst>
            <pc:docMk/>
            <pc:sldMk cId="2529189274" sldId="458"/>
            <ac:spMk id="7" creationId="{B1431E32-21D1-634C-BF16-1822F10D6847}"/>
          </ac:spMkLst>
        </pc:spChg>
        <pc:spChg chg="add del mod">
          <ac:chgData name="Sarah Heavens" userId="7c41602f-15f7-4102-ab28-17ae71d37298" providerId="ADAL" clId="{116FCFF1-CC68-D64F-9633-E38B0CA29C5A}" dt="2019-11-19T00:32:04.304" v="3005" actId="478"/>
          <ac:spMkLst>
            <pc:docMk/>
            <pc:sldMk cId="2529189274" sldId="458"/>
            <ac:spMk id="8" creationId="{6F6A7AD8-B6EF-8C44-B2CB-EBFDABDF0852}"/>
          </ac:spMkLst>
        </pc:spChg>
        <pc:spChg chg="del">
          <ac:chgData name="Sarah Heavens" userId="7c41602f-15f7-4102-ab28-17ae71d37298" providerId="ADAL" clId="{116FCFF1-CC68-D64F-9633-E38B0CA29C5A}" dt="2019-11-18T11:27:51.896" v="973" actId="478"/>
          <ac:spMkLst>
            <pc:docMk/>
            <pc:sldMk cId="2529189274" sldId="458"/>
            <ac:spMk id="20" creationId="{1FCC83AA-B80B-CF48-9B6F-F36C61695DD2}"/>
          </ac:spMkLst>
        </pc:spChg>
        <pc:spChg chg="del">
          <ac:chgData name="Sarah Heavens" userId="7c41602f-15f7-4102-ab28-17ae71d37298" providerId="ADAL" clId="{116FCFF1-CC68-D64F-9633-E38B0CA29C5A}" dt="2019-11-18T11:27:56.655" v="975" actId="478"/>
          <ac:spMkLst>
            <pc:docMk/>
            <pc:sldMk cId="2529189274" sldId="458"/>
            <ac:spMk id="23" creationId="{59E74147-8C8E-9745-A507-CBAAFF404C87}"/>
          </ac:spMkLst>
        </pc:spChg>
        <pc:spChg chg="del">
          <ac:chgData name="Sarah Heavens" userId="7c41602f-15f7-4102-ab28-17ae71d37298" providerId="ADAL" clId="{116FCFF1-CC68-D64F-9633-E38B0CA29C5A}" dt="2019-11-18T11:27:54.907" v="974" actId="478"/>
          <ac:spMkLst>
            <pc:docMk/>
            <pc:sldMk cId="2529189274" sldId="458"/>
            <ac:spMk id="25" creationId="{B4241A44-021E-2E46-80BF-64522233D8AC}"/>
          </ac:spMkLst>
        </pc:spChg>
        <pc:picChg chg="mod">
          <ac:chgData name="Sarah Heavens" userId="7c41602f-15f7-4102-ab28-17ae71d37298" providerId="ADAL" clId="{116FCFF1-CC68-D64F-9633-E38B0CA29C5A}" dt="2019-11-19T00:33:24.889" v="3026" actId="14100"/>
          <ac:picMkLst>
            <pc:docMk/>
            <pc:sldMk cId="2529189274" sldId="458"/>
            <ac:picMk id="4" creationId="{4904BCB0-AFB7-4159-B00D-8F92565BBAD3}"/>
          </ac:picMkLst>
        </pc:picChg>
      </pc:sldChg>
      <pc:sldChg chg="addSp delSp modSp">
        <pc:chgData name="Sarah Heavens" userId="7c41602f-15f7-4102-ab28-17ae71d37298" providerId="ADAL" clId="{116FCFF1-CC68-D64F-9633-E38B0CA29C5A}" dt="2019-11-20T14:04:21.324" v="3657" actId="20577"/>
        <pc:sldMkLst>
          <pc:docMk/>
          <pc:sldMk cId="1293305779" sldId="459"/>
        </pc:sldMkLst>
        <pc:spChg chg="add del">
          <ac:chgData name="Sarah Heavens" userId="7c41602f-15f7-4102-ab28-17ae71d37298" providerId="ADAL" clId="{116FCFF1-CC68-D64F-9633-E38B0CA29C5A}" dt="2019-11-20T14:01:20.262" v="3512" actId="139"/>
          <ac:spMkLst>
            <pc:docMk/>
            <pc:sldMk cId="1293305779" sldId="459"/>
            <ac:spMk id="2" creationId="{0B3A0038-EAF5-BD4B-9D1E-D107EEAEAEDB}"/>
          </ac:spMkLst>
        </pc:spChg>
        <pc:spChg chg="add mod">
          <ac:chgData name="Sarah Heavens" userId="7c41602f-15f7-4102-ab28-17ae71d37298" providerId="ADAL" clId="{116FCFF1-CC68-D64F-9633-E38B0CA29C5A}" dt="2019-11-18T11:39:18.031" v="1179" actId="113"/>
          <ac:spMkLst>
            <pc:docMk/>
            <pc:sldMk cId="1293305779" sldId="459"/>
            <ac:spMk id="3" creationId="{CC252B68-C76C-E249-A9E8-C19352CC939A}"/>
          </ac:spMkLst>
        </pc:spChg>
        <pc:spChg chg="add del mod">
          <ac:chgData name="Sarah Heavens" userId="7c41602f-15f7-4102-ab28-17ae71d37298" providerId="ADAL" clId="{116FCFF1-CC68-D64F-9633-E38B0CA29C5A}" dt="2019-11-20T14:00:52.575" v="3510" actId="478"/>
          <ac:spMkLst>
            <pc:docMk/>
            <pc:sldMk cId="1293305779" sldId="459"/>
            <ac:spMk id="6" creationId="{7C5D8EEB-17AE-504C-AACD-F29BC649010B}"/>
          </ac:spMkLst>
        </pc:spChg>
        <pc:spChg chg="add mod">
          <ac:chgData name="Sarah Heavens" userId="7c41602f-15f7-4102-ab28-17ae71d37298" providerId="ADAL" clId="{116FCFF1-CC68-D64F-9633-E38B0CA29C5A}" dt="2019-11-20T14:02:21.275" v="3546" actId="255"/>
          <ac:spMkLst>
            <pc:docMk/>
            <pc:sldMk cId="1293305779" sldId="459"/>
            <ac:spMk id="7" creationId="{169B8EDE-0373-D64F-B64B-4B03113CEBCB}"/>
          </ac:spMkLst>
        </pc:spChg>
        <pc:spChg chg="del">
          <ac:chgData name="Sarah Heavens" userId="7c41602f-15f7-4102-ab28-17ae71d37298" providerId="ADAL" clId="{116FCFF1-CC68-D64F-9633-E38B0CA29C5A}" dt="2019-11-18T11:28:17.023" v="1000" actId="478"/>
          <ac:spMkLst>
            <pc:docMk/>
            <pc:sldMk cId="1293305779" sldId="459"/>
            <ac:spMk id="7" creationId="{70252465-360E-9F4F-B52A-5D7EDAFCA007}"/>
          </ac:spMkLst>
        </pc:spChg>
        <pc:spChg chg="add">
          <ac:chgData name="Sarah Heavens" userId="7c41602f-15f7-4102-ab28-17ae71d37298" providerId="ADAL" clId="{116FCFF1-CC68-D64F-9633-E38B0CA29C5A}" dt="2019-11-20T14:02:12.848" v="3544" actId="139"/>
          <ac:spMkLst>
            <pc:docMk/>
            <pc:sldMk cId="1293305779" sldId="459"/>
            <ac:spMk id="8" creationId="{4BEB2D03-F860-054F-A1C0-8B15F02DA3A8}"/>
          </ac:spMkLst>
        </pc:spChg>
        <pc:spChg chg="add mod">
          <ac:chgData name="Sarah Heavens" userId="7c41602f-15f7-4102-ab28-17ae71d37298" providerId="ADAL" clId="{116FCFF1-CC68-D64F-9633-E38B0CA29C5A}" dt="2019-11-18T13:41:58.998" v="2887" actId="20577"/>
          <ac:spMkLst>
            <pc:docMk/>
            <pc:sldMk cId="1293305779" sldId="459"/>
            <ac:spMk id="9" creationId="{4F952F6A-8E37-8E40-8021-ACB94804149E}"/>
          </ac:spMkLst>
        </pc:spChg>
        <pc:spChg chg="add mod">
          <ac:chgData name="Sarah Heavens" userId="7c41602f-15f7-4102-ab28-17ae71d37298" providerId="ADAL" clId="{116FCFF1-CC68-D64F-9633-E38B0CA29C5A}" dt="2019-11-20T14:02:52.841" v="3568" actId="1076"/>
          <ac:spMkLst>
            <pc:docMk/>
            <pc:sldMk cId="1293305779" sldId="459"/>
            <ac:spMk id="10" creationId="{867C53AF-0CD2-D54E-B2E5-E49D7631712C}"/>
          </ac:spMkLst>
        </pc:spChg>
        <pc:spChg chg="add mod">
          <ac:chgData name="Sarah Heavens" userId="7c41602f-15f7-4102-ab28-17ae71d37298" providerId="ADAL" clId="{116FCFF1-CC68-D64F-9633-E38B0CA29C5A}" dt="2019-11-20T14:04:21.324" v="3657" actId="20577"/>
          <ac:spMkLst>
            <pc:docMk/>
            <pc:sldMk cId="1293305779" sldId="459"/>
            <ac:spMk id="12" creationId="{8D5F29A4-9294-6942-9158-58CCDE6E91D6}"/>
          </ac:spMkLst>
        </pc:spChg>
        <pc:spChg chg="add mod">
          <ac:chgData name="Sarah Heavens" userId="7c41602f-15f7-4102-ab28-17ae71d37298" providerId="ADAL" clId="{116FCFF1-CC68-D64F-9633-E38B0CA29C5A}" dt="2019-11-20T14:04:09.268" v="3652" actId="1076"/>
          <ac:spMkLst>
            <pc:docMk/>
            <pc:sldMk cId="1293305779" sldId="459"/>
            <ac:spMk id="14" creationId="{5095C057-FDD3-4740-9468-BD26A1CA4D99}"/>
          </ac:spMkLst>
        </pc:spChg>
        <pc:picChg chg="mod">
          <ac:chgData name="Sarah Heavens" userId="7c41602f-15f7-4102-ab28-17ae71d37298" providerId="ADAL" clId="{116FCFF1-CC68-D64F-9633-E38B0CA29C5A}" dt="2019-11-18T11:39:32.926" v="1183" actId="14100"/>
          <ac:picMkLst>
            <pc:docMk/>
            <pc:sldMk cId="1293305779" sldId="459"/>
            <ac:picMk id="4" creationId="{4904BCB0-AFB7-4159-B00D-8F92565BBAD3}"/>
          </ac:picMkLst>
        </pc:picChg>
      </pc:sldChg>
      <pc:sldChg chg="addSp delSp modSp">
        <pc:chgData name="Sarah Heavens" userId="7c41602f-15f7-4102-ab28-17ae71d37298" providerId="ADAL" clId="{116FCFF1-CC68-D64F-9633-E38B0CA29C5A}" dt="2019-11-18T12:03:57.850" v="1968" actId="255"/>
        <pc:sldMkLst>
          <pc:docMk/>
          <pc:sldMk cId="2459729021" sldId="462"/>
        </pc:sldMkLst>
        <pc:spChg chg="add mod">
          <ac:chgData name="Sarah Heavens" userId="7c41602f-15f7-4102-ab28-17ae71d37298" providerId="ADAL" clId="{116FCFF1-CC68-D64F-9633-E38B0CA29C5A}" dt="2019-11-18T12:03:57.850" v="1968" actId="255"/>
          <ac:spMkLst>
            <pc:docMk/>
            <pc:sldMk cId="2459729021" sldId="462"/>
            <ac:spMk id="3" creationId="{715FE2BB-2022-C64E-BD1A-5A93620A5872}"/>
          </ac:spMkLst>
        </pc:spChg>
        <pc:spChg chg="del">
          <ac:chgData name="Sarah Heavens" userId="7c41602f-15f7-4102-ab28-17ae71d37298" providerId="ADAL" clId="{116FCFF1-CC68-D64F-9633-E38B0CA29C5A}" dt="2019-11-18T11:40:24.105" v="1288" actId="478"/>
          <ac:spMkLst>
            <pc:docMk/>
            <pc:sldMk cId="2459729021" sldId="462"/>
            <ac:spMk id="7" creationId="{70252465-360E-9F4F-B52A-5D7EDAFCA007}"/>
          </ac:spMkLst>
        </pc:spChg>
        <pc:spChg chg="add mod">
          <ac:chgData name="Sarah Heavens" userId="7c41602f-15f7-4102-ab28-17ae71d37298" providerId="ADAL" clId="{116FCFF1-CC68-D64F-9633-E38B0CA29C5A}" dt="2019-11-18T11:50:01.122" v="1776" actId="1076"/>
          <ac:spMkLst>
            <pc:docMk/>
            <pc:sldMk cId="2459729021" sldId="462"/>
            <ac:spMk id="11" creationId="{264A430E-D56B-6C4F-9874-ED81ABB867B8}"/>
          </ac:spMkLst>
        </pc:spChg>
        <pc:spChg chg="add del mod">
          <ac:chgData name="Sarah Heavens" userId="7c41602f-15f7-4102-ab28-17ae71d37298" providerId="ADAL" clId="{116FCFF1-CC68-D64F-9633-E38B0CA29C5A}" dt="2019-11-18T12:00:37.069" v="1853" actId="478"/>
          <ac:spMkLst>
            <pc:docMk/>
            <pc:sldMk cId="2459729021" sldId="462"/>
            <ac:spMk id="16" creationId="{2CC835C8-2409-7F4E-9F6D-2C83DC4547FA}"/>
          </ac:spMkLst>
        </pc:spChg>
        <pc:spChg chg="add del mod">
          <ac:chgData name="Sarah Heavens" userId="7c41602f-15f7-4102-ab28-17ae71d37298" providerId="ADAL" clId="{116FCFF1-CC68-D64F-9633-E38B0CA29C5A}" dt="2019-11-18T12:02:40.728" v="1886" actId="14100"/>
          <ac:spMkLst>
            <pc:docMk/>
            <pc:sldMk cId="2459729021" sldId="462"/>
            <ac:spMk id="18" creationId="{7679ACC5-94C4-BD4E-AD25-5881C7E2C59F}"/>
          </ac:spMkLst>
        </pc:spChg>
        <pc:graphicFrameChg chg="add del mod modGraphic">
          <ac:chgData name="Sarah Heavens" userId="7c41602f-15f7-4102-ab28-17ae71d37298" providerId="ADAL" clId="{116FCFF1-CC68-D64F-9633-E38B0CA29C5A}" dt="2019-11-18T11:42:22.295" v="1402" actId="478"/>
          <ac:graphicFrameMkLst>
            <pc:docMk/>
            <pc:sldMk cId="2459729021" sldId="462"/>
            <ac:graphicFrameMk id="6" creationId="{F6E7AC89-6192-BA40-AA52-075CC4AE20C4}"/>
          </ac:graphicFrameMkLst>
        </pc:graphicFrameChg>
        <pc:graphicFrameChg chg="add mod modGraphic">
          <ac:chgData name="Sarah Heavens" userId="7c41602f-15f7-4102-ab28-17ae71d37298" providerId="ADAL" clId="{116FCFF1-CC68-D64F-9633-E38B0CA29C5A}" dt="2019-11-18T12:02:21.082" v="1872" actId="1076"/>
          <ac:graphicFrameMkLst>
            <pc:docMk/>
            <pc:sldMk cId="2459729021" sldId="462"/>
            <ac:graphicFrameMk id="10" creationId="{92EFCA58-901F-3F41-9B0D-3BE79A370334}"/>
          </ac:graphicFrameMkLst>
        </pc:graphicFrameChg>
        <pc:inkChg chg="add del">
          <ac:chgData name="Sarah Heavens" userId="7c41602f-15f7-4102-ab28-17ae71d37298" providerId="ADAL" clId="{116FCFF1-CC68-D64F-9633-E38B0CA29C5A}" dt="2019-11-18T11:51:24.009" v="1798"/>
          <ac:inkMkLst>
            <pc:docMk/>
            <pc:sldMk cId="2459729021" sldId="462"/>
            <ac:inkMk id="17" creationId="{9B7DEAD3-3260-BC45-9EE7-5B9040E6D9C5}"/>
          </ac:inkMkLst>
        </pc:inkChg>
        <pc:inkChg chg="add del">
          <ac:chgData name="Sarah Heavens" userId="7c41602f-15f7-4102-ab28-17ae71d37298" providerId="ADAL" clId="{116FCFF1-CC68-D64F-9633-E38B0CA29C5A}" dt="2019-11-18T12:00:50.319" v="1856"/>
          <ac:inkMkLst>
            <pc:docMk/>
            <pc:sldMk cId="2459729021" sldId="462"/>
            <ac:inkMk id="19" creationId="{43491A85-7794-764B-AF4E-FB9F44163648}"/>
          </ac:inkMkLst>
        </pc:inkChg>
        <pc:cxnChg chg="add del">
          <ac:chgData name="Sarah Heavens" userId="7c41602f-15f7-4102-ab28-17ae71d37298" providerId="ADAL" clId="{116FCFF1-CC68-D64F-9633-E38B0CA29C5A}" dt="2019-11-18T11:50:07.360" v="1778" actId="2641"/>
          <ac:cxnSpMkLst>
            <pc:docMk/>
            <pc:sldMk cId="2459729021" sldId="462"/>
            <ac:cxnSpMk id="12" creationId="{34AFE659-FE5D-4C44-815E-0116ECFB2283}"/>
          </ac:cxnSpMkLst>
        </pc:cxnChg>
        <pc:cxnChg chg="add del mod">
          <ac:chgData name="Sarah Heavens" userId="7c41602f-15f7-4102-ab28-17ae71d37298" providerId="ADAL" clId="{116FCFF1-CC68-D64F-9633-E38B0CA29C5A}" dt="2019-11-18T11:50:59.232" v="1789" actId="478"/>
          <ac:cxnSpMkLst>
            <pc:docMk/>
            <pc:sldMk cId="2459729021" sldId="462"/>
            <ac:cxnSpMk id="13" creationId="{9AF6C8F2-E194-3745-B063-BFEAC5681CE0}"/>
          </ac:cxnSpMkLst>
        </pc:cxnChg>
      </pc:sldChg>
      <pc:sldChg chg="addSp modSp mod modClrScheme addAnim delAnim chgLayout">
        <pc:chgData name="Sarah Heavens" userId="7c41602f-15f7-4102-ab28-17ae71d37298" providerId="ADAL" clId="{116FCFF1-CC68-D64F-9633-E38B0CA29C5A}" dt="2019-11-20T14:14:14.964" v="3672" actId="20577"/>
        <pc:sldMkLst>
          <pc:docMk/>
          <pc:sldMk cId="1720215293" sldId="464"/>
        </pc:sldMkLst>
        <pc:spChg chg="add mod ord">
          <ac:chgData name="Sarah Heavens" userId="7c41602f-15f7-4102-ab28-17ae71d37298" providerId="ADAL" clId="{116FCFF1-CC68-D64F-9633-E38B0CA29C5A}" dt="2019-11-20T14:14:14.964" v="3672" actId="20577"/>
          <ac:spMkLst>
            <pc:docMk/>
            <pc:sldMk cId="1720215293" sldId="464"/>
            <ac:spMk id="2" creationId="{D6934447-DA2A-634F-A0F2-9BC75DC9B27F}"/>
          </ac:spMkLst>
        </pc:spChg>
        <pc:spChg chg="mod ord">
          <ac:chgData name="Sarah Heavens" userId="7c41602f-15f7-4102-ab28-17ae71d37298" providerId="ADAL" clId="{116FCFF1-CC68-D64F-9633-E38B0CA29C5A}" dt="2019-11-18T12:12:21.507" v="2316" actId="700"/>
          <ac:spMkLst>
            <pc:docMk/>
            <pc:sldMk cId="1720215293" sldId="464"/>
            <ac:spMk id="5" creationId="{699B4E54-4D49-4CC6-B22F-139EBF718891}"/>
          </ac:spMkLst>
        </pc:spChg>
        <pc:spChg chg="mod ord">
          <ac:chgData name="Sarah Heavens" userId="7c41602f-15f7-4102-ab28-17ae71d37298" providerId="ADAL" clId="{116FCFF1-CC68-D64F-9633-E38B0CA29C5A}" dt="2019-11-18T12:22:10.569" v="2543" actId="1076"/>
          <ac:spMkLst>
            <pc:docMk/>
            <pc:sldMk cId="1720215293" sldId="464"/>
            <ac:spMk id="7" creationId="{70252465-360E-9F4F-B52A-5D7EDAFCA007}"/>
          </ac:spMkLst>
        </pc:spChg>
      </pc:sldChg>
      <pc:sldChg chg="del">
        <pc:chgData name="Sarah Heavens" userId="7c41602f-15f7-4102-ab28-17ae71d37298" providerId="ADAL" clId="{116FCFF1-CC68-D64F-9633-E38B0CA29C5A}" dt="2019-11-20T14:17:56.545" v="4078" actId="2696"/>
        <pc:sldMkLst>
          <pc:docMk/>
          <pc:sldMk cId="1632401252" sldId="466"/>
        </pc:sldMkLst>
      </pc:sldChg>
      <pc:sldChg chg="modSp">
        <pc:chgData name="Sarah Heavens" userId="7c41602f-15f7-4102-ab28-17ae71d37298" providerId="ADAL" clId="{116FCFF1-CC68-D64F-9633-E38B0CA29C5A}" dt="2019-11-18T11:03:31.552" v="658" actId="20577"/>
        <pc:sldMkLst>
          <pc:docMk/>
          <pc:sldMk cId="1438853976" sldId="467"/>
        </pc:sldMkLst>
        <pc:spChg chg="mod">
          <ac:chgData name="Sarah Heavens" userId="7c41602f-15f7-4102-ab28-17ae71d37298" providerId="ADAL" clId="{116FCFF1-CC68-D64F-9633-E38B0CA29C5A}" dt="2019-11-18T11:03:31.552" v="658" actId="20577"/>
          <ac:spMkLst>
            <pc:docMk/>
            <pc:sldMk cId="1438853976" sldId="467"/>
            <ac:spMk id="6" creationId="{9F86A9D8-2326-834B-BAAA-35F252D0F702}"/>
          </ac:spMkLst>
        </pc:spChg>
      </pc:sldChg>
      <pc:sldChg chg="addSp delSp modSp mod modClrScheme chgLayout">
        <pc:chgData name="Sarah Heavens" userId="7c41602f-15f7-4102-ab28-17ae71d37298" providerId="ADAL" clId="{116FCFF1-CC68-D64F-9633-E38B0CA29C5A}" dt="2019-11-20T15:03:13.324" v="5683" actId="1076"/>
        <pc:sldMkLst>
          <pc:docMk/>
          <pc:sldMk cId="4075547872" sldId="469"/>
        </pc:sldMkLst>
        <pc:spChg chg="mod ord">
          <ac:chgData name="Sarah Heavens" userId="7c41602f-15f7-4102-ab28-17ae71d37298" providerId="ADAL" clId="{116FCFF1-CC68-D64F-9633-E38B0CA29C5A}" dt="2019-11-20T15:00:28.715" v="5410" actId="700"/>
          <ac:spMkLst>
            <pc:docMk/>
            <pc:sldMk cId="4075547872" sldId="469"/>
            <ac:spMk id="3" creationId="{097C4F8E-67C7-EC4D-B9CD-F6B2DD517677}"/>
          </ac:spMkLst>
        </pc:spChg>
        <pc:spChg chg="mod ord">
          <ac:chgData name="Sarah Heavens" userId="7c41602f-15f7-4102-ab28-17ae71d37298" providerId="ADAL" clId="{116FCFF1-CC68-D64F-9633-E38B0CA29C5A}" dt="2019-11-20T15:00:28.715" v="5410" actId="700"/>
          <ac:spMkLst>
            <pc:docMk/>
            <pc:sldMk cId="4075547872" sldId="469"/>
            <ac:spMk id="4" creationId="{F60DB08E-614B-4703-A4F3-ECFEC189F3CC}"/>
          </ac:spMkLst>
        </pc:spChg>
        <pc:spChg chg="del mod">
          <ac:chgData name="Sarah Heavens" userId="7c41602f-15f7-4102-ab28-17ae71d37298" providerId="ADAL" clId="{116FCFF1-CC68-D64F-9633-E38B0CA29C5A}" dt="2019-11-20T14:59:15.334" v="5314" actId="478"/>
          <ac:spMkLst>
            <pc:docMk/>
            <pc:sldMk cId="4075547872" sldId="469"/>
            <ac:spMk id="5" creationId="{B7B4AF97-48E9-E44A-92C7-7EA13125AFB9}"/>
          </ac:spMkLst>
        </pc:spChg>
        <pc:spChg chg="add del mod">
          <ac:chgData name="Sarah Heavens" userId="7c41602f-15f7-4102-ab28-17ae71d37298" providerId="ADAL" clId="{116FCFF1-CC68-D64F-9633-E38B0CA29C5A}" dt="2019-11-20T14:59:38.667" v="5390" actId="478"/>
          <ac:spMkLst>
            <pc:docMk/>
            <pc:sldMk cId="4075547872" sldId="469"/>
            <ac:spMk id="7" creationId="{1D2A46C7-B04D-BB4A-9F36-362C8F274539}"/>
          </ac:spMkLst>
        </pc:spChg>
        <pc:spChg chg="add mod ord">
          <ac:chgData name="Sarah Heavens" userId="7c41602f-15f7-4102-ab28-17ae71d37298" providerId="ADAL" clId="{116FCFF1-CC68-D64F-9633-E38B0CA29C5A}" dt="2019-11-20T15:03:13.324" v="5683" actId="1076"/>
          <ac:spMkLst>
            <pc:docMk/>
            <pc:sldMk cId="4075547872" sldId="469"/>
            <ac:spMk id="8" creationId="{0D9C9118-EE21-5B47-B578-913F9B136E8A}"/>
          </ac:spMkLst>
        </pc:spChg>
      </pc:sldChg>
      <pc:sldChg chg="addSp delSp modSp del">
        <pc:chgData name="Sarah Heavens" userId="7c41602f-15f7-4102-ab28-17ae71d37298" providerId="ADAL" clId="{116FCFF1-CC68-D64F-9633-E38B0CA29C5A}" dt="2019-11-20T15:03:26.237" v="5685" actId="2696"/>
        <pc:sldMkLst>
          <pc:docMk/>
          <pc:sldMk cId="2827118687" sldId="470"/>
        </pc:sldMkLst>
        <pc:spChg chg="del">
          <ac:chgData name="Sarah Heavens" userId="7c41602f-15f7-4102-ab28-17ae71d37298" providerId="ADAL" clId="{116FCFF1-CC68-D64F-9633-E38B0CA29C5A}" dt="2019-11-20T14:59:51.343" v="5392" actId="478"/>
          <ac:spMkLst>
            <pc:docMk/>
            <pc:sldMk cId="2827118687" sldId="470"/>
            <ac:spMk id="2" creationId="{67C8C060-F55C-4748-B130-0E3C156627A5}"/>
          </ac:spMkLst>
        </pc:spChg>
        <pc:spChg chg="add mod">
          <ac:chgData name="Sarah Heavens" userId="7c41602f-15f7-4102-ab28-17ae71d37298" providerId="ADAL" clId="{116FCFF1-CC68-D64F-9633-E38B0CA29C5A}" dt="2019-11-20T14:59:51.343" v="5392" actId="478"/>
          <ac:spMkLst>
            <pc:docMk/>
            <pc:sldMk cId="2827118687" sldId="470"/>
            <ac:spMk id="5" creationId="{913CDDEB-E3D1-8C47-BE2F-015EEE6405F0}"/>
          </ac:spMkLst>
        </pc:spChg>
      </pc:sldChg>
      <pc:sldChg chg="addSp delSp modSp">
        <pc:chgData name="Sarah Heavens" userId="7c41602f-15f7-4102-ab28-17ae71d37298" providerId="ADAL" clId="{116FCFF1-CC68-D64F-9633-E38B0CA29C5A}" dt="2019-11-20T15:04:52.990" v="5822" actId="22"/>
        <pc:sldMkLst>
          <pc:docMk/>
          <pc:sldMk cId="3156741085" sldId="471"/>
        </pc:sldMkLst>
        <pc:spChg chg="del">
          <ac:chgData name="Sarah Heavens" userId="7c41602f-15f7-4102-ab28-17ae71d37298" providerId="ADAL" clId="{116FCFF1-CC68-D64F-9633-E38B0CA29C5A}" dt="2019-11-20T15:04:37.097" v="5820" actId="478"/>
          <ac:spMkLst>
            <pc:docMk/>
            <pc:sldMk cId="3156741085" sldId="471"/>
            <ac:spMk id="2" creationId="{67C8C060-F55C-4748-B130-0E3C156627A5}"/>
          </ac:spMkLst>
        </pc:spChg>
        <pc:spChg chg="add del mod">
          <ac:chgData name="Sarah Heavens" userId="7c41602f-15f7-4102-ab28-17ae71d37298" providerId="ADAL" clId="{116FCFF1-CC68-D64F-9633-E38B0CA29C5A}" dt="2019-11-20T15:04:51.300" v="5821" actId="478"/>
          <ac:spMkLst>
            <pc:docMk/>
            <pc:sldMk cId="3156741085" sldId="471"/>
            <ac:spMk id="5" creationId="{8FD3BBBF-5A09-A74D-844D-6919C53DE07B}"/>
          </ac:spMkLst>
        </pc:spChg>
        <pc:graphicFrameChg chg="add">
          <ac:chgData name="Sarah Heavens" userId="7c41602f-15f7-4102-ab28-17ae71d37298" providerId="ADAL" clId="{116FCFF1-CC68-D64F-9633-E38B0CA29C5A}" dt="2019-11-20T15:04:52.990" v="5822" actId="22"/>
          <ac:graphicFrameMkLst>
            <pc:docMk/>
            <pc:sldMk cId="3156741085" sldId="471"/>
            <ac:graphicFrameMk id="8" creationId="{5A4453C5-B14C-2549-BF5C-12467EB1823C}"/>
          </ac:graphicFrameMkLst>
        </pc:graphicFrameChg>
      </pc:sldChg>
      <pc:sldChg chg="delSp modSp">
        <pc:chgData name="Sarah Heavens" userId="7c41602f-15f7-4102-ab28-17ae71d37298" providerId="ADAL" clId="{116FCFF1-CC68-D64F-9633-E38B0CA29C5A}" dt="2019-11-20T15:05:58.360" v="5881" actId="1076"/>
        <pc:sldMkLst>
          <pc:docMk/>
          <pc:sldMk cId="371527974" sldId="472"/>
        </pc:sldMkLst>
        <pc:spChg chg="mod">
          <ac:chgData name="Sarah Heavens" userId="7c41602f-15f7-4102-ab28-17ae71d37298" providerId="ADAL" clId="{116FCFF1-CC68-D64F-9633-E38B0CA29C5A}" dt="2019-11-20T15:05:58.360" v="5881" actId="1076"/>
          <ac:spMkLst>
            <pc:docMk/>
            <pc:sldMk cId="371527974" sldId="472"/>
            <ac:spMk id="3" creationId="{097C4F8E-67C7-EC4D-B9CD-F6B2DD517677}"/>
          </ac:spMkLst>
        </pc:spChg>
        <pc:spChg chg="del mod">
          <ac:chgData name="Sarah Heavens" userId="7c41602f-15f7-4102-ab28-17ae71d37298" providerId="ADAL" clId="{116FCFF1-CC68-D64F-9633-E38B0CA29C5A}" dt="2019-11-20T15:05:56.645" v="5880" actId="478"/>
          <ac:spMkLst>
            <pc:docMk/>
            <pc:sldMk cId="371527974" sldId="472"/>
            <ac:spMk id="9" creationId="{548F5F6B-054A-B642-9BD4-A07ED4DC779A}"/>
          </ac:spMkLst>
        </pc:spChg>
      </pc:sldChg>
      <pc:sldChg chg="del">
        <pc:chgData name="Sarah Heavens" userId="7c41602f-15f7-4102-ab28-17ae71d37298" providerId="ADAL" clId="{116FCFF1-CC68-D64F-9633-E38B0CA29C5A}" dt="2019-11-20T14:17:59.329" v="4080" actId="2696"/>
        <pc:sldMkLst>
          <pc:docMk/>
          <pc:sldMk cId="558544884" sldId="473"/>
        </pc:sldMkLst>
      </pc:sldChg>
      <pc:sldChg chg="del">
        <pc:chgData name="Sarah Heavens" userId="7c41602f-15f7-4102-ab28-17ae71d37298" providerId="ADAL" clId="{116FCFF1-CC68-D64F-9633-E38B0CA29C5A}" dt="2019-11-20T14:18:01.389" v="4081" actId="2696"/>
        <pc:sldMkLst>
          <pc:docMk/>
          <pc:sldMk cId="1071507786" sldId="474"/>
        </pc:sldMkLst>
      </pc:sldChg>
      <pc:sldChg chg="addSp delSp modSp add del mod modClrScheme chgLayout">
        <pc:chgData name="Sarah Heavens" userId="7c41602f-15f7-4102-ab28-17ae71d37298" providerId="ADAL" clId="{116FCFF1-CC68-D64F-9633-E38B0CA29C5A}" dt="2019-11-20T14:38:46.747" v="4411" actId="14100"/>
        <pc:sldMkLst>
          <pc:docMk/>
          <pc:sldMk cId="2485908787" sldId="475"/>
        </pc:sldMkLst>
        <pc:spChg chg="add mod ord">
          <ac:chgData name="Sarah Heavens" userId="7c41602f-15f7-4102-ab28-17ae71d37298" providerId="ADAL" clId="{116FCFF1-CC68-D64F-9633-E38B0CA29C5A}" dt="2019-11-20T14:37:19.753" v="4306" actId="122"/>
          <ac:spMkLst>
            <pc:docMk/>
            <pc:sldMk cId="2485908787" sldId="475"/>
            <ac:spMk id="3" creationId="{09045926-B9E9-0C4E-8FF1-78B944233CE3}"/>
          </ac:spMkLst>
        </pc:spChg>
        <pc:spChg chg="mod ord">
          <ac:chgData name="Sarah Heavens" userId="7c41602f-15f7-4102-ab28-17ae71d37298" providerId="ADAL" clId="{116FCFF1-CC68-D64F-9633-E38B0CA29C5A}" dt="2019-11-20T14:36:50.945" v="4242" actId="700"/>
          <ac:spMkLst>
            <pc:docMk/>
            <pc:sldMk cId="2485908787" sldId="475"/>
            <ac:spMk id="4" creationId="{F60DB08E-614B-4703-A4F3-ECFEC189F3CC}"/>
          </ac:spMkLst>
        </pc:spChg>
        <pc:spChg chg="add mod ord">
          <ac:chgData name="Sarah Heavens" userId="7c41602f-15f7-4102-ab28-17ae71d37298" providerId="ADAL" clId="{116FCFF1-CC68-D64F-9633-E38B0CA29C5A}" dt="2019-11-20T14:38:46.747" v="4411" actId="14100"/>
          <ac:spMkLst>
            <pc:docMk/>
            <pc:sldMk cId="2485908787" sldId="475"/>
            <ac:spMk id="5" creationId="{C258B085-7D6B-1D4B-9933-CF1056DDB675}"/>
          </ac:spMkLst>
        </pc:spChg>
        <pc:spChg chg="add del mod ord">
          <ac:chgData name="Sarah Heavens" userId="7c41602f-15f7-4102-ab28-17ae71d37298" providerId="ADAL" clId="{116FCFF1-CC68-D64F-9633-E38B0CA29C5A}" dt="2019-11-20T14:36:50.945" v="4242" actId="700"/>
          <ac:spMkLst>
            <pc:docMk/>
            <pc:sldMk cId="2485908787" sldId="475"/>
            <ac:spMk id="6" creationId="{3F14C8CF-083A-EB47-84CF-346669A88825}"/>
          </ac:spMkLst>
        </pc:spChg>
      </pc:sldChg>
      <pc:sldChg chg="addSp delSp modSp">
        <pc:chgData name="Sarah Heavens" userId="7c41602f-15f7-4102-ab28-17ae71d37298" providerId="ADAL" clId="{116FCFF1-CC68-D64F-9633-E38B0CA29C5A}" dt="2019-11-18T10:05:19.076" v="350" actId="1576"/>
        <pc:sldMkLst>
          <pc:docMk/>
          <pc:sldMk cId="420792038" sldId="477"/>
        </pc:sldMkLst>
        <pc:spChg chg="add del mod">
          <ac:chgData name="Sarah Heavens" userId="7c41602f-15f7-4102-ab28-17ae71d37298" providerId="ADAL" clId="{116FCFF1-CC68-D64F-9633-E38B0CA29C5A}" dt="2019-11-18T10:05:12.221" v="347" actId="20577"/>
          <ac:spMkLst>
            <pc:docMk/>
            <pc:sldMk cId="420792038" sldId="477"/>
            <ac:spMk id="2" creationId="{891B346C-2D08-4D49-B649-F6F03BC6A7D8}"/>
          </ac:spMkLst>
        </pc:spChg>
        <pc:spChg chg="add mod">
          <ac:chgData name="Sarah Heavens" userId="7c41602f-15f7-4102-ab28-17ae71d37298" providerId="ADAL" clId="{116FCFF1-CC68-D64F-9633-E38B0CA29C5A}" dt="2019-11-18T10:05:19.076" v="350" actId="1576"/>
          <ac:spMkLst>
            <pc:docMk/>
            <pc:sldMk cId="420792038" sldId="477"/>
            <ac:spMk id="7" creationId="{1BFFC64A-2CDE-414A-BF87-B48D3C13F319}"/>
          </ac:spMkLst>
        </pc:spChg>
        <pc:picChg chg="del">
          <ac:chgData name="Sarah Heavens" userId="7c41602f-15f7-4102-ab28-17ae71d37298" providerId="ADAL" clId="{116FCFF1-CC68-D64F-9633-E38B0CA29C5A}" dt="2019-11-18T10:02:33.084" v="174" actId="478"/>
          <ac:picMkLst>
            <pc:docMk/>
            <pc:sldMk cId="420792038" sldId="477"/>
            <ac:picMk id="8" creationId="{FCCD9B77-6CB4-CF43-B48A-66CF7705649F}"/>
          </ac:picMkLst>
        </pc:picChg>
      </pc:sldChg>
      <pc:sldChg chg="addSp delSp modSp add">
        <pc:chgData name="Sarah Heavens" userId="7c41602f-15f7-4102-ab28-17ae71d37298" providerId="ADAL" clId="{116FCFF1-CC68-D64F-9633-E38B0CA29C5A}" dt="2019-11-19T00:34:53.605" v="3040" actId="20577"/>
        <pc:sldMkLst>
          <pc:docMk/>
          <pc:sldMk cId="4131872165" sldId="478"/>
        </pc:sldMkLst>
        <pc:spChg chg="del">
          <ac:chgData name="Sarah Heavens" userId="7c41602f-15f7-4102-ab28-17ae71d37298" providerId="ADAL" clId="{116FCFF1-CC68-D64F-9633-E38B0CA29C5A}" dt="2019-11-19T00:32:39.488" v="3011" actId="478"/>
          <ac:spMkLst>
            <pc:docMk/>
            <pc:sldMk cId="4131872165" sldId="478"/>
            <ac:spMk id="6" creationId="{703C501E-D1B5-8749-91F9-736C415C912D}"/>
          </ac:spMkLst>
        </pc:spChg>
        <pc:spChg chg="mod">
          <ac:chgData name="Sarah Heavens" userId="7c41602f-15f7-4102-ab28-17ae71d37298" providerId="ADAL" clId="{116FCFF1-CC68-D64F-9633-E38B0CA29C5A}" dt="2019-11-19T00:34:53.605" v="3040" actId="20577"/>
          <ac:spMkLst>
            <pc:docMk/>
            <pc:sldMk cId="4131872165" sldId="478"/>
            <ac:spMk id="7" creationId="{B1431E32-21D1-634C-BF16-1822F10D6847}"/>
          </ac:spMkLst>
        </pc:spChg>
        <pc:spChg chg="add del mod">
          <ac:chgData name="Sarah Heavens" userId="7c41602f-15f7-4102-ab28-17ae71d37298" providerId="ADAL" clId="{116FCFF1-CC68-D64F-9633-E38B0CA29C5A}" dt="2019-11-19T00:32:41.677" v="3013" actId="478"/>
          <ac:spMkLst>
            <pc:docMk/>
            <pc:sldMk cId="4131872165" sldId="478"/>
            <ac:spMk id="8" creationId="{80C9A994-6C2D-724D-8E7E-2DBF895E15B9}"/>
          </ac:spMkLst>
        </pc:spChg>
      </pc:sldChg>
      <pc:sldChg chg="addSp delSp modSp add mod modClrScheme chgLayout">
        <pc:chgData name="Sarah Heavens" userId="7c41602f-15f7-4102-ab28-17ae71d37298" providerId="ADAL" clId="{116FCFF1-CC68-D64F-9633-E38B0CA29C5A}" dt="2019-11-20T14:47:25.390" v="4756" actId="14100"/>
        <pc:sldMkLst>
          <pc:docMk/>
          <pc:sldMk cId="3248130970" sldId="479"/>
        </pc:sldMkLst>
        <pc:spChg chg="add mod ord">
          <ac:chgData name="Sarah Heavens" userId="7c41602f-15f7-4102-ab28-17ae71d37298" providerId="ADAL" clId="{116FCFF1-CC68-D64F-9633-E38B0CA29C5A}" dt="2019-11-20T14:45:45.546" v="4646" actId="1076"/>
          <ac:spMkLst>
            <pc:docMk/>
            <pc:sldMk cId="3248130970" sldId="479"/>
            <ac:spMk id="3" creationId="{A6892C35-E7E1-304D-9011-3D807E09CF0E}"/>
          </ac:spMkLst>
        </pc:spChg>
        <pc:spChg chg="mod ord">
          <ac:chgData name="Sarah Heavens" userId="7c41602f-15f7-4102-ab28-17ae71d37298" providerId="ADAL" clId="{116FCFF1-CC68-D64F-9633-E38B0CA29C5A}" dt="2019-11-20T14:39:07.606" v="4414" actId="700"/>
          <ac:spMkLst>
            <pc:docMk/>
            <pc:sldMk cId="3248130970" sldId="479"/>
            <ac:spMk id="4" creationId="{F60DB08E-614B-4703-A4F3-ECFEC189F3CC}"/>
          </ac:spMkLst>
        </pc:spChg>
        <pc:spChg chg="add del mod ord">
          <ac:chgData name="Sarah Heavens" userId="7c41602f-15f7-4102-ab28-17ae71d37298" providerId="ADAL" clId="{116FCFF1-CC68-D64F-9633-E38B0CA29C5A}" dt="2019-11-20T14:41:50.036" v="4431" actId="931"/>
          <ac:spMkLst>
            <pc:docMk/>
            <pc:sldMk cId="3248130970" sldId="479"/>
            <ac:spMk id="5" creationId="{612A15CF-CD9D-B64F-B112-230EC22588E0}"/>
          </ac:spMkLst>
        </pc:spChg>
        <pc:spChg chg="add del mod ord">
          <ac:chgData name="Sarah Heavens" userId="7c41602f-15f7-4102-ab28-17ae71d37298" providerId="ADAL" clId="{116FCFF1-CC68-D64F-9633-E38B0CA29C5A}" dt="2019-11-20T14:39:07.606" v="4414" actId="700"/>
          <ac:spMkLst>
            <pc:docMk/>
            <pc:sldMk cId="3248130970" sldId="479"/>
            <ac:spMk id="6" creationId="{F1E44DF3-5D22-2A46-8D14-9694DDD1CED2}"/>
          </ac:spMkLst>
        </pc:spChg>
        <pc:spChg chg="add del mod">
          <ac:chgData name="Sarah Heavens" userId="7c41602f-15f7-4102-ab28-17ae71d37298" providerId="ADAL" clId="{116FCFF1-CC68-D64F-9633-E38B0CA29C5A}" dt="2019-11-20T14:45:16.545" v="4643" actId="478"/>
          <ac:spMkLst>
            <pc:docMk/>
            <pc:sldMk cId="3248130970" sldId="479"/>
            <ac:spMk id="9" creationId="{4307792D-F26F-E949-94D2-78096C2F1C82}"/>
          </ac:spMkLst>
        </pc:spChg>
        <pc:spChg chg="add mod">
          <ac:chgData name="Sarah Heavens" userId="7c41602f-15f7-4102-ab28-17ae71d37298" providerId="ADAL" clId="{116FCFF1-CC68-D64F-9633-E38B0CA29C5A}" dt="2019-11-20T14:45:51.553" v="4650" actId="1076"/>
          <ac:spMkLst>
            <pc:docMk/>
            <pc:sldMk cId="3248130970" sldId="479"/>
            <ac:spMk id="10" creationId="{3B6F4966-9558-5A48-9C12-31B20505BE4A}"/>
          </ac:spMkLst>
        </pc:spChg>
        <pc:spChg chg="add del mod">
          <ac:chgData name="Sarah Heavens" userId="7c41602f-15f7-4102-ab28-17ae71d37298" providerId="ADAL" clId="{116FCFF1-CC68-D64F-9633-E38B0CA29C5A}" dt="2019-11-20T14:46:13.596" v="4657" actId="478"/>
          <ac:spMkLst>
            <pc:docMk/>
            <pc:sldMk cId="3248130970" sldId="479"/>
            <ac:spMk id="11" creationId="{CA9562ED-8EF7-3149-9DAF-2EB7F4784090}"/>
          </ac:spMkLst>
        </pc:spChg>
        <pc:spChg chg="add mod">
          <ac:chgData name="Sarah Heavens" userId="7c41602f-15f7-4102-ab28-17ae71d37298" providerId="ADAL" clId="{116FCFF1-CC68-D64F-9633-E38B0CA29C5A}" dt="2019-11-20T14:47:25.390" v="4756" actId="14100"/>
          <ac:spMkLst>
            <pc:docMk/>
            <pc:sldMk cId="3248130970" sldId="479"/>
            <ac:spMk id="12" creationId="{670AA392-668C-2747-AC95-BC29791BA298}"/>
          </ac:spMkLst>
        </pc:spChg>
        <pc:picChg chg="add mod ord modCrop">
          <ac:chgData name="Sarah Heavens" userId="7c41602f-15f7-4102-ab28-17ae71d37298" providerId="ADAL" clId="{116FCFF1-CC68-D64F-9633-E38B0CA29C5A}" dt="2019-11-20T14:45:47.226" v="4647" actId="1076"/>
          <ac:picMkLst>
            <pc:docMk/>
            <pc:sldMk cId="3248130970" sldId="479"/>
            <ac:picMk id="7" creationId="{82D1D268-3D21-FB4C-9C9A-8DE53E03591E}"/>
          </ac:picMkLst>
        </pc:picChg>
      </pc:sldChg>
      <pc:sldChg chg="addSp delSp modSp add mod modClrScheme chgLayout">
        <pc:chgData name="Sarah Heavens" userId="7c41602f-15f7-4102-ab28-17ae71d37298" providerId="ADAL" clId="{116FCFF1-CC68-D64F-9633-E38B0CA29C5A}" dt="2019-11-21T07:29:38.306" v="6464" actId="255"/>
        <pc:sldMkLst>
          <pc:docMk/>
          <pc:sldMk cId="4074562748" sldId="480"/>
        </pc:sldMkLst>
        <pc:spChg chg="add del mod ord">
          <ac:chgData name="Sarah Heavens" userId="7c41602f-15f7-4102-ab28-17ae71d37298" providerId="ADAL" clId="{116FCFF1-CC68-D64F-9633-E38B0CA29C5A}" dt="2019-11-21T07:25:38.197" v="6400" actId="478"/>
          <ac:spMkLst>
            <pc:docMk/>
            <pc:sldMk cId="4074562748" sldId="480"/>
            <ac:spMk id="3" creationId="{167D7BB8-49B2-AC49-AA2D-8BFB74C179BC}"/>
          </ac:spMkLst>
        </pc:spChg>
        <pc:spChg chg="mod ord">
          <ac:chgData name="Sarah Heavens" userId="7c41602f-15f7-4102-ab28-17ae71d37298" providerId="ADAL" clId="{116FCFF1-CC68-D64F-9633-E38B0CA29C5A}" dt="2019-11-20T14:47:46.708" v="4759" actId="700"/>
          <ac:spMkLst>
            <pc:docMk/>
            <pc:sldMk cId="4074562748" sldId="480"/>
            <ac:spMk id="4" creationId="{F60DB08E-614B-4703-A4F3-ECFEC189F3CC}"/>
          </ac:spMkLst>
        </pc:spChg>
        <pc:spChg chg="add del mod ord">
          <ac:chgData name="Sarah Heavens" userId="7c41602f-15f7-4102-ab28-17ae71d37298" providerId="ADAL" clId="{116FCFF1-CC68-D64F-9633-E38B0CA29C5A}" dt="2019-11-21T07:25:36.121" v="6399" actId="478"/>
          <ac:spMkLst>
            <pc:docMk/>
            <pc:sldMk cId="4074562748" sldId="480"/>
            <ac:spMk id="5" creationId="{0E3BA23B-5BBC-7B41-9B56-57E21A86563E}"/>
          </ac:spMkLst>
        </pc:spChg>
        <pc:spChg chg="add del mod">
          <ac:chgData name="Sarah Heavens" userId="7c41602f-15f7-4102-ab28-17ae71d37298" providerId="ADAL" clId="{116FCFF1-CC68-D64F-9633-E38B0CA29C5A}" dt="2019-11-21T07:27:56.172" v="6437" actId="478"/>
          <ac:spMkLst>
            <pc:docMk/>
            <pc:sldMk cId="4074562748" sldId="480"/>
            <ac:spMk id="6" creationId="{DB206535-6687-984B-9C06-147D85ABF32E}"/>
          </ac:spMkLst>
        </pc:spChg>
        <pc:spChg chg="add del mod">
          <ac:chgData name="Sarah Heavens" userId="7c41602f-15f7-4102-ab28-17ae71d37298" providerId="ADAL" clId="{116FCFF1-CC68-D64F-9633-E38B0CA29C5A}" dt="2019-11-21T07:26:11.742" v="6401" actId="478"/>
          <ac:spMkLst>
            <pc:docMk/>
            <pc:sldMk cId="4074562748" sldId="480"/>
            <ac:spMk id="7" creationId="{40A295DD-412A-4B4F-8F03-400EA99A3E66}"/>
          </ac:spMkLst>
        </pc:spChg>
        <pc:spChg chg="add mod">
          <ac:chgData name="Sarah Heavens" userId="7c41602f-15f7-4102-ab28-17ae71d37298" providerId="ADAL" clId="{116FCFF1-CC68-D64F-9633-E38B0CA29C5A}" dt="2019-11-21T07:29:38.306" v="6464" actId="255"/>
          <ac:spMkLst>
            <pc:docMk/>
            <pc:sldMk cId="4074562748" sldId="480"/>
            <ac:spMk id="12" creationId="{63EF9316-95A7-A74F-8C10-A2DFD697B428}"/>
          </ac:spMkLst>
        </pc:spChg>
      </pc:sldChg>
      <pc:sldChg chg="add">
        <pc:chgData name="Sarah Heavens" userId="7c41602f-15f7-4102-ab28-17ae71d37298" providerId="ADAL" clId="{116FCFF1-CC68-D64F-9633-E38B0CA29C5A}" dt="2019-11-20T14:47:34.600" v="4757" actId="571"/>
        <pc:sldMkLst>
          <pc:docMk/>
          <pc:sldMk cId="3412301094" sldId="481"/>
        </pc:sldMkLst>
      </pc:sldChg>
      <pc:sldChg chg="modSp add ord">
        <pc:chgData name="Sarah Heavens" userId="7c41602f-15f7-4102-ab28-17ae71d37298" providerId="ADAL" clId="{116FCFF1-CC68-D64F-9633-E38B0CA29C5A}" dt="2019-11-20T14:48:48.782" v="4898" actId="20577"/>
        <pc:sldMkLst>
          <pc:docMk/>
          <pc:sldMk cId="360422842" sldId="482"/>
        </pc:sldMkLst>
        <pc:spChg chg="mod">
          <ac:chgData name="Sarah Heavens" userId="7c41602f-15f7-4102-ab28-17ae71d37298" providerId="ADAL" clId="{116FCFF1-CC68-D64F-9633-E38B0CA29C5A}" dt="2019-11-20T14:48:48.782" v="4898" actId="20577"/>
          <ac:spMkLst>
            <pc:docMk/>
            <pc:sldMk cId="360422842" sldId="482"/>
            <ac:spMk id="6" creationId="{9F86A9D8-2326-834B-BAAA-35F252D0F702}"/>
          </ac:spMkLst>
        </pc:spChg>
      </pc:sldChg>
      <pc:sldChg chg="modSp add">
        <pc:chgData name="Sarah Heavens" userId="7c41602f-15f7-4102-ab28-17ae71d37298" providerId="ADAL" clId="{116FCFF1-CC68-D64F-9633-E38B0CA29C5A}" dt="2019-11-20T14:58:45.927" v="5313" actId="20577"/>
        <pc:sldMkLst>
          <pc:docMk/>
          <pc:sldMk cId="1698615984" sldId="484"/>
        </pc:sldMkLst>
        <pc:spChg chg="mod">
          <ac:chgData name="Sarah Heavens" userId="7c41602f-15f7-4102-ab28-17ae71d37298" providerId="ADAL" clId="{116FCFF1-CC68-D64F-9633-E38B0CA29C5A}" dt="2019-11-20T14:58:45.927" v="5313" actId="20577"/>
          <ac:spMkLst>
            <pc:docMk/>
            <pc:sldMk cId="1698615984" sldId="484"/>
            <ac:spMk id="3" creationId="{1AF7F614-43C7-E74E-94AA-E80E8DDF1682}"/>
          </ac:spMkLst>
        </pc:spChg>
      </pc:sldChg>
      <pc:sldChg chg="addSp delSp modSp add">
        <pc:chgData name="Sarah Heavens" userId="7c41602f-15f7-4102-ab28-17ae71d37298" providerId="ADAL" clId="{116FCFF1-CC68-D64F-9633-E38B0CA29C5A}" dt="2019-11-20T15:12:28.891" v="6398" actId="20577"/>
        <pc:sldMkLst>
          <pc:docMk/>
          <pc:sldMk cId="566315420" sldId="486"/>
        </pc:sldMkLst>
        <pc:spChg chg="add del mod">
          <ac:chgData name="Sarah Heavens" userId="7c41602f-15f7-4102-ab28-17ae71d37298" providerId="ADAL" clId="{116FCFF1-CC68-D64F-9633-E38B0CA29C5A}" dt="2019-11-20T15:06:47.673" v="6003" actId="478"/>
          <ac:spMkLst>
            <pc:docMk/>
            <pc:sldMk cId="566315420" sldId="486"/>
            <ac:spMk id="6" creationId="{60589566-0FA5-314E-BFA2-296979E33F4E}"/>
          </ac:spMkLst>
        </pc:spChg>
        <pc:spChg chg="add del mod">
          <ac:chgData name="Sarah Heavens" userId="7c41602f-15f7-4102-ab28-17ae71d37298" providerId="ADAL" clId="{116FCFF1-CC68-D64F-9633-E38B0CA29C5A}" dt="2019-11-20T15:12:28.891" v="6398" actId="20577"/>
          <ac:spMkLst>
            <pc:docMk/>
            <pc:sldMk cId="566315420" sldId="486"/>
            <ac:spMk id="9" creationId="{548F5F6B-054A-B642-9BD4-A07ED4DC779A}"/>
          </ac:spMkLst>
        </pc:spChg>
      </pc:sldChg>
      <pc:sldChg chg="addSp delSp modSp new del mod modClrScheme chgLayout">
        <pc:chgData name="Sarah Heavens" userId="7c41602f-15f7-4102-ab28-17ae71d37298" providerId="ADAL" clId="{116FCFF1-CC68-D64F-9633-E38B0CA29C5A}" dt="2019-11-20T15:03:25.017" v="5684" actId="2696"/>
        <pc:sldMkLst>
          <pc:docMk/>
          <pc:sldMk cId="1681574571" sldId="486"/>
        </pc:sldMkLst>
        <pc:spChg chg="del">
          <ac:chgData name="Sarah Heavens" userId="7c41602f-15f7-4102-ab28-17ae71d37298" providerId="ADAL" clId="{116FCFF1-CC68-D64F-9633-E38B0CA29C5A}" dt="2019-11-20T15:00:22.780" v="5407" actId="700"/>
          <ac:spMkLst>
            <pc:docMk/>
            <pc:sldMk cId="1681574571" sldId="486"/>
            <ac:spMk id="2" creationId="{0B80B08C-F140-9F41-88DD-61896DB230ED}"/>
          </ac:spMkLst>
        </pc:spChg>
        <pc:spChg chg="del">
          <ac:chgData name="Sarah Heavens" userId="7c41602f-15f7-4102-ab28-17ae71d37298" providerId="ADAL" clId="{116FCFF1-CC68-D64F-9633-E38B0CA29C5A}" dt="2019-11-20T15:00:22.780" v="5407" actId="700"/>
          <ac:spMkLst>
            <pc:docMk/>
            <pc:sldMk cId="1681574571" sldId="486"/>
            <ac:spMk id="3" creationId="{FF2FEFDE-3B74-E24E-A3B4-06497558C544}"/>
          </ac:spMkLst>
        </pc:spChg>
        <pc:spChg chg="mod ord">
          <ac:chgData name="Sarah Heavens" userId="7c41602f-15f7-4102-ab28-17ae71d37298" providerId="ADAL" clId="{116FCFF1-CC68-D64F-9633-E38B0CA29C5A}" dt="2019-11-20T15:00:23.848" v="5408" actId="700"/>
          <ac:spMkLst>
            <pc:docMk/>
            <pc:sldMk cId="1681574571" sldId="486"/>
            <ac:spMk id="4" creationId="{AC2164A8-EFA7-EF4F-9F15-9E09712230F1}"/>
          </ac:spMkLst>
        </pc:spChg>
        <pc:spChg chg="add mod ord">
          <ac:chgData name="Sarah Heavens" userId="7c41602f-15f7-4102-ab28-17ae71d37298" providerId="ADAL" clId="{116FCFF1-CC68-D64F-9633-E38B0CA29C5A}" dt="2019-11-20T15:00:23.848" v="5408" actId="700"/>
          <ac:spMkLst>
            <pc:docMk/>
            <pc:sldMk cId="1681574571" sldId="486"/>
            <ac:spMk id="5" creationId="{6BAE58C4-BED3-9144-9CB4-D3FFCF383A8C}"/>
          </ac:spMkLst>
        </pc:spChg>
        <pc:spChg chg="add mod ord">
          <ac:chgData name="Sarah Heavens" userId="7c41602f-15f7-4102-ab28-17ae71d37298" providerId="ADAL" clId="{116FCFF1-CC68-D64F-9633-E38B0CA29C5A}" dt="2019-11-20T15:00:23.848" v="5408" actId="700"/>
          <ac:spMkLst>
            <pc:docMk/>
            <pc:sldMk cId="1681574571" sldId="486"/>
            <ac:spMk id="6" creationId="{44074752-E2B2-894A-96A8-9DD824F66782}"/>
          </ac:spMkLst>
        </pc:spChg>
      </pc:sldChg>
      <pc:sldChg chg="addSp delSp modSp add ord">
        <pc:chgData name="Sarah Heavens" userId="7c41602f-15f7-4102-ab28-17ae71d37298" providerId="ADAL" clId="{116FCFF1-CC68-D64F-9633-E38B0CA29C5A}" dt="2019-11-21T07:30:21.192" v="6475" actId="1076"/>
        <pc:sldMkLst>
          <pc:docMk/>
          <pc:sldMk cId="4197483766" sldId="489"/>
        </pc:sldMkLst>
        <pc:spChg chg="add del">
          <ac:chgData name="Sarah Heavens" userId="7c41602f-15f7-4102-ab28-17ae71d37298" providerId="ADAL" clId="{116FCFF1-CC68-D64F-9633-E38B0CA29C5A}" dt="2019-11-21T07:29:01.004" v="6454" actId="478"/>
          <ac:spMkLst>
            <pc:docMk/>
            <pc:sldMk cId="4197483766" sldId="489"/>
            <ac:spMk id="2" creationId="{8447B1A1-CF3A-FD49-82E7-B7A76841B3B3}"/>
          </ac:spMkLst>
        </pc:spChg>
        <pc:spChg chg="add del">
          <ac:chgData name="Sarah Heavens" userId="7c41602f-15f7-4102-ab28-17ae71d37298" providerId="ADAL" clId="{116FCFF1-CC68-D64F-9633-E38B0CA29C5A}" dt="2019-11-21T07:28:50.495" v="6453" actId="478"/>
          <ac:spMkLst>
            <pc:docMk/>
            <pc:sldMk cId="4197483766" sldId="489"/>
            <ac:spMk id="6" creationId="{9F86A9D8-2326-834B-BAAA-35F252D0F702}"/>
          </ac:spMkLst>
        </pc:spChg>
        <pc:spChg chg="add del mod">
          <ac:chgData name="Sarah Heavens" userId="7c41602f-15f7-4102-ab28-17ae71d37298" providerId="ADAL" clId="{116FCFF1-CC68-D64F-9633-E38B0CA29C5A}" dt="2019-11-21T07:27:52.373" v="6436" actId="478"/>
          <ac:spMkLst>
            <pc:docMk/>
            <pc:sldMk cId="4197483766" sldId="489"/>
            <ac:spMk id="7" creationId="{982C074A-6409-0146-888D-A74FFFDCC4FC}"/>
          </ac:spMkLst>
        </pc:spChg>
        <pc:spChg chg="add del mod">
          <ac:chgData name="Sarah Heavens" userId="7c41602f-15f7-4102-ab28-17ae71d37298" providerId="ADAL" clId="{116FCFF1-CC68-D64F-9633-E38B0CA29C5A}" dt="2019-11-21T07:27:44.151" v="6435" actId="478"/>
          <ac:spMkLst>
            <pc:docMk/>
            <pc:sldMk cId="4197483766" sldId="489"/>
            <ac:spMk id="9" creationId="{BE2D8830-BAAE-8146-8641-B86407032328}"/>
          </ac:spMkLst>
        </pc:spChg>
        <pc:spChg chg="add del mod">
          <ac:chgData name="Sarah Heavens" userId="7c41602f-15f7-4102-ab28-17ae71d37298" providerId="ADAL" clId="{116FCFF1-CC68-D64F-9633-E38B0CA29C5A}" dt="2019-11-21T07:29:44.870" v="6466" actId="478"/>
          <ac:spMkLst>
            <pc:docMk/>
            <pc:sldMk cId="4197483766" sldId="489"/>
            <ac:spMk id="11" creationId="{D6A24F4C-8EA8-A341-B980-C32F2FD84259}"/>
          </ac:spMkLst>
        </pc:spChg>
        <pc:spChg chg="add del mod">
          <ac:chgData name="Sarah Heavens" userId="7c41602f-15f7-4102-ab28-17ae71d37298" providerId="ADAL" clId="{116FCFF1-CC68-D64F-9633-E38B0CA29C5A}" dt="2019-11-21T07:29:03.256" v="6456" actId="478"/>
          <ac:spMkLst>
            <pc:docMk/>
            <pc:sldMk cId="4197483766" sldId="489"/>
            <ac:spMk id="13" creationId="{606B004D-B292-564A-B66D-BA5C2E7BFA86}"/>
          </ac:spMkLst>
        </pc:spChg>
        <pc:spChg chg="add del">
          <ac:chgData name="Sarah Heavens" userId="7c41602f-15f7-4102-ab28-17ae71d37298" providerId="ADAL" clId="{116FCFF1-CC68-D64F-9633-E38B0CA29C5A}" dt="2019-11-21T07:29:43.579" v="6465" actId="478"/>
          <ac:spMkLst>
            <pc:docMk/>
            <pc:sldMk cId="4197483766" sldId="489"/>
            <ac:spMk id="15" creationId="{84DB50B6-E3FB-C842-8785-516A466A709A}"/>
          </ac:spMkLst>
        </pc:spChg>
        <pc:spChg chg="add mod">
          <ac:chgData name="Sarah Heavens" userId="7c41602f-15f7-4102-ab28-17ae71d37298" providerId="ADAL" clId="{116FCFF1-CC68-D64F-9633-E38B0CA29C5A}" dt="2019-11-21T07:30:21.192" v="6475" actId="1076"/>
          <ac:spMkLst>
            <pc:docMk/>
            <pc:sldMk cId="4197483766" sldId="489"/>
            <ac:spMk id="17" creationId="{524714C0-A0B6-9648-B2C0-93CF186389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D45B-7040-4913-8365-F2EC1F0F76C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CB68-3DD2-4D71-B794-67EC8B45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0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0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0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E767-64D8-487D-BBD5-F74EB5C3A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A129-1020-4497-8051-C114B624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05ED-D6EF-4967-B572-F7B2AD5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A7CE-CF7D-4783-A770-575002324E01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6E1D-C86F-414E-A498-C605455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3991-77CE-4447-BCE7-94566510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1B37-EB2A-49AD-B62D-82B34AE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E7257-42D7-4EA1-9DB5-C5028453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D1DD-A130-49D1-AC96-6C29676B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937-8DD8-4AEE-9C7E-FF8BB9328038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7D7F-701A-4FEC-B44A-5DBD0A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4538-9435-4840-87E3-D60653A3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EDE89-29C5-411B-BC06-0C0FB0020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3C87B-E368-4C56-886A-3D752DE87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2851-E912-46AD-B2D8-7BCD1971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5691-4FC4-44FA-9548-7991D50E6672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9BB9B-29A6-42E6-93B0-5FE456DF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3FF5-0CF6-4D4A-B057-9CC660F1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6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4" y="2437010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9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7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7" y="3029733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1" y="1187623"/>
            <a:ext cx="10515600" cy="15196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65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1" y="291069"/>
            <a:ext cx="10515600" cy="642292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3"/>
            <a:ext cx="10515600" cy="1519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65"/>
              </a:spcBef>
              <a:buNone/>
              <a:defRPr sz="294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90" y="291069"/>
            <a:ext cx="11151917" cy="64229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16010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08924" indent="-208924">
              <a:buFont typeface="Wingdings" pitchFamily="2" charset="2"/>
              <a:buChar char=""/>
              <a:defRPr sz="2941"/>
            </a:lvl1pPr>
            <a:lvl2pPr marL="380498" indent="-171575">
              <a:buFont typeface="Wingdings" pitchFamily="2" charset="2"/>
              <a:buChar char=""/>
              <a:defRPr>
                <a:latin typeface="+mn-lt"/>
              </a:defRPr>
            </a:lvl2pPr>
            <a:lvl3pPr marL="545069" indent="-16457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72290" indent="-127222">
              <a:buFont typeface="Wingdings" pitchFamily="2" charset="2"/>
              <a:buChar char=""/>
              <a:defRPr>
                <a:latin typeface="+mn-lt"/>
              </a:defRPr>
            </a:lvl4pPr>
            <a:lvl5pPr marL="799511" indent="-127222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2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/>
            </a:lvl2pPr>
            <a:lvl3pPr marL="171575" indent="0">
              <a:buNone/>
              <a:defRPr sz="1471"/>
            </a:lvl3pPr>
            <a:lvl4pPr marL="336145" indent="0">
              <a:buNone/>
              <a:defRPr sz="1471"/>
            </a:lvl4pPr>
            <a:lvl5pPr marL="510053" indent="0">
              <a:buNone/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6" y="1447804"/>
            <a:ext cx="5074237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3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157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40" y="1447804"/>
            <a:ext cx="5150963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5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6476-BF35-4E04-8133-B9979BD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7DA4-40A9-4A24-89E4-0E114184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93D6-86BD-423B-8E1D-27C0BCA7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65AC-8B7B-4E31-9C8A-16CBDEBFB8FC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1529-E495-4D5F-8C45-EB4980C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154A-8561-4720-B898-BBF401C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0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616" tIns="33616" rIns="33616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2068" fontAlgn="base">
              <a:spcBef>
                <a:spcPct val="0"/>
              </a:spcBef>
              <a:spcAft>
                <a:spcPct val="0"/>
              </a:spcAft>
            </a:pPr>
            <a:endParaRPr lang="en-US" sz="161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591252"/>
          </a:xfrm>
        </p:spPr>
        <p:txBody>
          <a:bodyPr>
            <a:spAutoFit/>
          </a:bodyPr>
          <a:lstStyle>
            <a:lvl1pPr>
              <a:defRPr sz="3602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6"/>
            <a:ext cx="5090160" cy="418191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3"/>
            <a:ext cx="5111128" cy="296043"/>
          </a:xfrm>
        </p:spPr>
        <p:txBody>
          <a:bodyPr>
            <a:spAutoFit/>
          </a:bodyPr>
          <a:lstStyle>
            <a:lvl1pPr marL="0" indent="0">
              <a:buNone/>
              <a:defRPr sz="1471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3786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703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441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1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50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3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2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1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1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591252"/>
          </a:xfrm>
        </p:spPr>
        <p:txBody>
          <a:bodyPr>
            <a:spAutoFit/>
          </a:bodyPr>
          <a:lstStyle>
            <a:lvl1pPr>
              <a:defRPr sz="3602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4824142"/>
            <a:ext cx="6088380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3" y="1688619"/>
            <a:ext cx="5076835" cy="336759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chemeClr val="tx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1" y="564606"/>
            <a:ext cx="4385708" cy="275717"/>
          </a:xfrm>
        </p:spPr>
        <p:txBody>
          <a:bodyPr>
            <a:spAutoFit/>
          </a:bodyPr>
          <a:lstStyle>
            <a:lvl1pPr marL="0" indent="0">
              <a:buNone/>
              <a:defRPr sz="1324">
                <a:solidFill>
                  <a:srgbClr val="EB3E1B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324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1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85671"/>
            <a:endParaRPr lang="en-US" sz="135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3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9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0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97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95FF-66EF-4038-9FB0-0754E192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2745-CFE2-47DD-BF6C-E2B89D0D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9AA6-BBDC-41AC-9B9F-E17C3ED7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12A8-2EDB-459B-B3C8-7A7A9D4C38A7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EF40-41AF-4631-8AFB-DC05C476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F3C5-342A-4A2D-A624-F563FE35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998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2" y="1447805"/>
            <a:ext cx="5433533" cy="4996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941" b="0" cap="none" baseline="0">
                <a:solidFill>
                  <a:schemeClr val="tx1"/>
                </a:solidFill>
                <a:latin typeface="+mj-lt"/>
              </a:defRPr>
            </a:lvl1pPr>
            <a:lvl2pPr marL="448115" indent="0">
              <a:buNone/>
              <a:defRPr sz="1985" b="1"/>
            </a:lvl2pPr>
            <a:lvl3pPr marL="896230" indent="0">
              <a:buNone/>
              <a:defRPr sz="1765" b="1"/>
            </a:lvl3pPr>
            <a:lvl4pPr marL="1344344" indent="0">
              <a:buNone/>
              <a:defRPr sz="1544" b="1"/>
            </a:lvl4pPr>
            <a:lvl5pPr marL="1792459" indent="0">
              <a:buNone/>
              <a:defRPr sz="1544" b="1"/>
            </a:lvl5pPr>
            <a:lvl6pPr marL="2240574" indent="0">
              <a:buNone/>
              <a:defRPr sz="1544" b="1"/>
            </a:lvl6pPr>
            <a:lvl7pPr marL="2688689" indent="0">
              <a:buNone/>
              <a:defRPr sz="1544" b="1"/>
            </a:lvl7pPr>
            <a:lvl8pPr marL="3136803" indent="0">
              <a:buNone/>
              <a:defRPr sz="1544" b="1"/>
            </a:lvl8pPr>
            <a:lvl9pPr marL="3584918" indent="0">
              <a:buNone/>
              <a:defRPr sz="1544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2" y="2734986"/>
            <a:ext cx="5444165" cy="2960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882"/>
              </a:spcBef>
              <a:buFont typeface="Arial" pitchFamily="34" charset="0"/>
              <a:buNone/>
              <a:defRPr lang="en-US" sz="147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72172" indent="-280072">
              <a:defRPr lang="en-US" sz="1544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72172" indent="-168043">
              <a:defRPr lang="en-US" sz="1397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896230" indent="-168043">
              <a:defRPr lang="en-US" sz="1176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64273" indent="-168043">
              <a:defRPr lang="en-US" sz="1176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240234"/>
            <a:ext cx="5980112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34456"/>
            <a:ext cx="12192000" cy="752514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2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352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2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765" baseline="0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6" y="2109546"/>
            <a:ext cx="10237787" cy="839845"/>
          </a:xfrm>
          <a:prstGeom prst="rect">
            <a:avLst/>
          </a:prstGeom>
        </p:spPr>
        <p:txBody>
          <a:bodyPr anchor="t" anchorCtr="0"/>
          <a:lstStyle>
            <a:lvl1pPr>
              <a:defRPr sz="5397" spc="-113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6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69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2" y="560008"/>
            <a:ext cx="11261499" cy="601318"/>
          </a:xfrm>
        </p:spPr>
        <p:txBody>
          <a:bodyPr wrap="square">
            <a:spAutoFit/>
          </a:bodyPr>
          <a:lstStyle>
            <a:lvl1pPr>
              <a:defRPr sz="3675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7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5220156"/>
            <a:ext cx="1133753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3D23-D29E-46EA-9D46-05D52C19C96C}" type="datetime1">
              <a:rPr lang="en-US" smtClean="0"/>
              <a:t>1/20/2021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4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382"/>
            <a:ext cx="9144000" cy="71558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FD07-F4E0-4896-9FE3-8BC0F43AF151}" type="datetime1">
              <a:rPr lang="en-US" smtClean="0"/>
              <a:t>1/20/2021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42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63443"/>
            <a:ext cx="5157787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63443"/>
            <a:ext cx="5183188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2B0C-39FB-499E-95AC-6F7A9FEE9049}" type="datetime1">
              <a:rPr lang="en-US" smtClean="0"/>
              <a:t>1/20/2021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5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3" y="2437008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C37F-3285-4941-AEF9-7DFA0E1F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0263-C663-4382-AB04-C5D23698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CCE0C-32E1-47EF-AF55-A19E9A29C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0D99-7250-49BD-8223-424ED651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7EA0-B3E0-40A2-BCA4-71733629FA79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72B7A-2BF9-41E2-A3C2-5482F728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175AB-BA9E-41F5-A47C-199AD5A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8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5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6" y="3029731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0" y="1187621"/>
            <a:ext cx="10515600" cy="20108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53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0" y="291069"/>
            <a:ext cx="10515600" cy="84023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1"/>
            <a:ext cx="10515600" cy="20108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53"/>
              </a:spcBef>
              <a:buNone/>
              <a:defRPr sz="392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9" y="291069"/>
            <a:ext cx="11151917" cy="84023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21216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78565" indent="-278565">
              <a:buFont typeface="Wingdings" pitchFamily="2" charset="2"/>
              <a:buChar char=""/>
              <a:defRPr sz="3921"/>
            </a:lvl1pPr>
            <a:lvl2pPr marL="507330" indent="-228766">
              <a:buFont typeface="Wingdings" pitchFamily="2" charset="2"/>
              <a:buChar char=""/>
              <a:defRPr>
                <a:latin typeface="+mn-lt"/>
              </a:defRPr>
            </a:lvl2pPr>
            <a:lvl3pPr marL="726758" indent="-21942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896386" indent="-169629">
              <a:buFont typeface="Wingdings" pitchFamily="2" charset="2"/>
              <a:buChar char=""/>
              <a:defRPr>
                <a:latin typeface="+mn-lt"/>
              </a:defRPr>
            </a:lvl4pPr>
            <a:lvl5pPr marL="1066015" indent="-16962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1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/>
            </a:lvl2pPr>
            <a:lvl3pPr marL="228766" indent="0">
              <a:buNone/>
              <a:defRPr sz="1961"/>
            </a:lvl3pPr>
            <a:lvl4pPr marL="448193" indent="0">
              <a:buNone/>
              <a:defRPr sz="1961"/>
            </a:lvl4pPr>
            <a:lvl5pPr marL="680071" indent="0">
              <a:buNone/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5" y="1447803"/>
            <a:ext cx="5074237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2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28766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39" y="1447803"/>
            <a:ext cx="5150963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1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21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091" fontAlgn="base">
              <a:spcBef>
                <a:spcPct val="0"/>
              </a:spcBef>
              <a:spcAft>
                <a:spcPct val="0"/>
              </a:spcAft>
            </a:pPr>
            <a:endParaRPr lang="en-US" sz="215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770980"/>
          </a:xfrm>
        </p:spPr>
        <p:txBody>
          <a:bodyPr>
            <a:spAutoFit/>
          </a:bodyPr>
          <a:lstStyle>
            <a:lvl1pPr>
              <a:defRPr sz="480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4"/>
            <a:ext cx="5090160" cy="535531"/>
          </a:xfrm>
        </p:spPr>
        <p:txBody>
          <a:bodyPr>
            <a:spAutoFit/>
          </a:bodyPr>
          <a:lstStyle>
            <a:lvl1pPr marL="0" indent="0">
              <a:buNone/>
              <a:defRPr sz="3137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2"/>
            <a:ext cx="5111128" cy="369332"/>
          </a:xfrm>
        </p:spPr>
        <p:txBody>
          <a:bodyPr>
            <a:spAutoFit/>
          </a:bodyPr>
          <a:lstStyle>
            <a:lvl1pPr marL="0" indent="0">
              <a:buNone/>
              <a:defRPr sz="1961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2122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588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0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49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2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1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0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0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770980"/>
          </a:xfrm>
        </p:spPr>
        <p:txBody>
          <a:bodyPr>
            <a:spAutoFit/>
          </a:bodyPr>
          <a:lstStyle>
            <a:lvl1pPr>
              <a:defRPr sz="4803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772844"/>
            <a:ext cx="6088380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2" y="1688618"/>
            <a:ext cx="5076835" cy="424732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tx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0" y="564604"/>
            <a:ext cx="4385708" cy="341632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rgbClr val="EB3E1B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765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0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228"/>
            <a:endParaRPr lang="en-US" sz="180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494B-BD98-4717-9A70-FE2EFC9D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6D4BE-664F-42A8-9D4A-F321D255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33AB-9232-421D-91FA-F6989603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7CF71-8315-441A-A678-512AB0551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BCFD9-256C-4A91-8EDE-BC97D65E9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2D4CF-42F1-4B08-B9E3-67AEA891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BBC9-424D-44C3-A58B-DE75D38E8AAD}" type="datetime1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B6C8C-137F-401E-A359-5BC37A8C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5C723-E9F9-4828-A480-D1661DC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89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47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69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9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14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1" y="1447803"/>
            <a:ext cx="5433533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921" b="0" cap="none" baseline="0">
                <a:solidFill>
                  <a:schemeClr val="tx1"/>
                </a:solidFill>
                <a:latin typeface="+mj-lt"/>
              </a:defRPr>
            </a:lvl1pPr>
            <a:lvl2pPr marL="597486" indent="0">
              <a:buNone/>
              <a:defRPr sz="2647" b="1"/>
            </a:lvl2pPr>
            <a:lvl3pPr marL="1194973" indent="0">
              <a:buNone/>
              <a:defRPr sz="2353" b="1"/>
            </a:lvl3pPr>
            <a:lvl4pPr marL="1792459" indent="0">
              <a:buNone/>
              <a:defRPr sz="2059" b="1"/>
            </a:lvl4pPr>
            <a:lvl5pPr marL="2389945" indent="0">
              <a:buNone/>
              <a:defRPr sz="2059" b="1"/>
            </a:lvl5pPr>
            <a:lvl6pPr marL="2987432" indent="0">
              <a:buNone/>
              <a:defRPr sz="2059" b="1"/>
            </a:lvl6pPr>
            <a:lvl7pPr marL="3584918" indent="0">
              <a:buNone/>
              <a:defRPr sz="2059" b="1"/>
            </a:lvl7pPr>
            <a:lvl8pPr marL="4182404" indent="0">
              <a:buNone/>
              <a:defRPr sz="2059" b="1"/>
            </a:lvl8pPr>
            <a:lvl9pPr marL="4779891" indent="0">
              <a:buNone/>
              <a:defRPr sz="2059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1" y="2734985"/>
            <a:ext cx="544416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176"/>
              </a:spcBef>
              <a:buFont typeface="Arial" pitchFamily="34" charset="0"/>
              <a:buNone/>
              <a:defRPr lang="en-US" sz="196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896229" indent="-373429">
              <a:defRPr lang="en-US" sz="205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896229" indent="-224057">
              <a:defRPr lang="en-US" sz="1863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194973" indent="-224057">
              <a:defRPr lang="en-US" sz="156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19030" indent="-224057">
              <a:defRPr lang="en-US" sz="1568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59"/>
            </a:lvl6pPr>
            <a:lvl7pPr>
              <a:defRPr sz="2059"/>
            </a:lvl7pPr>
            <a:lvl8pPr>
              <a:defRPr sz="2059"/>
            </a:lvl8pPr>
            <a:lvl9pPr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188936"/>
            <a:ext cx="5980112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12628"/>
            <a:ext cx="12192000" cy="99617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1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470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1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353" baseline="0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AE07-9A86-4EB2-912A-ACAF6F38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E4422-847F-48C4-959B-62C8F1C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6658-5E10-4EA6-963F-3A929E7F8B89}" type="datetime1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E30D-D1BF-46DF-A45A-5240ED71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FB54-A969-4C80-B861-A05FEA3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5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196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55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11261499" cy="770980"/>
          </a:xfrm>
        </p:spPr>
        <p:txBody>
          <a:bodyPr wrap="square">
            <a:spAutoFit/>
          </a:bodyPr>
          <a:lstStyle>
            <a:lvl1pPr>
              <a:defRPr sz="49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2" y="6441175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220154"/>
            <a:ext cx="1133753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0B12-088C-4E4C-B320-BE885C882757}" type="datetime1">
              <a:rPr lang="en-US" smtClean="0"/>
              <a:t>1/20/2021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3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7E7E-1724-471D-9AB0-5CEC01CEBF57}" type="datetime1">
              <a:rPr lang="en-US" smtClean="0"/>
              <a:t>1/20/2021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02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6432-AC7F-4FB5-9823-C82D9B42847B}" type="datetime1">
              <a:rPr lang="en-US" smtClean="0"/>
              <a:t>1/20/2021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CB2E3-0FF6-4C70-8DEF-778F0FE3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C-E516-47C6-AF3F-E10587BD3346}" type="datetime1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BBC9F-8B03-474F-9BFC-09072D1D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2C3C-E562-45A2-A07B-9B95FCBF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F623-BFF8-4670-B8BD-2977E1D9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CC73-D8F5-4F13-AB17-AC1DD148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D0FF5-5262-4037-9609-7D250E95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C0F8A-C2B9-441E-AAF5-716FFF8A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0E2C-7D55-4CDF-8EFE-888A6737440B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DB947-D356-46D7-9C8B-221D150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D09B-1499-437B-9C55-799D36E8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8E97-0DDA-4234-9AA5-55FE1AE1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BF849-091E-431F-95F6-00224245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EE9B-5BF8-4112-A92E-DB2BDEAD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B597-0450-47DF-9D64-C93D5A6E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5EF-BDB6-467B-BAC0-9645667B904B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7FB64-88FE-4C4E-BC93-69216432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B2AB-6A13-47DA-A6FC-8EE5F8F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31303-40DF-4354-80D3-4AD299E2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8ABF-654A-4685-89BD-1E0BB029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4234-F9B1-4C3E-AACE-3F9A91B2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B9BD-3768-4EC8-9E5C-C69EFDB18AAD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C323-EE66-44DE-ACDC-EEEFE01FB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63F0-D109-4EDF-9520-77C95141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3"/>
            <a:ext cx="10515600" cy="14789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3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72290" rtl="0" eaLnBrk="1" latinLnBrk="0" hangingPunct="1">
        <a:lnSpc>
          <a:spcPct val="90000"/>
        </a:lnSpc>
        <a:spcBef>
          <a:spcPct val="0"/>
        </a:spcBef>
        <a:buNone/>
        <a:defRPr sz="3971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68073" indent="-168073" algn="l" defTabSz="67229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9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04218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4036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17650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1265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4879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494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08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23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14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29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43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58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072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686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01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15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1"/>
            <a:ext cx="10515600" cy="1955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6386" rtl="0" eaLnBrk="1" latinLnBrk="0" hangingPunct="1">
        <a:lnSpc>
          <a:spcPct val="90000"/>
        </a:lnSpc>
        <a:spcBef>
          <a:spcPct val="0"/>
        </a:spcBef>
        <a:buNone/>
        <a:defRPr sz="5294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4097" indent="-224097" algn="l" defTabSz="896386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72290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20483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56867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1686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46506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1325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36144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80964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bitesize/topics/zcvv4wx/articles/zpbdpb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98890-DEA8-4CA0-8BE5-75DF504F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46" y="3703320"/>
            <a:ext cx="4939108" cy="30311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4E116-3E28-4A8B-A72E-580B41CF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22A5B4-C977-9F4F-9EA4-3E4179C56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182"/>
            <a:ext cx="9144000" cy="3034145"/>
          </a:xfrm>
        </p:spPr>
        <p:txBody>
          <a:bodyPr>
            <a:normAutofit fontScale="90000"/>
          </a:bodyPr>
          <a:lstStyle/>
          <a:p>
            <a:r>
              <a:rPr lang="en-GB"/>
              <a:t>Properties and Changes </a:t>
            </a:r>
            <a:br>
              <a:rPr lang="en-GB"/>
            </a:br>
            <a:r>
              <a:rPr lang="en-GB"/>
              <a:t>of Materials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Lesson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C4F8E-67C7-EC4D-B9CD-F6B2DD51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/>
              <a:t>Writing Opportunity</a:t>
            </a:r>
            <a:endParaRPr lang="en-US" sz="5400">
              <a:cs typeface="Calibri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4570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0F3083-775A-4541-9251-18CCB6E8A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548F5F6B-054A-B642-9BD4-A07ED4DC77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8495" y="828743"/>
            <a:ext cx="11709248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/>
          </a:p>
          <a:p>
            <a:endParaRPr lang="en-GB" sz="3600" b="1"/>
          </a:p>
          <a:p>
            <a:r>
              <a:rPr lang="en-GB" sz="3600"/>
              <a:t>Explain what happened during the dissolving activity</a:t>
            </a:r>
            <a:endParaRPr lang="en-GB" sz="3600">
              <a:cs typeface="Calibri Light"/>
            </a:endParaRPr>
          </a:p>
          <a:p>
            <a:endParaRPr lang="en-GB" sz="3600">
              <a:cs typeface="Calibri Light"/>
            </a:endParaRPr>
          </a:p>
          <a:p>
            <a:r>
              <a:rPr lang="en-GB" sz="3000"/>
              <a:t>You will need to think about:</a:t>
            </a:r>
            <a:endParaRPr lang="en-GB" sz="3000">
              <a:cs typeface="Calibri Light"/>
            </a:endParaRPr>
          </a:p>
          <a:p>
            <a:r>
              <a:rPr lang="en-GB" sz="3000"/>
              <a:t>           - the properties of each substance (hint - think about their particles)</a:t>
            </a:r>
            <a:endParaRPr lang="en-GB" sz="3000">
              <a:cs typeface="Calibri Light"/>
            </a:endParaRPr>
          </a:p>
          <a:p>
            <a:r>
              <a:rPr lang="en-GB" sz="3000"/>
              <a:t>		- the process of dissolving</a:t>
            </a:r>
            <a:endParaRPr lang="en-GB" sz="3000">
              <a:cs typeface="Calibri Light"/>
            </a:endParaRPr>
          </a:p>
          <a:p>
            <a:r>
              <a:rPr lang="en-GB" sz="3000"/>
              <a:t>		- the effect of a change in temperature</a:t>
            </a:r>
            <a:endParaRPr lang="en-GB" sz="30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6631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252465-360E-9F4F-B52A-5D7EDAFC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03" y="1028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/>
              <a:t>Can changes be reversed?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14909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0252465-360E-9F4F-B52A-5D7EDAFC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85" y="-276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/>
              <a:t>Always, sometimes or never?</a:t>
            </a:r>
            <a:endParaRPr lang="en-US" sz="4800">
              <a:cs typeface="Calibri Ligh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934447-DA2A-634F-A0F2-9BC75DC9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55" y="952071"/>
            <a:ext cx="11520841" cy="51521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Solids are hard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/>
              <a:t>The strongest bonds are in a gas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Solids can’t be poured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Metals are electrical conductors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Gases can be compressed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As you heat up a substance, the particles slow down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Metals are magnetic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84072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1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5AEB33-6B65-7547-9726-227FE7E6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42" y="235661"/>
            <a:ext cx="6174576" cy="663471"/>
          </a:xfrm>
        </p:spPr>
        <p:txBody>
          <a:bodyPr>
            <a:noAutofit/>
          </a:bodyPr>
          <a:lstStyle/>
          <a:p>
            <a:pPr algn="ctr"/>
            <a:r>
              <a:rPr lang="en-GB" sz="5400"/>
              <a:t>Reversible Changes</a:t>
            </a:r>
            <a:endParaRPr lang="en-US" sz="5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84072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0BBF45-277B-3343-8C27-5AD1E9DAB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4163040-2F48-3141-A5FD-2088CBBC2D49}"/>
              </a:ext>
            </a:extLst>
          </p:cNvPr>
          <p:cNvSpPr/>
          <p:nvPr/>
        </p:nvSpPr>
        <p:spPr>
          <a:xfrm>
            <a:off x="2984499" y="1123709"/>
            <a:ext cx="4182260" cy="230529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14DC1-A815-144A-9A31-00137C20F9D9}"/>
              </a:ext>
            </a:extLst>
          </p:cNvPr>
          <p:cNvSpPr txBox="1"/>
          <p:nvPr/>
        </p:nvSpPr>
        <p:spPr>
          <a:xfrm>
            <a:off x="3282334" y="1538815"/>
            <a:ext cx="3586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What are</a:t>
            </a:r>
          </a:p>
          <a:p>
            <a:pPr algn="ctr"/>
            <a:r>
              <a:rPr lang="en-GB" sz="4000"/>
              <a:t> they?</a:t>
            </a:r>
            <a:endParaRPr lang="en-US" sz="4000"/>
          </a:p>
        </p:txBody>
      </p:sp>
      <p:pic>
        <p:nvPicPr>
          <p:cNvPr id="39" name="Picture 39">
            <a:extLst>
              <a:ext uri="{FF2B5EF4-FFF2-40B4-BE49-F238E27FC236}">
                <a16:creationId xmlns:a16="http://schemas.microsoft.com/office/drawing/2014/main" id="{E8B43D80-3F6A-5046-8D1C-F5B14D725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3" t="58232" r="21123" b="24884"/>
          <a:stretch/>
        </p:blipFill>
        <p:spPr>
          <a:xfrm>
            <a:off x="882865" y="4103129"/>
            <a:ext cx="8385528" cy="1993764"/>
          </a:xfrm>
          <a:prstGeom prst="rect">
            <a:avLst/>
          </a:prstGeom>
        </p:spPr>
      </p:pic>
      <p:pic>
        <p:nvPicPr>
          <p:cNvPr id="75" name="Picture 75">
            <a:extLst>
              <a:ext uri="{FF2B5EF4-FFF2-40B4-BE49-F238E27FC236}">
                <a16:creationId xmlns:a16="http://schemas.microsoft.com/office/drawing/2014/main" id="{57F3731B-2AD7-7244-8DC7-31B505367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4" t="15791" r="29002" b="48268"/>
          <a:stretch/>
        </p:blipFill>
        <p:spPr>
          <a:xfrm>
            <a:off x="8440072" y="1037850"/>
            <a:ext cx="3391246" cy="26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045926-B9E9-0C4E-8FF1-78B94423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/>
              <a:t>What happens to salt if I add it to water?</a:t>
            </a:r>
            <a:endParaRPr lang="en-US" sz="5400"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58B085-7D6B-1D4B-9933-CF1056DD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570"/>
            <a:ext cx="10515600" cy="3937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/>
              <a:t>Is it still there?</a:t>
            </a:r>
          </a:p>
          <a:p>
            <a:pPr marL="0" indent="0">
              <a:buNone/>
            </a:pPr>
            <a:endParaRPr lang="en-GB" sz="3600"/>
          </a:p>
          <a:p>
            <a:pPr marL="0" indent="0" algn="ctr">
              <a:buNone/>
            </a:pPr>
            <a:r>
              <a:rPr lang="en-GB" sz="3600"/>
              <a:t>How could we find out? / How do we know?</a:t>
            </a:r>
            <a:endParaRPr lang="en-US" sz="3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84072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E24D8-1F0E-F141-B6B1-18E64A235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892C35-E7E1-304D-9011-3D807E09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44" y="-996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/>
              <a:t>Dissolving </a:t>
            </a:r>
            <a:endParaRPr lang="en-US" sz="5400" u="sng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2D1D268-3D21-FB4C-9C9A-8DE53E035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03" t="45918" r="26320" b="14539"/>
          <a:stretch/>
        </p:blipFill>
        <p:spPr>
          <a:xfrm>
            <a:off x="828833" y="1464015"/>
            <a:ext cx="6173725" cy="358474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30254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E24D8-1F0E-F141-B6B1-18E64A235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6F4966-9558-5A48-9C12-31B20505BE4A}"/>
              </a:ext>
            </a:extLst>
          </p:cNvPr>
          <p:cNvSpPr txBox="1"/>
          <p:nvPr/>
        </p:nvSpPr>
        <p:spPr>
          <a:xfrm>
            <a:off x="7549560" y="1548228"/>
            <a:ext cx="3495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/>
              <a:t>Solids (solutes)</a:t>
            </a:r>
            <a:r>
              <a:rPr lang="en-GB" sz="2700"/>
              <a:t> dissolve in a </a:t>
            </a:r>
            <a:r>
              <a:rPr lang="en-GB" sz="2700" b="1"/>
              <a:t>solvent</a:t>
            </a:r>
            <a:r>
              <a:rPr lang="en-GB" sz="2700"/>
              <a:t> if they are soluble.</a:t>
            </a:r>
          </a:p>
          <a:p>
            <a:pPr algn="ctr"/>
            <a:endParaRPr lang="en-GB" sz="2700"/>
          </a:p>
          <a:p>
            <a:pPr algn="ctr"/>
            <a:endParaRPr lang="en-GB" sz="2700"/>
          </a:p>
          <a:p>
            <a:pPr algn="ctr"/>
            <a:r>
              <a:rPr lang="en-GB" sz="2700"/>
              <a:t>The mixture of a soluble solid and a liquid is a </a:t>
            </a:r>
            <a:r>
              <a:rPr lang="en-GB" sz="2700" b="1"/>
              <a:t>solution</a:t>
            </a:r>
            <a:r>
              <a:rPr lang="en-GB" sz="2700"/>
              <a:t>. </a:t>
            </a:r>
            <a:endParaRPr 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AA392-668C-2747-AC95-BC29791BA298}"/>
              </a:ext>
            </a:extLst>
          </p:cNvPr>
          <p:cNvSpPr txBox="1"/>
          <p:nvPr/>
        </p:nvSpPr>
        <p:spPr>
          <a:xfrm>
            <a:off x="2086895" y="5579467"/>
            <a:ext cx="763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/>
              <a:t>Dissolving: </a:t>
            </a:r>
            <a:r>
              <a:rPr lang="en-GB" sz="2000" err="1">
                <a:hlinkClick r:id="rId4"/>
              </a:rPr>
              <a:t>www.bbc.co.uk</a:t>
            </a:r>
            <a:r>
              <a:rPr lang="en-GB" sz="2000">
                <a:hlinkClick r:id="rId4"/>
              </a:rPr>
              <a:t>/bitesize/topics/</a:t>
            </a:r>
            <a:r>
              <a:rPr lang="en-GB" sz="2000" err="1">
                <a:hlinkClick r:id="rId4"/>
              </a:rPr>
              <a:t>zcvv4wx</a:t>
            </a:r>
            <a:r>
              <a:rPr lang="en-GB" sz="2000">
                <a:hlinkClick r:id="rId4"/>
              </a:rPr>
              <a:t>/articles/</a:t>
            </a:r>
            <a:r>
              <a:rPr lang="en-GB" sz="2000" err="1">
                <a:hlinkClick r:id="rId4"/>
              </a:rPr>
              <a:t>zpbdpbk</a:t>
            </a:r>
            <a:endParaRPr lang="en-GB" sz="2000"/>
          </a:p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4813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76375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8E0632F-0AC1-264D-97D3-73B289894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80411"/>
              </p:ext>
            </p:extLst>
          </p:nvPr>
        </p:nvGraphicFramePr>
        <p:xfrm>
          <a:off x="663616" y="316663"/>
          <a:ext cx="10291530" cy="546956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28287">
                  <a:extLst>
                    <a:ext uri="{9D8B030D-6E8A-4147-A177-3AD203B41FA5}">
                      <a16:colId xmlns:a16="http://schemas.microsoft.com/office/drawing/2014/main" val="238150751"/>
                    </a:ext>
                  </a:extLst>
                </a:gridCol>
                <a:gridCol w="8463243">
                  <a:extLst>
                    <a:ext uri="{9D8B030D-6E8A-4147-A177-3AD203B41FA5}">
                      <a16:colId xmlns:a16="http://schemas.microsoft.com/office/drawing/2014/main" val="353742065"/>
                    </a:ext>
                  </a:extLst>
                </a:gridCol>
              </a:tblGrid>
              <a:tr h="727337">
                <a:tc>
                  <a:txBody>
                    <a:bodyPr/>
                    <a:lstStyle/>
                    <a:p>
                      <a:pPr algn="ctr"/>
                      <a:r>
                        <a:rPr lang="en-GB" sz="2200" b="1"/>
                        <a:t>Vocabulary</a:t>
                      </a:r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/>
                        <a:t>Definition</a:t>
                      </a:r>
                    </a:p>
                    <a:p>
                      <a:pPr algn="ctr"/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00768"/>
                  </a:ext>
                </a:extLst>
              </a:tr>
              <a:tr h="727337">
                <a:tc>
                  <a:txBody>
                    <a:bodyPr/>
                    <a:lstStyle/>
                    <a:p>
                      <a:r>
                        <a:rPr lang="en-GB" sz="2200" b="1"/>
                        <a:t>substance</a:t>
                      </a:r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/>
                        <a:t>A solid, liquid or gas with particular properties. </a:t>
                      </a:r>
                    </a:p>
                    <a:p>
                      <a:endParaRPr lang="en-US" sz="2200" b="0"/>
                    </a:p>
                  </a:txBody>
                  <a:tcPr marL="147265" marR="147265" marT="28388" marB="283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178832"/>
                  </a:ext>
                </a:extLst>
              </a:tr>
              <a:tr h="610959">
                <a:tc>
                  <a:txBody>
                    <a:bodyPr/>
                    <a:lstStyle/>
                    <a:p>
                      <a:r>
                        <a:rPr lang="en-GB" sz="2200" b="1"/>
                        <a:t>mixture</a:t>
                      </a:r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/>
                        <a:t>A combination of substances which can then be separated.</a:t>
                      </a:r>
                      <a:endParaRPr lang="en-US" sz="2200" b="0"/>
                    </a:p>
                  </a:txBody>
                  <a:tcPr marL="147265" marR="147265" marT="28388" marB="283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85875"/>
                  </a:ext>
                </a:extLst>
              </a:tr>
              <a:tr h="610959">
                <a:tc>
                  <a:txBody>
                    <a:bodyPr/>
                    <a:lstStyle/>
                    <a:p>
                      <a:r>
                        <a:rPr lang="en-GB" sz="2200" b="1"/>
                        <a:t>dissolve</a:t>
                      </a:r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/>
                        <a:t>To mix with a liquid to form a solution. </a:t>
                      </a:r>
                      <a:endParaRPr lang="en-US" sz="2200" b="0"/>
                    </a:p>
                  </a:txBody>
                  <a:tcPr marL="147265" marR="147265" marT="28388" marB="283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425242"/>
                  </a:ext>
                </a:extLst>
              </a:tr>
              <a:tr h="727337">
                <a:tc>
                  <a:txBody>
                    <a:bodyPr/>
                    <a:lstStyle/>
                    <a:p>
                      <a:r>
                        <a:rPr lang="en-GB" sz="2200" b="1"/>
                        <a:t>soluble</a:t>
                      </a:r>
                    </a:p>
                    <a:p>
                      <a:r>
                        <a:rPr lang="en-GB" sz="2200" b="1"/>
                        <a:t>/ insoluble</a:t>
                      </a:r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/>
                        <a:t>Can dissolve</a:t>
                      </a:r>
                    </a:p>
                    <a:p>
                      <a:r>
                        <a:rPr lang="en-GB" sz="2200" b="0"/>
                        <a:t>Can’t dissolve</a:t>
                      </a:r>
                    </a:p>
                  </a:txBody>
                  <a:tcPr marL="147265" marR="147265" marT="28388" marB="283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383324"/>
                  </a:ext>
                </a:extLst>
              </a:tr>
              <a:tr h="610959">
                <a:tc>
                  <a:txBody>
                    <a:bodyPr/>
                    <a:lstStyle/>
                    <a:p>
                      <a:r>
                        <a:rPr lang="en-GB" sz="2200" b="1"/>
                        <a:t>solution</a:t>
                      </a:r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/>
                        <a:t>A mixture where one substance is dissolved in a liquid. </a:t>
                      </a:r>
                    </a:p>
                  </a:txBody>
                  <a:tcPr marL="147265" marR="147265" marT="28388" marB="283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001149"/>
                  </a:ext>
                </a:extLst>
              </a:tr>
              <a:tr h="727337">
                <a:tc>
                  <a:txBody>
                    <a:bodyPr/>
                    <a:lstStyle/>
                    <a:p>
                      <a:r>
                        <a:rPr lang="en-GB" sz="2200" b="1"/>
                        <a:t>solubility</a:t>
                      </a:r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/>
                        <a:t>The measure of how soluble something is.</a:t>
                      </a:r>
                    </a:p>
                    <a:p>
                      <a:endParaRPr lang="en-US" sz="2200" b="0"/>
                    </a:p>
                  </a:txBody>
                  <a:tcPr marL="147265" marR="147265" marT="28388" marB="283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689803"/>
                  </a:ext>
                </a:extLst>
              </a:tr>
              <a:tr h="727337">
                <a:tc>
                  <a:txBody>
                    <a:bodyPr/>
                    <a:lstStyle/>
                    <a:p>
                      <a:r>
                        <a:rPr lang="en-GB" sz="2200" b="1"/>
                        <a:t>reversible </a:t>
                      </a:r>
                      <a:endParaRPr lang="en-US" sz="2200" b="1"/>
                    </a:p>
                  </a:txBody>
                  <a:tcPr marL="147265" marR="147265" marT="28388" marB="2838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/>
                        <a:t>A change that can go both ways.</a:t>
                      </a:r>
                      <a:endParaRPr lang="en-US" sz="2200" b="0"/>
                    </a:p>
                  </a:txBody>
                  <a:tcPr marL="147265" marR="147265" marT="28388" marB="283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8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6873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E24D8-1F0E-F141-B6B1-18E64A235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EF9316-95A7-A74F-8C10-A2DFD697B428}"/>
              </a:ext>
            </a:extLst>
          </p:cNvPr>
          <p:cNvSpPr txBox="1"/>
          <p:nvPr/>
        </p:nvSpPr>
        <p:spPr>
          <a:xfrm>
            <a:off x="441785" y="223004"/>
            <a:ext cx="11000546" cy="47397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4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Water as a Solvent</a:t>
            </a:r>
          </a:p>
          <a:p>
            <a:pPr algn="ctr">
              <a:spcAft>
                <a:spcPts val="0"/>
              </a:spcAft>
            </a:pPr>
            <a:endParaRPr lang="en-GB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>
                <a:effectLst/>
                <a:ea typeface="+mn-lt"/>
                <a:cs typeface="+mn-lt"/>
              </a:rPr>
              <a:t>A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 b="1" i="1">
                <a:effectLst/>
                <a:ea typeface="+mn-lt"/>
                <a:cs typeface="+mn-lt"/>
              </a:rPr>
              <a:t>solvent</a:t>
            </a:r>
            <a:r>
              <a:rPr lang="en-GB" sz="2400" b="1" i="1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is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a liquid that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is</a:t>
            </a:r>
            <a:r>
              <a:rPr lang="en-GB" sz="2400">
                <a:ea typeface="+mn-lt"/>
                <a:cs typeface="+mn-lt"/>
              </a:rPr>
              <a:t> able to </a:t>
            </a:r>
            <a:r>
              <a:rPr lang="en-GB" sz="2400" b="1" i="1">
                <a:ea typeface="+mn-lt"/>
                <a:cs typeface="+mn-lt"/>
              </a:rPr>
              <a:t>dissolve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another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 b="1" i="1">
                <a:effectLst/>
                <a:ea typeface="+mn-lt"/>
                <a:cs typeface="+mn-lt"/>
              </a:rPr>
              <a:t>substance</a:t>
            </a:r>
            <a:r>
              <a:rPr lang="en-GB" sz="2400">
                <a:effectLst/>
                <a:ea typeface="+mn-lt"/>
                <a:cs typeface="+mn-lt"/>
              </a:rPr>
              <a:t>;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however,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some liquids are better solvents than others.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The Earth’s most important solvent is water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–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it is capable of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dissolving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more substances than any other liquid.</a:t>
            </a:r>
            <a:r>
              <a:rPr lang="en-GB" sz="2400">
                <a:ea typeface="+mn-lt"/>
                <a:cs typeface="+mn-lt"/>
              </a:rPr>
              <a:t> </a:t>
            </a:r>
            <a:endParaRPr lang="en-GB" sz="2400">
              <a:effectLst/>
              <a:ea typeface="+mn-lt"/>
              <a:cs typeface="+mn-lt"/>
            </a:endParaRPr>
          </a:p>
          <a:p>
            <a:pPr>
              <a:spcAft>
                <a:spcPts val="0"/>
              </a:spcAft>
            </a:pPr>
            <a:endParaRPr lang="en-GB" sz="2400">
              <a:effectLst/>
              <a:ea typeface="+mn-lt"/>
              <a:cs typeface="+mn-lt"/>
            </a:endParaRPr>
          </a:p>
          <a:p>
            <a:r>
              <a:rPr lang="en-GB" sz="2400">
                <a:effectLst/>
                <a:ea typeface="+mn-lt"/>
                <a:cs typeface="+mn-lt"/>
              </a:rPr>
              <a:t>Water is an essential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component of our planet and is vital to every living thing on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Earth.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It is a colourless and odourless substance which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covers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more than 70% of the Earth’s</a:t>
            </a:r>
            <a:r>
              <a:rPr lang="en-GB" sz="2400">
                <a:ea typeface="+mn-lt"/>
                <a:cs typeface="+mn-lt"/>
              </a:rPr>
              <a:t> surface </a:t>
            </a:r>
            <a:r>
              <a:rPr lang="en-GB" sz="2400">
                <a:effectLst/>
                <a:ea typeface="+mn-lt"/>
                <a:cs typeface="+mn-lt"/>
              </a:rPr>
              <a:t>and accounts for up to 90% of</a:t>
            </a:r>
            <a:r>
              <a:rPr lang="en-GB" sz="2400">
                <a:ea typeface="+mn-lt"/>
                <a:cs typeface="+mn-lt"/>
              </a:rPr>
              <a:t> the mass of </a:t>
            </a:r>
            <a:r>
              <a:rPr lang="en-GB" sz="2400">
                <a:effectLst/>
                <a:ea typeface="+mn-lt"/>
                <a:cs typeface="+mn-lt"/>
              </a:rPr>
              <a:t>some living</a:t>
            </a:r>
            <a:r>
              <a:rPr lang="en-GB" sz="2400">
                <a:ea typeface="+mn-lt"/>
                <a:cs typeface="+mn-lt"/>
              </a:rPr>
              <a:t> things </a:t>
            </a:r>
            <a:r>
              <a:rPr lang="en-GB" sz="2400">
                <a:effectLst/>
                <a:ea typeface="+mn-lt"/>
                <a:cs typeface="+mn-lt"/>
              </a:rPr>
              <a:t>(60% of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an adult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human body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>
                <a:effectLst/>
                <a:ea typeface="+mn-lt"/>
                <a:cs typeface="+mn-lt"/>
              </a:rPr>
              <a:t>is water</a:t>
            </a:r>
            <a:r>
              <a:rPr lang="en-GB" sz="2400">
                <a:ea typeface="+mn-lt"/>
                <a:cs typeface="+mn-lt"/>
              </a:rPr>
              <a:t>!). </a:t>
            </a:r>
          </a:p>
          <a:p>
            <a:pPr algn="just"/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1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07456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9176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F025C-7053-AD4D-92CD-A6D7A13D2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871257" y="6004260"/>
            <a:ext cx="1148850" cy="776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4714C0-A0B6-9648-B2C0-93CF186389AF}"/>
              </a:ext>
            </a:extLst>
          </p:cNvPr>
          <p:cNvSpPr txBox="1"/>
          <p:nvPr/>
        </p:nvSpPr>
        <p:spPr>
          <a:xfrm>
            <a:off x="168838" y="586388"/>
            <a:ext cx="11850849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effectLst/>
                <a:ea typeface="+mn-lt"/>
                <a:cs typeface="+mn-lt"/>
              </a:rPr>
              <a:t>Why is</a:t>
            </a:r>
            <a:r>
              <a:rPr lang="en-GB" sz="2400" b="1">
                <a:ea typeface="+mn-lt"/>
                <a:cs typeface="+mn-lt"/>
              </a:rPr>
              <a:t> water so important </a:t>
            </a:r>
            <a:r>
              <a:rPr lang="en-GB" sz="2400" b="1">
                <a:effectLst/>
                <a:ea typeface="+mn-lt"/>
                <a:cs typeface="+mn-lt"/>
              </a:rPr>
              <a:t>as a solvent?</a:t>
            </a: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000">
                <a:ea typeface="+mn-lt"/>
                <a:cs typeface="+mn-lt"/>
              </a:rPr>
              <a:t>Water’s ability to dissolve so many substances is crucial to all life. Wherever </a:t>
            </a:r>
            <a:r>
              <a:rPr lang="en-GB" sz="2000">
                <a:effectLst/>
                <a:ea typeface="+mn-lt"/>
                <a:cs typeface="+mn-lt"/>
              </a:rPr>
              <a:t>water </a:t>
            </a:r>
            <a:r>
              <a:rPr lang="en-GB" sz="2000">
                <a:ea typeface="+mn-lt"/>
                <a:cs typeface="+mn-lt"/>
              </a:rPr>
              <a:t>goes - underground, through streams or through </a:t>
            </a:r>
            <a:r>
              <a:rPr lang="en-GB" sz="2000">
                <a:effectLst/>
                <a:ea typeface="+mn-lt"/>
                <a:cs typeface="+mn-lt"/>
              </a:rPr>
              <a:t>living </a:t>
            </a:r>
            <a:r>
              <a:rPr lang="en-GB" sz="2000">
                <a:ea typeface="+mn-lt"/>
                <a:cs typeface="+mn-lt"/>
              </a:rPr>
              <a:t>organisms - it takes along with it the substances that it has dissolved. For instance</a:t>
            </a:r>
            <a:r>
              <a:rPr lang="en-GB" sz="2000">
                <a:effectLst/>
                <a:ea typeface="+mn-lt"/>
                <a:cs typeface="+mn-lt"/>
              </a:rPr>
              <a:t>:</a:t>
            </a:r>
          </a:p>
          <a:p>
            <a:pPr>
              <a:spcAft>
                <a:spcPts val="0"/>
              </a:spcAft>
            </a:pPr>
            <a:endParaRPr lang="en-GB" sz="2000">
              <a:effectLst/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GB" sz="2000">
                <a:ea typeface="+mn-lt"/>
                <a:cs typeface="+mn-lt"/>
              </a:rPr>
              <a:t>The </a:t>
            </a:r>
            <a:r>
              <a:rPr lang="en-GB" sz="2000">
                <a:effectLst/>
                <a:ea typeface="+mn-lt"/>
                <a:cs typeface="+mn-lt"/>
              </a:rPr>
              <a:t>salt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in </a:t>
            </a:r>
            <a:r>
              <a:rPr lang="en-GB" sz="2000">
                <a:ea typeface="+mn-lt"/>
                <a:cs typeface="+mn-lt"/>
              </a:rPr>
              <a:t>seawater creates ocean </a:t>
            </a:r>
            <a:r>
              <a:rPr lang="en-GB" sz="2000" b="1" i="1">
                <a:ea typeface="+mn-lt"/>
                <a:cs typeface="+mn-lt"/>
              </a:rPr>
              <a:t>habitats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which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are </a:t>
            </a:r>
            <a:r>
              <a:rPr lang="en-GB" sz="2000">
                <a:ea typeface="+mn-lt"/>
                <a:cs typeface="+mn-lt"/>
              </a:rPr>
              <a:t>home to a huge variety of plants and animals</a:t>
            </a:r>
            <a:r>
              <a:rPr lang="en-GB" sz="2000">
                <a:effectLst/>
                <a:ea typeface="+mn-lt"/>
                <a:cs typeface="+mn-lt"/>
              </a:rPr>
              <a:t>.</a:t>
            </a:r>
          </a:p>
          <a:p>
            <a:pPr marL="285750" indent="-285750">
              <a:buFont typeface="Symbol"/>
              <a:buChar char="•"/>
            </a:pPr>
            <a:r>
              <a:rPr lang="en-GB" sz="2000">
                <a:effectLst/>
                <a:ea typeface="+mn-lt"/>
                <a:cs typeface="+mn-lt"/>
              </a:rPr>
              <a:t>Water which flows through the ground contains dissolved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b="1" i="1">
                <a:effectLst/>
                <a:ea typeface="+mn-lt"/>
                <a:cs typeface="+mn-lt"/>
              </a:rPr>
              <a:t>minerals</a:t>
            </a:r>
            <a:r>
              <a:rPr lang="en-GB" sz="2000">
                <a:ea typeface="+mn-lt"/>
                <a:cs typeface="+mn-lt"/>
              </a:rPr>
              <a:t> and</a:t>
            </a:r>
            <a:r>
              <a:rPr lang="en-GB" sz="2000" b="1" i="1">
                <a:ea typeface="+mn-lt"/>
                <a:cs typeface="+mn-lt"/>
              </a:rPr>
              <a:t> nutrients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which are taken up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by </a:t>
            </a:r>
            <a:r>
              <a:rPr lang="en-GB" sz="2000">
                <a:ea typeface="+mn-lt"/>
                <a:cs typeface="+mn-lt"/>
              </a:rPr>
              <a:t>the roots </a:t>
            </a:r>
            <a:r>
              <a:rPr lang="en-GB" sz="2000">
                <a:effectLst/>
                <a:ea typeface="+mn-lt"/>
                <a:cs typeface="+mn-lt"/>
              </a:rPr>
              <a:t>of </a:t>
            </a:r>
            <a:r>
              <a:rPr lang="en-GB" sz="2000">
                <a:ea typeface="+mn-lt"/>
                <a:cs typeface="+mn-lt"/>
              </a:rPr>
              <a:t>plants to help them grow and remain healthy</a:t>
            </a:r>
            <a:r>
              <a:rPr lang="en-GB" sz="2000">
                <a:effectLst/>
                <a:ea typeface="+mn-lt"/>
                <a:cs typeface="+mn-lt"/>
              </a:rPr>
              <a:t>.</a:t>
            </a:r>
            <a:r>
              <a:rPr lang="en-GB" sz="2000">
                <a:ea typeface="+mn-lt"/>
                <a:cs typeface="+mn-lt"/>
              </a:rPr>
              <a:t>  These then form an important part of the diet of animals (remember your work on food chains!). </a:t>
            </a:r>
          </a:p>
          <a:p>
            <a:pPr marL="285750" indent="-285750">
              <a:buFont typeface="Symbol"/>
              <a:buChar char="•"/>
            </a:pPr>
            <a:r>
              <a:rPr lang="en-GB" sz="2000">
                <a:effectLst/>
                <a:ea typeface="+mn-lt"/>
                <a:cs typeface="+mn-lt"/>
              </a:rPr>
              <a:t>The mineral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b="1" i="1">
                <a:effectLst/>
                <a:ea typeface="+mn-lt"/>
                <a:cs typeface="+mn-lt"/>
              </a:rPr>
              <a:t>fluoride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is dissolved in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the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tap water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we drink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and </a:t>
            </a:r>
            <a:r>
              <a:rPr lang="en-GB" sz="2000">
                <a:ea typeface="+mn-lt"/>
                <a:cs typeface="+mn-lt"/>
              </a:rPr>
              <a:t>helps </a:t>
            </a:r>
            <a:r>
              <a:rPr lang="en-GB" sz="2000">
                <a:effectLst/>
                <a:ea typeface="+mn-lt"/>
                <a:cs typeface="+mn-lt"/>
              </a:rPr>
              <a:t>to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b="1" i="1">
                <a:effectLst/>
                <a:ea typeface="+mn-lt"/>
                <a:cs typeface="+mn-lt"/>
              </a:rPr>
              <a:t>prevent tooth decay</a:t>
            </a:r>
            <a:r>
              <a:rPr lang="en-GB" sz="2000">
                <a:effectLst/>
                <a:ea typeface="+mn-lt"/>
                <a:cs typeface="+mn-lt"/>
              </a:rPr>
              <a:t>.</a:t>
            </a:r>
          </a:p>
          <a:p>
            <a:pPr marL="285750" lvl="0" indent="-285750">
              <a:spcAft>
                <a:spcPts val="0"/>
              </a:spcAft>
              <a:buFont typeface="Symbol"/>
              <a:buChar char="•"/>
            </a:pPr>
            <a:r>
              <a:rPr lang="en-GB" sz="2000" b="1" i="1">
                <a:effectLst/>
                <a:ea typeface="+mn-lt"/>
                <a:cs typeface="+mn-lt"/>
              </a:rPr>
              <a:t>Saliva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is formed from water which contains dissolved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b="1" i="1">
                <a:effectLst/>
                <a:ea typeface="+mn-lt"/>
                <a:cs typeface="+mn-lt"/>
              </a:rPr>
              <a:t>enzymes</a:t>
            </a:r>
            <a:r>
              <a:rPr lang="en-GB" sz="2000">
                <a:ea typeface="+mn-lt"/>
                <a:cs typeface="+mn-lt"/>
              </a:rPr>
              <a:t> (can you remember why these are so important from your work on </a:t>
            </a:r>
            <a:r>
              <a:rPr lang="en-GB" sz="2000" b="1" i="1">
                <a:ea typeface="+mn-lt"/>
                <a:cs typeface="+mn-lt"/>
              </a:rPr>
              <a:t>digestion</a:t>
            </a:r>
            <a:r>
              <a:rPr lang="en-GB" sz="2000">
                <a:ea typeface="+mn-lt"/>
                <a:cs typeface="+mn-lt"/>
              </a:rPr>
              <a:t>?).</a:t>
            </a:r>
            <a:endParaRPr lang="en-GB" sz="2000">
              <a:effectLst/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GB" sz="2000">
                <a:effectLst/>
                <a:ea typeface="+mn-lt"/>
                <a:cs typeface="+mn-lt"/>
              </a:rPr>
              <a:t>The</a:t>
            </a:r>
            <a:r>
              <a:rPr lang="en-GB" sz="2000" b="1" i="1">
                <a:ea typeface="+mn-lt"/>
                <a:cs typeface="+mn-lt"/>
              </a:rPr>
              <a:t> </a:t>
            </a:r>
            <a:r>
              <a:rPr lang="en-GB" sz="2000" b="1" i="1">
                <a:effectLst/>
                <a:ea typeface="+mn-lt"/>
                <a:cs typeface="+mn-lt"/>
              </a:rPr>
              <a:t>carbohydrates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and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b="1" i="1">
                <a:effectLst/>
                <a:ea typeface="+mn-lt"/>
                <a:cs typeface="+mn-lt"/>
              </a:rPr>
              <a:t>proteins</a:t>
            </a:r>
            <a:r>
              <a:rPr lang="en-GB" sz="2000">
                <a:ea typeface="+mn-lt"/>
                <a:cs typeface="+mn-lt"/>
              </a:rPr>
              <a:t> we get from</a:t>
            </a:r>
            <a:r>
              <a:rPr lang="en-GB" sz="2000">
                <a:effectLst/>
                <a:ea typeface="+mn-lt"/>
                <a:cs typeface="+mn-lt"/>
              </a:rPr>
              <a:t> our </a:t>
            </a:r>
            <a:r>
              <a:rPr lang="en-GB" sz="2000">
                <a:ea typeface="+mn-lt"/>
                <a:cs typeface="+mn-lt"/>
              </a:rPr>
              <a:t>food </a:t>
            </a:r>
            <a:r>
              <a:rPr lang="en-GB" sz="2000">
                <a:effectLst/>
                <a:ea typeface="+mn-lt"/>
                <a:cs typeface="+mn-lt"/>
              </a:rPr>
              <a:t>are dissolved in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>
                <a:effectLst/>
                <a:ea typeface="+mn-lt"/>
                <a:cs typeface="+mn-lt"/>
              </a:rPr>
              <a:t>water in the </a:t>
            </a:r>
            <a:r>
              <a:rPr lang="en-GB" sz="2000">
                <a:ea typeface="+mn-lt"/>
                <a:cs typeface="+mn-lt"/>
              </a:rPr>
              <a:t>blood to be used all over </a:t>
            </a:r>
            <a:r>
              <a:rPr lang="en-GB" sz="2000">
                <a:effectLst/>
                <a:ea typeface="+mn-lt"/>
                <a:cs typeface="+mn-lt"/>
              </a:rPr>
              <a:t>the body</a:t>
            </a:r>
            <a:r>
              <a:rPr lang="en-GB" sz="2000">
                <a:ea typeface="+mn-lt"/>
                <a:cs typeface="+mn-lt"/>
              </a:rPr>
              <a:t> (again – you will have learned about this in your work on digestion). </a:t>
            </a:r>
            <a:endParaRPr lang="en-GB" sz="2000">
              <a:effectLst/>
              <a:ea typeface="+mn-lt"/>
              <a:cs typeface="+mn-lt"/>
            </a:endParaRPr>
          </a:p>
          <a:p>
            <a:endParaRPr lang="en-GB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8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3.xml><?xml version="1.0" encoding="utf-8"?>
<a:theme xmlns:a="http://schemas.openxmlformats.org/drawingml/2006/main" name="1_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31F440AF91E42B489D5F16BCBDA11" ma:contentTypeVersion="29" ma:contentTypeDescription="Create a new document." ma:contentTypeScope="" ma:versionID="35e14e8f5d89954e0f412a9b0f1dbbcf">
  <xsd:schema xmlns:xsd="http://www.w3.org/2001/XMLSchema" xmlns:xs="http://www.w3.org/2001/XMLSchema" xmlns:p="http://schemas.microsoft.com/office/2006/metadata/properties" xmlns:ns2="f49eb405-c4ae-4f7b-879f-e060f17175c6" xmlns:ns3="1b05f5b2-6dec-403d-afa0-be9410aeb756" targetNamespace="http://schemas.microsoft.com/office/2006/metadata/properties" ma:root="true" ma:fieldsID="893ac0da09f453104291e3ce26e89ca4" ns2:_="" ns3:_="">
    <xsd:import namespace="f49eb405-c4ae-4f7b-879f-e060f17175c6"/>
    <xsd:import namespace="1b05f5b2-6dec-403d-afa0-be9410aeb756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eb405-c4ae-4f7b-879f-e060f17175c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f5b2-6dec-403d-afa0-be9410aeb75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f49eb405-c4ae-4f7b-879f-e060f17175c6" xsi:nil="true"/>
    <Member_Groups xmlns="f49eb405-c4ae-4f7b-879f-e060f17175c6">
      <UserInfo>
        <DisplayName/>
        <AccountId xsi:nil="true"/>
        <AccountType/>
      </UserInfo>
    </Member_Groups>
    <NotebookType xmlns="f49eb405-c4ae-4f7b-879f-e060f17175c6" xsi:nil="true"/>
    <Leaders xmlns="f49eb405-c4ae-4f7b-879f-e060f17175c6">
      <UserInfo>
        <DisplayName/>
        <AccountId xsi:nil="true"/>
        <AccountType/>
      </UserInfo>
    </Leaders>
    <LMS_Mappings xmlns="f49eb405-c4ae-4f7b-879f-e060f17175c6" xsi:nil="true"/>
    <Templates xmlns="f49eb405-c4ae-4f7b-879f-e060f17175c6" xsi:nil="true"/>
    <Members xmlns="f49eb405-c4ae-4f7b-879f-e060f17175c6">
      <UserInfo>
        <DisplayName/>
        <AccountId xsi:nil="true"/>
        <AccountType/>
      </UserInfo>
    </Members>
    <Self_Registration_Enabled xmlns="f49eb405-c4ae-4f7b-879f-e060f17175c6" xsi:nil="true"/>
    <Has_Leaders_Only_SectionGroup xmlns="f49eb405-c4ae-4f7b-879f-e060f17175c6" xsi:nil="true"/>
    <Distribution_Groups xmlns="f49eb405-c4ae-4f7b-879f-e060f17175c6" xsi:nil="true"/>
    <Invited_Leaders xmlns="f49eb405-c4ae-4f7b-879f-e060f17175c6" xsi:nil="true"/>
    <IsNotebookLocked xmlns="f49eb405-c4ae-4f7b-879f-e060f17175c6" xsi:nil="true"/>
    <Invited_Members xmlns="f49eb405-c4ae-4f7b-879f-e060f17175c6" xsi:nil="true"/>
    <CultureName xmlns="f49eb405-c4ae-4f7b-879f-e060f17175c6" xsi:nil="true"/>
    <AppVersion xmlns="f49eb405-c4ae-4f7b-879f-e060f17175c6" xsi:nil="true"/>
    <TeamsChannelId xmlns="f49eb405-c4ae-4f7b-879f-e060f17175c6" xsi:nil="true"/>
    <FolderType xmlns="f49eb405-c4ae-4f7b-879f-e060f17175c6" xsi:nil="true"/>
    <Is_Collaboration_Space_Locked xmlns="f49eb405-c4ae-4f7b-879f-e060f17175c6" xsi:nil="true"/>
    <Math_Settings xmlns="f49eb405-c4ae-4f7b-879f-e060f17175c6" xsi:nil="true"/>
    <Owner xmlns="f49eb405-c4ae-4f7b-879f-e060f17175c6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2AACF25C-A2BE-4862-A2A2-D2F0515A3E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eb405-c4ae-4f7b-879f-e060f17175c6"/>
    <ds:schemaRef ds:uri="1b05f5b2-6dec-403d-afa0-be9410aeb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72E74-BF77-45BB-BE17-09945B20A0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79745C-ED2D-4DAD-9D37-0EB116E42B61}">
  <ds:schemaRefs>
    <ds:schemaRef ds:uri="http://schemas.openxmlformats.org/package/2006/metadata/core-properties"/>
    <ds:schemaRef ds:uri="f49eb405-c4ae-4f7b-879f-e060f17175c6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1b05f5b2-6dec-403d-afa0-be9410aeb75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</Words>
  <Application>Microsoft Office PowerPoint</Application>
  <PresentationFormat>Widescreen</PresentationFormat>
  <Paragraphs>85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Light</vt:lpstr>
      <vt:lpstr>Symbol</vt:lpstr>
      <vt:lpstr>Times New Roman</vt:lpstr>
      <vt:lpstr>Wingdings</vt:lpstr>
      <vt:lpstr>Office Theme</vt:lpstr>
      <vt:lpstr>MAIN</vt:lpstr>
      <vt:lpstr>1_MAIN</vt:lpstr>
      <vt:lpstr>Properties and Changes  of Materials  Lesson 4</vt:lpstr>
      <vt:lpstr>Can changes be reversed?</vt:lpstr>
      <vt:lpstr>Always, sometimes or never?</vt:lpstr>
      <vt:lpstr>Reversible Changes</vt:lpstr>
      <vt:lpstr>What happens to salt if I add it to water?</vt:lpstr>
      <vt:lpstr>Dissolving </vt:lpstr>
      <vt:lpstr>PowerPoint Presentation</vt:lpstr>
      <vt:lpstr>PowerPoint Presentation</vt:lpstr>
      <vt:lpstr>PowerPoint Presentation</vt:lpstr>
      <vt:lpstr>Writing Opportunity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Vocabulary Gap</dc:title>
  <dc:creator>Jo Fennelly</dc:creator>
  <cp:lastModifiedBy>Caroline Leeming</cp:lastModifiedBy>
  <cp:revision>2</cp:revision>
  <dcterms:created xsi:type="dcterms:W3CDTF">2018-08-25T11:02:54Z</dcterms:created>
  <dcterms:modified xsi:type="dcterms:W3CDTF">2021-01-20T15:38:29Z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0x01010053531F440AF91E42B489D5F16BCBDA11</vt:lpwstr>
  </property>
</Properties>
</file>