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  <p:sldMasterId id="2147483681" r:id="rId5"/>
    <p:sldMasterId id="2147483709" r:id="rId6"/>
  </p:sldMasterIdLst>
  <p:notesMasterIdLst>
    <p:notesMasterId r:id="rId15"/>
  </p:notesMasterIdLst>
  <p:sldIdLst>
    <p:sldId id="394" r:id="rId7"/>
    <p:sldId id="406" r:id="rId8"/>
    <p:sldId id="444" r:id="rId9"/>
    <p:sldId id="424" r:id="rId10"/>
    <p:sldId id="429" r:id="rId11"/>
    <p:sldId id="456" r:id="rId12"/>
    <p:sldId id="428" r:id="rId13"/>
    <p:sldId id="4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28C9F-DE6C-4706-B840-C4F2D49A02CA}" v="2699" dt="2019-11-15T14:17:32.214"/>
    <p1510:client id="{3BCD81E5-750E-4991-9EC7-F541C5B2D286}" v="69" dt="2020-12-07T11:59:46.660"/>
    <p1510:client id="{4F4F092D-D83B-4807-9E66-84F896E035A1}" v="884" dt="2020-12-07T14:58:00.114"/>
    <p1510:client id="{714D37F0-868C-4B98-A9F9-4071C8FE7758}" v="6" dt="2019-09-16T14:30:31.986"/>
    <p1510:client id="{72D2A344-8F87-4B83-95B9-5C9A69E1C0C0}" v="794" dt="2020-12-08T17:49:17.836"/>
    <p1510:client id="{75B59CF0-408D-4434-8D5B-C7CAA6467542}" v="3892" dt="2019-11-17T15:58:37.560"/>
    <p1510:client id="{75C5D880-3489-4564-A8AF-03821471CA68}" v="795" dt="2019-11-18T19:35:56.637"/>
    <p1510:client id="{85270F83-5FD1-4778-94E4-EAC8B94186E3}" v="1" dt="2019-07-12T08:32:47.552"/>
    <p1510:client id="{88B51232-376C-4E4A-BF3B-4403C8860715}" v="440" dt="2020-12-13T14:57:40.341"/>
    <p1510:client id="{969A8BA5-0844-4B99-A332-9264F7F66BF5}" v="167" dt="2020-12-13T15:14:09.932"/>
    <p1510:client id="{A58F4C73-9AC2-43C2-A257-3655F8D286C1}" v="25" dt="2020-12-15T13:17:38.643"/>
    <p1510:client id="{E0424530-BD34-48D5-A56B-26C5C3AED2D7}" v="27" dt="2019-11-18T20:35:16.150"/>
    <p1510:client id="{E49C7020-76B6-41F1-B112-56DC929DC298}" v="409" dt="2020-12-13T12:33:36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61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Timmins" userId="S::jodietimmins@avps.org.uk::d74fb231-8a48-4ec2-9de9-e07f37c95353" providerId="AD" clId="Web-{3BCD81E5-750E-4991-9EC7-F541C5B2D286}"/>
    <pc:docChg chg="addSld delSld modSld">
      <pc:chgData name="Jodie Timmins" userId="S::jodietimmins@avps.org.uk::d74fb231-8a48-4ec2-9de9-e07f37c95353" providerId="AD" clId="Web-{3BCD81E5-750E-4991-9EC7-F541C5B2D286}" dt="2020-12-07T11:59:46.332" v="60" actId="14100"/>
      <pc:docMkLst>
        <pc:docMk/>
      </pc:docMkLst>
      <pc:sldChg chg="modSp">
        <pc:chgData name="Jodie Timmins" userId="S::jodietimmins@avps.org.uk::d74fb231-8a48-4ec2-9de9-e07f37c95353" providerId="AD" clId="Web-{3BCD81E5-750E-4991-9EC7-F541C5B2D286}" dt="2020-12-07T11:35:52.616" v="4" actId="20577"/>
        <pc:sldMkLst>
          <pc:docMk/>
          <pc:sldMk cId="4149247797" sldId="256"/>
        </pc:sldMkLst>
        <pc:spChg chg="mod">
          <ac:chgData name="Jodie Timmins" userId="S::jodietimmins@avps.org.uk::d74fb231-8a48-4ec2-9de9-e07f37c95353" providerId="AD" clId="Web-{3BCD81E5-750E-4991-9EC7-F541C5B2D286}" dt="2020-12-07T11:35:43.147" v="2" actId="20577"/>
          <ac:spMkLst>
            <pc:docMk/>
            <pc:sldMk cId="4149247797" sldId="256"/>
            <ac:spMk id="2" creationId="{00000000-0000-0000-0000-000000000000}"/>
          </ac:spMkLst>
        </pc:spChg>
        <pc:spChg chg="mod">
          <ac:chgData name="Jodie Timmins" userId="S::jodietimmins@avps.org.uk::d74fb231-8a48-4ec2-9de9-e07f37c95353" providerId="AD" clId="Web-{3BCD81E5-750E-4991-9EC7-F541C5B2D286}" dt="2020-12-07T11:35:52.616" v="4" actId="20577"/>
          <ac:spMkLst>
            <pc:docMk/>
            <pc:sldMk cId="4149247797" sldId="256"/>
            <ac:spMk id="4" creationId="{B924E116-3E28-4A8B-A72E-580B41CFF0E8}"/>
          </ac:spMkLst>
        </pc:spChg>
      </pc:sldChg>
      <pc:sldChg chg="addSp delSp modSp">
        <pc:chgData name="Jodie Timmins" userId="S::jodietimmins@avps.org.uk::d74fb231-8a48-4ec2-9de9-e07f37c95353" providerId="AD" clId="Web-{3BCD81E5-750E-4991-9EC7-F541C5B2D286}" dt="2020-12-07T11:47:32.263" v="57" actId="14100"/>
        <pc:sldMkLst>
          <pc:docMk/>
          <pc:sldMk cId="279875746" sldId="260"/>
        </pc:sldMkLst>
        <pc:spChg chg="mod">
          <ac:chgData name="Jodie Timmins" userId="S::jodietimmins@avps.org.uk::d74fb231-8a48-4ec2-9de9-e07f37c95353" providerId="AD" clId="Web-{3BCD81E5-750E-4991-9EC7-F541C5B2D286}" dt="2020-12-07T11:36:38.258" v="39" actId="1076"/>
          <ac:spMkLst>
            <pc:docMk/>
            <pc:sldMk cId="279875746" sldId="260"/>
            <ac:spMk id="2" creationId="{38F4D455-1F95-4D6C-B0E5-E05006019FE9}"/>
          </ac:spMkLst>
        </pc:spChg>
        <pc:spChg chg="mod">
          <ac:chgData name="Jodie Timmins" userId="S::jodietimmins@avps.org.uk::d74fb231-8a48-4ec2-9de9-e07f37c95353" providerId="AD" clId="Web-{3BCD81E5-750E-4991-9EC7-F541C5B2D286}" dt="2020-12-07T11:36:24.992" v="36" actId="14100"/>
          <ac:spMkLst>
            <pc:docMk/>
            <pc:sldMk cId="279875746" sldId="260"/>
            <ac:spMk id="6" creationId="{F1B16A4E-3509-4E9E-A889-FC889323C43D}"/>
          </ac:spMkLst>
        </pc:spChg>
        <pc:picChg chg="add mod">
          <ac:chgData name="Jodie Timmins" userId="S::jodietimmins@avps.org.uk::d74fb231-8a48-4ec2-9de9-e07f37c95353" providerId="AD" clId="Web-{3BCD81E5-750E-4991-9EC7-F541C5B2D286}" dt="2020-12-07T11:47:32.263" v="57" actId="14100"/>
          <ac:picMkLst>
            <pc:docMk/>
            <pc:sldMk cId="279875746" sldId="260"/>
            <ac:picMk id="7" creationId="{2314F017-5A5E-4748-80A1-34B1CBF085F0}"/>
          </ac:picMkLst>
        </pc:picChg>
        <pc:picChg chg="del mod">
          <ac:chgData name="Jodie Timmins" userId="S::jodietimmins@avps.org.uk::d74fb231-8a48-4ec2-9de9-e07f37c95353" providerId="AD" clId="Web-{3BCD81E5-750E-4991-9EC7-F541C5B2D286}" dt="2020-12-07T11:47:02.918" v="50"/>
          <ac:picMkLst>
            <pc:docMk/>
            <pc:sldMk cId="279875746" sldId="260"/>
            <ac:picMk id="9" creationId="{7CAF4543-BE10-4289-96C0-5492C431F661}"/>
          </ac:picMkLst>
        </pc:picChg>
      </pc:sldChg>
      <pc:sldChg chg="modSp">
        <pc:chgData name="Jodie Timmins" userId="S::jodietimmins@avps.org.uk::d74fb231-8a48-4ec2-9de9-e07f37c95353" providerId="AD" clId="Web-{3BCD81E5-750E-4991-9EC7-F541C5B2D286}" dt="2020-12-07T11:36:01.007" v="9" actId="1076"/>
        <pc:sldMkLst>
          <pc:docMk/>
          <pc:sldMk cId="798439538" sldId="392"/>
        </pc:sldMkLst>
        <pc:spChg chg="mod">
          <ac:chgData name="Jodie Timmins" userId="S::jodietimmins@avps.org.uk::d74fb231-8a48-4ec2-9de9-e07f37c95353" providerId="AD" clId="Web-{3BCD81E5-750E-4991-9EC7-F541C5B2D286}" dt="2020-12-07T11:36:01.007" v="9" actId="1076"/>
          <ac:spMkLst>
            <pc:docMk/>
            <pc:sldMk cId="798439538" sldId="392"/>
            <ac:spMk id="5" creationId="{699B4E54-4D49-4CC6-B22F-139EBF718891}"/>
          </ac:spMkLst>
        </pc:spChg>
      </pc:sldChg>
      <pc:sldChg chg="modSp">
        <pc:chgData name="Jodie Timmins" userId="S::jodietimmins@avps.org.uk::d74fb231-8a48-4ec2-9de9-e07f37c95353" providerId="AD" clId="Web-{3BCD81E5-750E-4991-9EC7-F541C5B2D286}" dt="2020-12-07T11:59:19.081" v="58" actId="1076"/>
        <pc:sldMkLst>
          <pc:docMk/>
          <pc:sldMk cId="2466005715" sldId="393"/>
        </pc:sldMkLst>
        <pc:spChg chg="mod">
          <ac:chgData name="Jodie Timmins" userId="S::jodietimmins@avps.org.uk::d74fb231-8a48-4ec2-9de9-e07f37c95353" providerId="AD" clId="Web-{3BCD81E5-750E-4991-9EC7-F541C5B2D286}" dt="2020-12-07T11:36:59.447" v="45" actId="20577"/>
          <ac:spMkLst>
            <pc:docMk/>
            <pc:sldMk cId="2466005715" sldId="393"/>
            <ac:spMk id="6" creationId="{7E3DCEE6-70E8-4EEE-A92F-94D135CF5173}"/>
          </ac:spMkLst>
        </pc:spChg>
        <pc:picChg chg="mod">
          <ac:chgData name="Jodie Timmins" userId="S::jodietimmins@avps.org.uk::d74fb231-8a48-4ec2-9de9-e07f37c95353" providerId="AD" clId="Web-{3BCD81E5-750E-4991-9EC7-F541C5B2D286}" dt="2020-12-07T11:59:19.081" v="58" actId="1076"/>
          <ac:picMkLst>
            <pc:docMk/>
            <pc:sldMk cId="2466005715" sldId="393"/>
            <ac:picMk id="9" creationId="{0E2C9D3F-85EB-445E-B8EE-CAB7D9210355}"/>
          </ac:picMkLst>
        </pc:picChg>
      </pc:sldChg>
      <pc:sldChg chg="modSp">
        <pc:chgData name="Jodie Timmins" userId="S::jodietimmins@avps.org.uk::d74fb231-8a48-4ec2-9de9-e07f37c95353" providerId="AD" clId="Web-{3BCD81E5-750E-4991-9EC7-F541C5B2D286}" dt="2020-12-07T11:59:46.332" v="60" actId="14100"/>
        <pc:sldMkLst>
          <pc:docMk/>
          <pc:sldMk cId="396946636" sldId="415"/>
        </pc:sldMkLst>
        <pc:spChg chg="mod">
          <ac:chgData name="Jodie Timmins" userId="S::jodietimmins@avps.org.uk::d74fb231-8a48-4ec2-9de9-e07f37c95353" providerId="AD" clId="Web-{3BCD81E5-750E-4991-9EC7-F541C5B2D286}" dt="2020-12-07T11:59:46.332" v="60" actId="14100"/>
          <ac:spMkLst>
            <pc:docMk/>
            <pc:sldMk cId="396946636" sldId="415"/>
            <ac:spMk id="4" creationId="{E23D46F7-355A-44F1-8128-76BBA7204088}"/>
          </ac:spMkLst>
        </pc:spChg>
      </pc:sldChg>
      <pc:sldChg chg="add del replId">
        <pc:chgData name="Jodie Timmins" userId="S::jodietimmins@avps.org.uk::d74fb231-8a48-4ec2-9de9-e07f37c95353" providerId="AD" clId="Web-{3BCD81E5-750E-4991-9EC7-F541C5B2D286}" dt="2020-12-07T11:47:07.371" v="52"/>
        <pc:sldMkLst>
          <pc:docMk/>
          <pc:sldMk cId="1167868638" sldId="447"/>
        </pc:sldMkLst>
      </pc:sldChg>
    </pc:docChg>
  </pc:docChgLst>
  <pc:docChgLst>
    <pc:chgData name="Jodie Timmins" userId="S::jodietimmins@avps.org.uk::d74fb231-8a48-4ec2-9de9-e07f37c95353" providerId="AD" clId="Web-{969A8BA5-0844-4B99-A332-9264F7F66BF5}"/>
    <pc:docChg chg="addSld delSld modSld">
      <pc:chgData name="Jodie Timmins" userId="S::jodietimmins@avps.org.uk::d74fb231-8a48-4ec2-9de9-e07f37c95353" providerId="AD" clId="Web-{969A8BA5-0844-4B99-A332-9264F7F66BF5}" dt="2020-12-13T15:14:09.932" v="162"/>
      <pc:docMkLst>
        <pc:docMk/>
      </pc:docMkLst>
      <pc:sldChg chg="delSp modSp">
        <pc:chgData name="Jodie Timmins" userId="S::jodietimmins@avps.org.uk::d74fb231-8a48-4ec2-9de9-e07f37c95353" providerId="AD" clId="Web-{969A8BA5-0844-4B99-A332-9264F7F66BF5}" dt="2020-12-13T15:10:11.349" v="99" actId="1076"/>
        <pc:sldMkLst>
          <pc:docMk/>
          <pc:sldMk cId="502349849" sldId="411"/>
        </pc:sldMkLst>
        <pc:spChg chg="mod">
          <ac:chgData name="Jodie Timmins" userId="S::jodietimmins@avps.org.uk::d74fb231-8a48-4ec2-9de9-e07f37c95353" providerId="AD" clId="Web-{969A8BA5-0844-4B99-A332-9264F7F66BF5}" dt="2020-12-13T15:04:07.873" v="71" actId="20577"/>
          <ac:spMkLst>
            <pc:docMk/>
            <pc:sldMk cId="502349849" sldId="411"/>
            <ac:spMk id="2" creationId="{BEAE1ECF-A573-46B4-AE4B-FFD9B3746BE9}"/>
          </ac:spMkLst>
        </pc:spChg>
        <pc:spChg chg="del mod">
          <ac:chgData name="Jodie Timmins" userId="S::jodietimmins@avps.org.uk::d74fb231-8a48-4ec2-9de9-e07f37c95353" providerId="AD" clId="Web-{969A8BA5-0844-4B99-A332-9264F7F66BF5}" dt="2020-12-13T15:10:06.818" v="98"/>
          <ac:spMkLst>
            <pc:docMk/>
            <pc:sldMk cId="502349849" sldId="411"/>
            <ac:spMk id="9" creationId="{18E48859-E6AD-4D95-84B9-0F3B47020F82}"/>
          </ac:spMkLst>
        </pc:spChg>
        <pc:spChg chg="mod">
          <ac:chgData name="Jodie Timmins" userId="S::jodietimmins@avps.org.uk::d74fb231-8a48-4ec2-9de9-e07f37c95353" providerId="AD" clId="Web-{969A8BA5-0844-4B99-A332-9264F7F66BF5}" dt="2020-12-13T15:10:11.349" v="99" actId="1076"/>
          <ac:spMkLst>
            <pc:docMk/>
            <pc:sldMk cId="502349849" sldId="411"/>
            <ac:spMk id="10" creationId="{B2A1C718-F32D-41D8-B7C4-BE0FA1BB1A3B}"/>
          </ac:spMkLst>
        </pc:spChg>
      </pc:sldChg>
      <pc:sldChg chg="modSp">
        <pc:chgData name="Jodie Timmins" userId="S::jodietimmins@avps.org.uk::d74fb231-8a48-4ec2-9de9-e07f37c95353" providerId="AD" clId="Web-{969A8BA5-0844-4B99-A332-9264F7F66BF5}" dt="2020-12-13T15:10:39.444" v="100" actId="1076"/>
        <pc:sldMkLst>
          <pc:docMk/>
          <pc:sldMk cId="339265648" sldId="412"/>
        </pc:sldMkLst>
        <pc:picChg chg="mod">
          <ac:chgData name="Jodie Timmins" userId="S::jodietimmins@avps.org.uk::d74fb231-8a48-4ec2-9de9-e07f37c95353" providerId="AD" clId="Web-{969A8BA5-0844-4B99-A332-9264F7F66BF5}" dt="2020-12-13T15:10:39.444" v="100" actId="1076"/>
          <ac:picMkLst>
            <pc:docMk/>
            <pc:sldMk cId="339265648" sldId="412"/>
            <ac:picMk id="3" creationId="{F3D0460A-FC33-448B-A2F2-947D339E749F}"/>
          </ac:picMkLst>
        </pc:picChg>
      </pc:sldChg>
      <pc:sldChg chg="modSp">
        <pc:chgData name="Jodie Timmins" userId="S::jodietimmins@avps.org.uk::d74fb231-8a48-4ec2-9de9-e07f37c95353" providerId="AD" clId="Web-{969A8BA5-0844-4B99-A332-9264F7F66BF5}" dt="2020-12-13T15:13:06.353" v="148" actId="20577"/>
        <pc:sldMkLst>
          <pc:docMk/>
          <pc:sldMk cId="1699578371" sldId="413"/>
        </pc:sldMkLst>
        <pc:spChg chg="mod">
          <ac:chgData name="Jodie Timmins" userId="S::jodietimmins@avps.org.uk::d74fb231-8a48-4ec2-9de9-e07f37c95353" providerId="AD" clId="Web-{969A8BA5-0844-4B99-A332-9264F7F66BF5}" dt="2020-12-13T15:11:15.554" v="104" actId="20577"/>
          <ac:spMkLst>
            <pc:docMk/>
            <pc:sldMk cId="1699578371" sldId="413"/>
            <ac:spMk id="2" creationId="{BEAE1ECF-A573-46B4-AE4B-FFD9B3746BE9}"/>
          </ac:spMkLst>
        </pc:spChg>
        <pc:spChg chg="mod">
          <ac:chgData name="Jodie Timmins" userId="S::jodietimmins@avps.org.uk::d74fb231-8a48-4ec2-9de9-e07f37c95353" providerId="AD" clId="Web-{969A8BA5-0844-4B99-A332-9264F7F66BF5}" dt="2020-12-13T15:12:16.414" v="126" actId="1076"/>
          <ac:spMkLst>
            <pc:docMk/>
            <pc:sldMk cId="1699578371" sldId="413"/>
            <ac:spMk id="3" creationId="{27F7107E-2E7A-49C0-ACF6-5B002210613B}"/>
          </ac:spMkLst>
        </pc:spChg>
        <pc:spChg chg="mod">
          <ac:chgData name="Jodie Timmins" userId="S::jodietimmins@avps.org.uk::d74fb231-8a48-4ec2-9de9-e07f37c95353" providerId="AD" clId="Web-{969A8BA5-0844-4B99-A332-9264F7F66BF5}" dt="2020-12-13T15:12:58.618" v="142" actId="20577"/>
          <ac:spMkLst>
            <pc:docMk/>
            <pc:sldMk cId="1699578371" sldId="413"/>
            <ac:spMk id="6" creationId="{A25B94AD-F5B2-4A1E-8276-20765B342C78}"/>
          </ac:spMkLst>
        </pc:spChg>
        <pc:spChg chg="mod">
          <ac:chgData name="Jodie Timmins" userId="S::jodietimmins@avps.org.uk::d74fb231-8a48-4ec2-9de9-e07f37c95353" providerId="AD" clId="Web-{969A8BA5-0844-4B99-A332-9264F7F66BF5}" dt="2020-12-13T15:13:02.103" v="145" actId="20577"/>
          <ac:spMkLst>
            <pc:docMk/>
            <pc:sldMk cId="1699578371" sldId="413"/>
            <ac:spMk id="9" creationId="{6BF27C80-1088-4430-A15B-881B5FBDCE0F}"/>
          </ac:spMkLst>
        </pc:spChg>
        <pc:spChg chg="mod">
          <ac:chgData name="Jodie Timmins" userId="S::jodietimmins@avps.org.uk::d74fb231-8a48-4ec2-9de9-e07f37c95353" providerId="AD" clId="Web-{969A8BA5-0844-4B99-A332-9264F7F66BF5}" dt="2020-12-13T15:13:06.353" v="148" actId="20577"/>
          <ac:spMkLst>
            <pc:docMk/>
            <pc:sldMk cId="1699578371" sldId="413"/>
            <ac:spMk id="10" creationId="{BAB3D7BD-723A-472C-A9FA-33155C568E59}"/>
          </ac:spMkLst>
        </pc:spChg>
      </pc:sldChg>
      <pc:sldChg chg="addSp delSp modSp">
        <pc:chgData name="Jodie Timmins" userId="S::jodietimmins@avps.org.uk::d74fb231-8a48-4ec2-9de9-e07f37c95353" providerId="AD" clId="Web-{969A8BA5-0844-4B99-A332-9264F7F66BF5}" dt="2020-12-13T15:12:51.790" v="140" actId="1076"/>
        <pc:sldMkLst>
          <pc:docMk/>
          <pc:sldMk cId="4008962152" sldId="414"/>
        </pc:sldMkLst>
        <pc:spChg chg="del">
          <ac:chgData name="Jodie Timmins" userId="S::jodietimmins@avps.org.uk::d74fb231-8a48-4ec2-9de9-e07f37c95353" providerId="AD" clId="Web-{969A8BA5-0844-4B99-A332-9264F7F66BF5}" dt="2020-12-13T15:11:47.632" v="109"/>
          <ac:spMkLst>
            <pc:docMk/>
            <pc:sldMk cId="4008962152" sldId="414"/>
            <ac:spMk id="2" creationId="{BEAE1ECF-A573-46B4-AE4B-FFD9B3746BE9}"/>
          </ac:spMkLst>
        </pc:spChg>
        <pc:spChg chg="mod">
          <ac:chgData name="Jodie Timmins" userId="S::jodietimmins@avps.org.uk::d74fb231-8a48-4ec2-9de9-e07f37c95353" providerId="AD" clId="Web-{969A8BA5-0844-4B99-A332-9264F7F66BF5}" dt="2020-12-13T15:12:09.695" v="122" actId="1076"/>
          <ac:spMkLst>
            <pc:docMk/>
            <pc:sldMk cId="4008962152" sldId="414"/>
            <ac:spMk id="3" creationId="{27F7107E-2E7A-49C0-ACF6-5B002210613B}"/>
          </ac:spMkLst>
        </pc:spChg>
        <pc:spChg chg="mod">
          <ac:chgData name="Jodie Timmins" userId="S::jodietimmins@avps.org.uk::d74fb231-8a48-4ec2-9de9-e07f37c95353" providerId="AD" clId="Web-{969A8BA5-0844-4B99-A332-9264F7F66BF5}" dt="2020-12-13T15:12:43.540" v="138" actId="1076"/>
          <ac:spMkLst>
            <pc:docMk/>
            <pc:sldMk cId="4008962152" sldId="414"/>
            <ac:spMk id="6" creationId="{A25B94AD-F5B2-4A1E-8276-20765B342C78}"/>
          </ac:spMkLst>
        </pc:spChg>
        <pc:spChg chg="add del mod">
          <ac:chgData name="Jodie Timmins" userId="S::jodietimmins@avps.org.uk::d74fb231-8a48-4ec2-9de9-e07f37c95353" providerId="AD" clId="Web-{969A8BA5-0844-4B99-A332-9264F7F66BF5}" dt="2020-12-13T15:12:02.586" v="118"/>
          <ac:spMkLst>
            <pc:docMk/>
            <pc:sldMk cId="4008962152" sldId="414"/>
            <ac:spMk id="8" creationId="{81318391-33FF-4750-BB8D-B0AD9257C0CE}"/>
          </ac:spMkLst>
        </pc:spChg>
        <pc:spChg chg="mod">
          <ac:chgData name="Jodie Timmins" userId="S::jodietimmins@avps.org.uk::d74fb231-8a48-4ec2-9de9-e07f37c95353" providerId="AD" clId="Web-{969A8BA5-0844-4B99-A332-9264F7F66BF5}" dt="2020-12-13T15:12:47.071" v="139" actId="1076"/>
          <ac:spMkLst>
            <pc:docMk/>
            <pc:sldMk cId="4008962152" sldId="414"/>
            <ac:spMk id="9" creationId="{6BF27C80-1088-4430-A15B-881B5FBDCE0F}"/>
          </ac:spMkLst>
        </pc:spChg>
        <pc:spChg chg="mod">
          <ac:chgData name="Jodie Timmins" userId="S::jodietimmins@avps.org.uk::d74fb231-8a48-4ec2-9de9-e07f37c95353" providerId="AD" clId="Web-{969A8BA5-0844-4B99-A332-9264F7F66BF5}" dt="2020-12-13T15:12:51.790" v="140" actId="1076"/>
          <ac:spMkLst>
            <pc:docMk/>
            <pc:sldMk cId="4008962152" sldId="414"/>
            <ac:spMk id="10" creationId="{BAB3D7BD-723A-472C-A9FA-33155C568E59}"/>
          </ac:spMkLst>
        </pc:spChg>
      </pc:sldChg>
      <pc:sldChg chg="del">
        <pc:chgData name="Jodie Timmins" userId="S::jodietimmins@avps.org.uk::d74fb231-8a48-4ec2-9de9-e07f37c95353" providerId="AD" clId="Web-{969A8BA5-0844-4B99-A332-9264F7F66BF5}" dt="2020-12-13T15:09:59.349" v="97"/>
        <pc:sldMkLst>
          <pc:docMk/>
          <pc:sldMk cId="2687747631" sldId="437"/>
        </pc:sldMkLst>
      </pc:sldChg>
      <pc:sldChg chg="modSp addAnim modAnim">
        <pc:chgData name="Jodie Timmins" userId="S::jodietimmins@avps.org.uk::d74fb231-8a48-4ec2-9de9-e07f37c95353" providerId="AD" clId="Web-{969A8BA5-0844-4B99-A332-9264F7F66BF5}" dt="2020-12-13T15:13:37.494" v="161"/>
        <pc:sldMkLst>
          <pc:docMk/>
          <pc:sldMk cId="3835350606" sldId="439"/>
        </pc:sldMkLst>
        <pc:spChg chg="mod">
          <ac:chgData name="Jodie Timmins" userId="S::jodietimmins@avps.org.uk::d74fb231-8a48-4ec2-9de9-e07f37c95353" providerId="AD" clId="Web-{969A8BA5-0844-4B99-A332-9264F7F66BF5}" dt="2020-12-13T15:13:34.885" v="156" actId="20577"/>
          <ac:spMkLst>
            <pc:docMk/>
            <pc:sldMk cId="3835350606" sldId="439"/>
            <ac:spMk id="3" creationId="{8871CEB4-FDBA-4EA3-AF3C-878620444499}"/>
          </ac:spMkLst>
        </pc:spChg>
      </pc:sldChg>
      <pc:sldChg chg="del">
        <pc:chgData name="Jodie Timmins" userId="S::jodietimmins@avps.org.uk::d74fb231-8a48-4ec2-9de9-e07f37c95353" providerId="AD" clId="Web-{969A8BA5-0844-4B99-A332-9264F7F66BF5}" dt="2020-12-13T15:14:09.932" v="162"/>
        <pc:sldMkLst>
          <pc:docMk/>
          <pc:sldMk cId="2127015395" sldId="453"/>
        </pc:sldMkLst>
      </pc:sldChg>
      <pc:sldChg chg="addSp delSp modSp add del mod replId setBg">
        <pc:chgData name="Jodie Timmins" userId="S::jodietimmins@avps.org.uk::d74fb231-8a48-4ec2-9de9-e07f37c95353" providerId="AD" clId="Web-{969A8BA5-0844-4B99-A332-9264F7F66BF5}" dt="2020-12-13T15:03:42.123" v="62"/>
        <pc:sldMkLst>
          <pc:docMk/>
          <pc:sldMk cId="190860132" sldId="460"/>
        </pc:sldMkLst>
        <pc:spChg chg="mod ord">
          <ac:chgData name="Jodie Timmins" userId="S::jodietimmins@avps.org.uk::d74fb231-8a48-4ec2-9de9-e07f37c95353" providerId="AD" clId="Web-{969A8BA5-0844-4B99-A332-9264F7F66BF5}" dt="2020-12-13T15:02:31.449" v="40" actId="1076"/>
          <ac:spMkLst>
            <pc:docMk/>
            <pc:sldMk cId="190860132" sldId="460"/>
            <ac:spMk id="2" creationId="{BEAE1ECF-A573-46B4-AE4B-FFD9B3746BE9}"/>
          </ac:spMkLst>
        </pc:spChg>
        <pc:spChg chg="mod ord">
          <ac:chgData name="Jodie Timmins" userId="S::jodietimmins@avps.org.uk::d74fb231-8a48-4ec2-9de9-e07f37c95353" providerId="AD" clId="Web-{969A8BA5-0844-4B99-A332-9264F7F66BF5}" dt="2020-12-13T15:02:15.449" v="34"/>
          <ac:spMkLst>
            <pc:docMk/>
            <pc:sldMk cId="190860132" sldId="460"/>
            <ac:spMk id="5" creationId="{699B4E54-4D49-4CC6-B22F-139EBF718891}"/>
          </ac:spMkLst>
        </pc:spChg>
        <pc:spChg chg="add mod">
          <ac:chgData name="Jodie Timmins" userId="S::jodietimmins@avps.org.uk::d74fb231-8a48-4ec2-9de9-e07f37c95353" providerId="AD" clId="Web-{969A8BA5-0844-4B99-A332-9264F7F66BF5}" dt="2020-12-13T15:03:35.810" v="61" actId="14100"/>
          <ac:spMkLst>
            <pc:docMk/>
            <pc:sldMk cId="190860132" sldId="460"/>
            <ac:spMk id="6" creationId="{46308D8C-9EBC-4854-BF30-947324F36FCA}"/>
          </ac:spMkLst>
        </pc:spChg>
        <pc:spChg chg="del mod">
          <ac:chgData name="Jodie Timmins" userId="S::jodietimmins@avps.org.uk::d74fb231-8a48-4ec2-9de9-e07f37c95353" providerId="AD" clId="Web-{969A8BA5-0844-4B99-A332-9264F7F66BF5}" dt="2020-12-13T15:00:55.541" v="8"/>
          <ac:spMkLst>
            <pc:docMk/>
            <pc:sldMk cId="190860132" sldId="460"/>
            <ac:spMk id="9" creationId="{18E48859-E6AD-4D95-84B9-0F3B47020F82}"/>
          </ac:spMkLst>
        </pc:spChg>
        <pc:spChg chg="del mod">
          <ac:chgData name="Jodie Timmins" userId="S::jodietimmins@avps.org.uk::d74fb231-8a48-4ec2-9de9-e07f37c95353" providerId="AD" clId="Web-{969A8BA5-0844-4B99-A332-9264F7F66BF5}" dt="2020-12-13T15:00:58.807" v="11"/>
          <ac:spMkLst>
            <pc:docMk/>
            <pc:sldMk cId="190860132" sldId="460"/>
            <ac:spMk id="10" creationId="{B2A1C718-F32D-41D8-B7C4-BE0FA1BB1A3B}"/>
          </ac:spMkLst>
        </pc:spChg>
        <pc:picChg chg="add mod">
          <ac:chgData name="Jodie Timmins" userId="S::jodietimmins@avps.org.uk::d74fb231-8a48-4ec2-9de9-e07f37c95353" providerId="AD" clId="Web-{969A8BA5-0844-4B99-A332-9264F7F66BF5}" dt="2020-12-13T15:03:32.107" v="60" actId="1076"/>
          <ac:picMkLst>
            <pc:docMk/>
            <pc:sldMk cId="190860132" sldId="460"/>
            <ac:picMk id="3" creationId="{E1702CA3-BD5D-4878-BC28-E6AC9681F745}"/>
          </ac:picMkLst>
        </pc:picChg>
        <pc:picChg chg="mod ord">
          <ac:chgData name="Jodie Timmins" userId="S::jodietimmins@avps.org.uk::d74fb231-8a48-4ec2-9de9-e07f37c95353" providerId="AD" clId="Web-{969A8BA5-0844-4B99-A332-9264F7F66BF5}" dt="2020-12-13T15:03:26.857" v="58" actId="1076"/>
          <ac:picMkLst>
            <pc:docMk/>
            <pc:sldMk cId="190860132" sldId="460"/>
            <ac:picMk id="4" creationId="{4904BCB0-AFB7-4159-B00D-8F92565BBAD3}"/>
          </ac:picMkLst>
        </pc:picChg>
        <pc:picChg chg="add">
          <ac:chgData name="Jodie Timmins" userId="S::jodietimmins@avps.org.uk::d74fb231-8a48-4ec2-9de9-e07f37c95353" providerId="AD" clId="Web-{969A8BA5-0844-4B99-A332-9264F7F66BF5}" dt="2020-12-13T15:02:15.449" v="34"/>
          <ac:picMkLst>
            <pc:docMk/>
            <pc:sldMk cId="190860132" sldId="460"/>
            <ac:picMk id="11" creationId="{54DDEBDD-D8BD-41A6-8A0D-B00E3768B0F9}"/>
          </ac:picMkLst>
        </pc:picChg>
      </pc:sldChg>
      <pc:sldChg chg="addSp delSp modSp add replId">
        <pc:chgData name="Jodie Timmins" userId="S::jodietimmins@avps.org.uk::d74fb231-8a48-4ec2-9de9-e07f37c95353" providerId="AD" clId="Web-{969A8BA5-0844-4B99-A332-9264F7F66BF5}" dt="2020-12-13T15:09:32.911" v="96" actId="14100"/>
        <pc:sldMkLst>
          <pc:docMk/>
          <pc:sldMk cId="2351086226" sldId="460"/>
        </pc:sldMkLst>
        <pc:spChg chg="mod">
          <ac:chgData name="Jodie Timmins" userId="S::jodietimmins@avps.org.uk::d74fb231-8a48-4ec2-9de9-e07f37c95353" providerId="AD" clId="Web-{969A8BA5-0844-4B99-A332-9264F7F66BF5}" dt="2020-12-13T15:04:10.592" v="73" actId="20577"/>
          <ac:spMkLst>
            <pc:docMk/>
            <pc:sldMk cId="2351086226" sldId="460"/>
            <ac:spMk id="2" creationId="{BEAE1ECF-A573-46B4-AE4B-FFD9B3746BE9}"/>
          </ac:spMkLst>
        </pc:spChg>
        <pc:spChg chg="add mod">
          <ac:chgData name="Jodie Timmins" userId="S::jodietimmins@avps.org.uk::d74fb231-8a48-4ec2-9de9-e07f37c95353" providerId="AD" clId="Web-{969A8BA5-0844-4B99-A332-9264F7F66BF5}" dt="2020-12-13T15:09:32.911" v="96" actId="14100"/>
          <ac:spMkLst>
            <pc:docMk/>
            <pc:sldMk cId="2351086226" sldId="460"/>
            <ac:spMk id="6" creationId="{5736363C-2997-4CB6-91CA-1EA89154241D}"/>
          </ac:spMkLst>
        </pc:spChg>
        <pc:spChg chg="del">
          <ac:chgData name="Jodie Timmins" userId="S::jodietimmins@avps.org.uk::d74fb231-8a48-4ec2-9de9-e07f37c95353" providerId="AD" clId="Web-{969A8BA5-0844-4B99-A332-9264F7F66BF5}" dt="2020-12-13T15:03:47.873" v="64"/>
          <ac:spMkLst>
            <pc:docMk/>
            <pc:sldMk cId="2351086226" sldId="460"/>
            <ac:spMk id="9" creationId="{18E48859-E6AD-4D95-84B9-0F3B47020F82}"/>
          </ac:spMkLst>
        </pc:spChg>
        <pc:spChg chg="del">
          <ac:chgData name="Jodie Timmins" userId="S::jodietimmins@avps.org.uk::d74fb231-8a48-4ec2-9de9-e07f37c95353" providerId="AD" clId="Web-{969A8BA5-0844-4B99-A332-9264F7F66BF5}" dt="2020-12-13T15:03:49.076" v="65"/>
          <ac:spMkLst>
            <pc:docMk/>
            <pc:sldMk cId="2351086226" sldId="460"/>
            <ac:spMk id="10" creationId="{B2A1C718-F32D-41D8-B7C4-BE0FA1BB1A3B}"/>
          </ac:spMkLst>
        </pc:spChg>
        <pc:picChg chg="add mod">
          <ac:chgData name="Jodie Timmins" userId="S::jodietimmins@avps.org.uk::d74fb231-8a48-4ec2-9de9-e07f37c95353" providerId="AD" clId="Web-{969A8BA5-0844-4B99-A332-9264F7F66BF5}" dt="2020-12-13T15:04:26.592" v="79" actId="1076"/>
          <ac:picMkLst>
            <pc:docMk/>
            <pc:sldMk cId="2351086226" sldId="460"/>
            <ac:picMk id="3" creationId="{618927C0-C949-4002-9CFC-05518D380680}"/>
          </ac:picMkLst>
        </pc:picChg>
      </pc:sldChg>
    </pc:docChg>
  </pc:docChgLst>
  <pc:docChgLst>
    <pc:chgData name="Guest User" providerId="Windows Live" clId="Web-{75C5D880-3489-4564-A8AF-03821471CA68}"/>
    <pc:docChg chg="addSld delSld modSld">
      <pc:chgData name="Guest User" userId="" providerId="Windows Live" clId="Web-{75C5D880-3489-4564-A8AF-03821471CA68}" dt="2019-11-18T19:35:56.637" v="778" actId="20577"/>
      <pc:docMkLst>
        <pc:docMk/>
      </pc:docMkLst>
      <pc:sldChg chg="modSp">
        <pc:chgData name="Guest User" userId="" providerId="Windows Live" clId="Web-{75C5D880-3489-4564-A8AF-03821471CA68}" dt="2019-11-18T19:32:24.698" v="364" actId="20577"/>
        <pc:sldMkLst>
          <pc:docMk/>
          <pc:sldMk cId="2613348057" sldId="395"/>
        </pc:sldMkLst>
        <pc:spChg chg="mod">
          <ac:chgData name="Guest User" userId="" providerId="Windows Live" clId="Web-{75C5D880-3489-4564-A8AF-03821471CA68}" dt="2019-11-18T19:32:24.698" v="364" actId="20577"/>
          <ac:spMkLst>
            <pc:docMk/>
            <pc:sldMk cId="2613348057" sldId="395"/>
            <ac:spMk id="2" creationId="{BEAE1ECF-A573-46B4-AE4B-FFD9B3746BE9}"/>
          </ac:spMkLst>
        </pc:spChg>
      </pc:sldChg>
      <pc:sldChg chg="modSp del">
        <pc:chgData name="Guest User" userId="" providerId="Windows Live" clId="Web-{75C5D880-3489-4564-A8AF-03821471CA68}" dt="2019-11-18T19:32:25.104" v="366"/>
        <pc:sldMkLst>
          <pc:docMk/>
          <pc:sldMk cId="2904847977" sldId="400"/>
        </pc:sldMkLst>
        <pc:spChg chg="mod">
          <ac:chgData name="Guest User" userId="" providerId="Windows Live" clId="Web-{75C5D880-3489-4564-A8AF-03821471CA68}" dt="2019-11-18T19:32:17.229" v="357" actId="20577"/>
          <ac:spMkLst>
            <pc:docMk/>
            <pc:sldMk cId="2904847977" sldId="400"/>
            <ac:spMk id="2" creationId="{BEAE1ECF-A573-46B4-AE4B-FFD9B3746BE9}"/>
          </ac:spMkLst>
        </pc:spChg>
      </pc:sldChg>
      <pc:sldChg chg="modSp del">
        <pc:chgData name="Guest User" userId="" providerId="Windows Live" clId="Web-{75C5D880-3489-4564-A8AF-03821471CA68}" dt="2019-11-18T19:32:53.120" v="378"/>
        <pc:sldMkLst>
          <pc:docMk/>
          <pc:sldMk cId="2815207672" sldId="405"/>
        </pc:sldMkLst>
        <pc:spChg chg="mod">
          <ac:chgData name="Guest User" userId="" providerId="Windows Live" clId="Web-{75C5D880-3489-4564-A8AF-03821471CA68}" dt="2019-11-18T19:32:37.557" v="367" actId="20577"/>
          <ac:spMkLst>
            <pc:docMk/>
            <pc:sldMk cId="2815207672" sldId="405"/>
            <ac:spMk id="2" creationId="{BEAE1ECF-A573-46B4-AE4B-FFD9B3746BE9}"/>
          </ac:spMkLst>
        </pc:spChg>
      </pc:sldChg>
      <pc:sldChg chg="modSp">
        <pc:chgData name="Guest User" userId="" providerId="Windows Live" clId="Web-{75C5D880-3489-4564-A8AF-03821471CA68}" dt="2019-11-18T19:32:52.495" v="376" actId="20577"/>
        <pc:sldMkLst>
          <pc:docMk/>
          <pc:sldMk cId="2124626654" sldId="406"/>
        </pc:sldMkLst>
        <pc:spChg chg="mod">
          <ac:chgData name="Guest User" userId="" providerId="Windows Live" clId="Web-{75C5D880-3489-4564-A8AF-03821471CA68}" dt="2019-11-18T19:32:52.495" v="376" actId="20577"/>
          <ac:spMkLst>
            <pc:docMk/>
            <pc:sldMk cId="2124626654" sldId="406"/>
            <ac:spMk id="2" creationId="{BEAE1ECF-A573-46B4-AE4B-FFD9B3746BE9}"/>
          </ac:spMkLst>
        </pc:spChg>
      </pc:sldChg>
      <pc:sldChg chg="del">
        <pc:chgData name="Guest User" userId="" providerId="Windows Live" clId="Web-{75C5D880-3489-4564-A8AF-03821471CA68}" dt="2019-11-18T19:29:12.113" v="266"/>
        <pc:sldMkLst>
          <pc:docMk/>
          <pc:sldMk cId="2489102868" sldId="407"/>
        </pc:sldMkLst>
      </pc:sldChg>
      <pc:sldChg chg="modSp del">
        <pc:chgData name="Guest User" userId="" providerId="Windows Live" clId="Web-{75C5D880-3489-4564-A8AF-03821471CA68}" dt="2019-11-18T19:33:28.401" v="386"/>
        <pc:sldMkLst>
          <pc:docMk/>
          <pc:sldMk cId="4157601002" sldId="409"/>
        </pc:sldMkLst>
        <pc:spChg chg="mod">
          <ac:chgData name="Guest User" userId="" providerId="Windows Live" clId="Web-{75C5D880-3489-4564-A8AF-03821471CA68}" dt="2019-11-18T19:33:19.260" v="379" actId="20577"/>
          <ac:spMkLst>
            <pc:docMk/>
            <pc:sldMk cId="4157601002" sldId="409"/>
            <ac:spMk id="2" creationId="{BEAE1ECF-A573-46B4-AE4B-FFD9B3746BE9}"/>
          </ac:spMkLst>
        </pc:spChg>
      </pc:sldChg>
      <pc:sldChg chg="modSp">
        <pc:chgData name="Guest User" userId="" providerId="Windows Live" clId="Web-{75C5D880-3489-4564-A8AF-03821471CA68}" dt="2019-11-18T19:29:10.535" v="264" actId="20577"/>
        <pc:sldMkLst>
          <pc:docMk/>
          <pc:sldMk cId="2879105221" sldId="410"/>
        </pc:sldMkLst>
        <pc:spChg chg="mod">
          <ac:chgData name="Guest User" userId="" providerId="Windows Live" clId="Web-{75C5D880-3489-4564-A8AF-03821471CA68}" dt="2019-11-18T19:29:10.535" v="264" actId="20577"/>
          <ac:spMkLst>
            <pc:docMk/>
            <pc:sldMk cId="2879105221" sldId="410"/>
            <ac:spMk id="2" creationId="{BEAE1ECF-A573-46B4-AE4B-FFD9B3746BE9}"/>
          </ac:spMkLst>
        </pc:spChg>
      </pc:sldChg>
      <pc:sldChg chg="modSp">
        <pc:chgData name="Guest User" userId="" providerId="Windows Live" clId="Web-{75C5D880-3489-4564-A8AF-03821471CA68}" dt="2019-11-18T19:33:27.760" v="384" actId="20577"/>
        <pc:sldMkLst>
          <pc:docMk/>
          <pc:sldMk cId="1699578371" sldId="413"/>
        </pc:sldMkLst>
        <pc:spChg chg="mod">
          <ac:chgData name="Guest User" userId="" providerId="Windows Live" clId="Web-{75C5D880-3489-4564-A8AF-03821471CA68}" dt="2019-11-18T19:33:27.760" v="384" actId="20577"/>
          <ac:spMkLst>
            <pc:docMk/>
            <pc:sldMk cId="1699578371" sldId="413"/>
            <ac:spMk id="2" creationId="{BEAE1ECF-A573-46B4-AE4B-FFD9B3746BE9}"/>
          </ac:spMkLst>
        </pc:spChg>
      </pc:sldChg>
      <pc:sldChg chg="modSp">
        <pc:chgData name="Guest User" userId="" providerId="Windows Live" clId="Web-{75C5D880-3489-4564-A8AF-03821471CA68}" dt="2019-11-18T19:17:24.436" v="182" actId="20577"/>
        <pc:sldMkLst>
          <pc:docMk/>
          <pc:sldMk cId="729930061" sldId="422"/>
        </pc:sldMkLst>
        <pc:spChg chg="mod">
          <ac:chgData name="Guest User" userId="" providerId="Windows Live" clId="Web-{75C5D880-3489-4564-A8AF-03821471CA68}" dt="2019-11-18T19:17:24.436" v="182" actId="20577"/>
          <ac:spMkLst>
            <pc:docMk/>
            <pc:sldMk cId="729930061" sldId="422"/>
            <ac:spMk id="3" creationId="{7D8D0A6E-E09A-42F2-B98A-EB56CA33B8AB}"/>
          </ac:spMkLst>
        </pc:spChg>
      </pc:sldChg>
      <pc:sldChg chg="modSp">
        <pc:chgData name="Guest User" userId="" providerId="Windows Live" clId="Web-{75C5D880-3489-4564-A8AF-03821471CA68}" dt="2019-11-18T19:27:19.206" v="220" actId="20577"/>
        <pc:sldMkLst>
          <pc:docMk/>
          <pc:sldMk cId="1911857695" sldId="424"/>
        </pc:sldMkLst>
        <pc:spChg chg="mod">
          <ac:chgData name="Guest User" userId="" providerId="Windows Live" clId="Web-{75C5D880-3489-4564-A8AF-03821471CA68}" dt="2019-11-18T19:27:19.206" v="220" actId="20577"/>
          <ac:spMkLst>
            <pc:docMk/>
            <pc:sldMk cId="1911857695" sldId="424"/>
            <ac:spMk id="3" creationId="{8FF6B64D-9D0C-458B-8682-02D02E90DADE}"/>
          </ac:spMkLst>
        </pc:spChg>
      </pc:sldChg>
      <pc:sldChg chg="modSp">
        <pc:chgData name="Guest User" userId="" providerId="Windows Live" clId="Web-{75C5D880-3489-4564-A8AF-03821471CA68}" dt="2019-11-18T19:27:32.113" v="223" actId="20577"/>
        <pc:sldMkLst>
          <pc:docMk/>
          <pc:sldMk cId="1375325398" sldId="426"/>
        </pc:sldMkLst>
        <pc:spChg chg="mod">
          <ac:chgData name="Guest User" userId="" providerId="Windows Live" clId="Web-{75C5D880-3489-4564-A8AF-03821471CA68}" dt="2019-11-18T19:27:32.113" v="223" actId="20577"/>
          <ac:spMkLst>
            <pc:docMk/>
            <pc:sldMk cId="1375325398" sldId="426"/>
            <ac:spMk id="3" creationId="{A6051145-3F1D-432E-94A8-05AFF402B681}"/>
          </ac:spMkLst>
        </pc:spChg>
      </pc:sldChg>
      <pc:sldChg chg="modSp">
        <pc:chgData name="Guest User" userId="" providerId="Windows Live" clId="Web-{75C5D880-3489-4564-A8AF-03821471CA68}" dt="2019-11-18T19:28:06.300" v="226" actId="20577"/>
        <pc:sldMkLst>
          <pc:docMk/>
          <pc:sldMk cId="2997019760" sldId="430"/>
        </pc:sldMkLst>
        <pc:spChg chg="mod">
          <ac:chgData name="Guest User" userId="" providerId="Windows Live" clId="Web-{75C5D880-3489-4564-A8AF-03821471CA68}" dt="2019-11-18T19:28:06.300" v="226" actId="20577"/>
          <ac:spMkLst>
            <pc:docMk/>
            <pc:sldMk cId="2997019760" sldId="430"/>
            <ac:spMk id="3" creationId="{03440AA3-797B-4DED-A253-A88DB633C798}"/>
          </ac:spMkLst>
        </pc:spChg>
      </pc:sldChg>
      <pc:sldChg chg="modSp">
        <pc:chgData name="Guest User" userId="" providerId="Windows Live" clId="Web-{75C5D880-3489-4564-A8AF-03821471CA68}" dt="2019-11-18T19:29:36.020" v="267" actId="20577"/>
        <pc:sldMkLst>
          <pc:docMk/>
          <pc:sldMk cId="2145597411" sldId="431"/>
        </pc:sldMkLst>
        <pc:spChg chg="mod">
          <ac:chgData name="Guest User" userId="" providerId="Windows Live" clId="Web-{75C5D880-3489-4564-A8AF-03821471CA68}" dt="2019-11-18T19:29:36.020" v="267" actId="20577"/>
          <ac:spMkLst>
            <pc:docMk/>
            <pc:sldMk cId="2145597411" sldId="431"/>
            <ac:spMk id="3" creationId="{AF5EF25A-F304-40A9-A270-9764B917E9BA}"/>
          </ac:spMkLst>
        </pc:spChg>
      </pc:sldChg>
      <pc:sldChg chg="modSp">
        <pc:chgData name="Guest User" userId="" providerId="Windows Live" clId="Web-{75C5D880-3489-4564-A8AF-03821471CA68}" dt="2019-11-18T19:31:47.614" v="354" actId="20577"/>
        <pc:sldMkLst>
          <pc:docMk/>
          <pc:sldMk cId="3835350606" sldId="439"/>
        </pc:sldMkLst>
        <pc:spChg chg="mod">
          <ac:chgData name="Guest User" userId="" providerId="Windows Live" clId="Web-{75C5D880-3489-4564-A8AF-03821471CA68}" dt="2019-11-18T19:31:47.614" v="354" actId="20577"/>
          <ac:spMkLst>
            <pc:docMk/>
            <pc:sldMk cId="3835350606" sldId="439"/>
            <ac:spMk id="3" creationId="{8871CEB4-FDBA-4EA3-AF3C-878620444499}"/>
          </ac:spMkLst>
        </pc:spChg>
      </pc:sldChg>
      <pc:sldChg chg="addSp modSp add replId">
        <pc:chgData name="Guest User" userId="" providerId="Windows Live" clId="Web-{75C5D880-3489-4564-A8AF-03821471CA68}" dt="2019-11-18T19:25:16.658" v="219"/>
        <pc:sldMkLst>
          <pc:docMk/>
          <pc:sldMk cId="2622649233" sldId="444"/>
        </pc:sldMkLst>
        <pc:spChg chg="mod">
          <ac:chgData name="Guest User" userId="" providerId="Windows Live" clId="Web-{75C5D880-3489-4564-A8AF-03821471CA68}" dt="2019-11-18T19:21:26.485" v="192" actId="1076"/>
          <ac:spMkLst>
            <pc:docMk/>
            <pc:sldMk cId="2622649233" sldId="444"/>
            <ac:spMk id="10" creationId="{E53945F1-AE89-4495-87CF-1711A8B0A6F9}"/>
          </ac:spMkLst>
        </pc:spChg>
        <pc:spChg chg="mod">
          <ac:chgData name="Guest User" userId="" providerId="Windows Live" clId="Web-{75C5D880-3489-4564-A8AF-03821471CA68}" dt="2019-11-18T19:21:32.657" v="193" actId="14100"/>
          <ac:spMkLst>
            <pc:docMk/>
            <pc:sldMk cId="2622649233" sldId="444"/>
            <ac:spMk id="15" creationId="{2FA8281B-6CCA-461B-84EE-AB5333151D83}"/>
          </ac:spMkLst>
        </pc:spChg>
        <pc:spChg chg="mod">
          <ac:chgData name="Guest User" userId="" providerId="Windows Live" clId="Web-{75C5D880-3489-4564-A8AF-03821471CA68}" dt="2019-11-18T19:24:37.689" v="215" actId="14100"/>
          <ac:spMkLst>
            <pc:docMk/>
            <pc:sldMk cId="2622649233" sldId="444"/>
            <ac:spMk id="16" creationId="{9781C6F0-0EB8-467F-B9A8-28878F340D9D}"/>
          </ac:spMkLst>
        </pc:spChg>
        <pc:cxnChg chg="add mod">
          <ac:chgData name="Guest User" userId="" providerId="Windows Live" clId="Web-{75C5D880-3489-4564-A8AF-03821471CA68}" dt="2019-11-18T19:21:18.766" v="191"/>
          <ac:cxnSpMkLst>
            <pc:docMk/>
            <pc:sldMk cId="2622649233" sldId="444"/>
            <ac:cxnSpMk id="3" creationId="{A0ACFFA7-EC22-41C6-B4F9-8931F5D874AD}"/>
          </ac:cxnSpMkLst>
        </pc:cxnChg>
        <pc:cxnChg chg="add mod">
          <ac:chgData name="Guest User" userId="" providerId="Windows Live" clId="Web-{75C5D880-3489-4564-A8AF-03821471CA68}" dt="2019-11-18T19:23:45.220" v="210" actId="1076"/>
          <ac:cxnSpMkLst>
            <pc:docMk/>
            <pc:sldMk cId="2622649233" sldId="444"/>
            <ac:cxnSpMk id="6" creationId="{639D9D99-7155-4BA0-90E1-E469F5A50989}"/>
          </ac:cxnSpMkLst>
        </pc:cxnChg>
        <pc:cxnChg chg="add mod">
          <ac:chgData name="Guest User" userId="" providerId="Windows Live" clId="Web-{75C5D880-3489-4564-A8AF-03821471CA68}" dt="2019-11-18T19:22:58.829" v="205" actId="14100"/>
          <ac:cxnSpMkLst>
            <pc:docMk/>
            <pc:sldMk cId="2622649233" sldId="444"/>
            <ac:cxnSpMk id="7" creationId="{E0003633-73C3-4F8A-AA09-B09671709A8F}"/>
          </ac:cxnSpMkLst>
        </pc:cxnChg>
        <pc:cxnChg chg="add mod">
          <ac:chgData name="Guest User" userId="" providerId="Windows Live" clId="Web-{75C5D880-3489-4564-A8AF-03821471CA68}" dt="2019-11-18T19:23:33.954" v="209" actId="14100"/>
          <ac:cxnSpMkLst>
            <pc:docMk/>
            <pc:sldMk cId="2622649233" sldId="444"/>
            <ac:cxnSpMk id="20" creationId="{70D06E6B-CAA8-4903-A3F7-507D584F307F}"/>
          </ac:cxnSpMkLst>
        </pc:cxnChg>
        <pc:cxnChg chg="add mod">
          <ac:chgData name="Guest User" userId="" providerId="Windows Live" clId="Web-{75C5D880-3489-4564-A8AF-03821471CA68}" dt="2019-11-18T19:24:23.533" v="214"/>
          <ac:cxnSpMkLst>
            <pc:docMk/>
            <pc:sldMk cId="2622649233" sldId="444"/>
            <ac:cxnSpMk id="21" creationId="{DA6322FD-9667-4675-90F8-37B42375EDC1}"/>
          </ac:cxnSpMkLst>
        </pc:cxnChg>
        <pc:cxnChg chg="add mod">
          <ac:chgData name="Guest User" userId="" providerId="Windows Live" clId="Web-{75C5D880-3489-4564-A8AF-03821471CA68}" dt="2019-11-18T19:25:16.658" v="219"/>
          <ac:cxnSpMkLst>
            <pc:docMk/>
            <pc:sldMk cId="2622649233" sldId="444"/>
            <ac:cxnSpMk id="22" creationId="{C5CFC282-5783-47A5-84D9-8791FDCA0B9F}"/>
          </ac:cxnSpMkLst>
        </pc:cxnChg>
      </pc:sldChg>
      <pc:sldChg chg="modSp new">
        <pc:chgData name="Guest User" userId="" providerId="Windows Live" clId="Web-{75C5D880-3489-4564-A8AF-03821471CA68}" dt="2019-11-18T19:35:56.621" v="777" actId="20577"/>
        <pc:sldMkLst>
          <pc:docMk/>
          <pc:sldMk cId="3607116715" sldId="445"/>
        </pc:sldMkLst>
        <pc:spChg chg="mod">
          <ac:chgData name="Guest User" userId="" providerId="Windows Live" clId="Web-{75C5D880-3489-4564-A8AF-03821471CA68}" dt="2019-11-18T19:34:04.933" v="392" actId="20577"/>
          <ac:spMkLst>
            <pc:docMk/>
            <pc:sldMk cId="3607116715" sldId="445"/>
            <ac:spMk id="2" creationId="{B3064C1D-094D-4C68-A691-FC5ADB4F7770}"/>
          </ac:spMkLst>
        </pc:spChg>
        <pc:spChg chg="mod">
          <ac:chgData name="Guest User" userId="" providerId="Windows Live" clId="Web-{75C5D880-3489-4564-A8AF-03821471CA68}" dt="2019-11-18T19:35:56.621" v="777" actId="20577"/>
          <ac:spMkLst>
            <pc:docMk/>
            <pc:sldMk cId="3607116715" sldId="445"/>
            <ac:spMk id="3" creationId="{B88E2956-E042-4CA2-9C36-E27296BDA066}"/>
          </ac:spMkLst>
        </pc:spChg>
      </pc:sldChg>
    </pc:docChg>
  </pc:docChgLst>
  <pc:docChgLst>
    <pc:chgData name="Anna Carter" userId="S::anna.carter@npatschools.org::3a39de99-15e4-4a5a-9e50-3ea6b487e03c" providerId="AD" clId="Web-{714D37F0-868C-4B98-A9F9-4071C8FE7758}"/>
    <pc:docChg chg="modSld">
      <pc:chgData name="Anna Carter" userId="S::anna.carter@npatschools.org::3a39de99-15e4-4a5a-9e50-3ea6b487e03c" providerId="AD" clId="Web-{714D37F0-868C-4B98-A9F9-4071C8FE7758}" dt="2019-09-16T14:30:31.986" v="5" actId="20577"/>
      <pc:docMkLst>
        <pc:docMk/>
      </pc:docMkLst>
      <pc:sldChg chg="modSp">
        <pc:chgData name="Anna Carter" userId="S::anna.carter@npatschools.org::3a39de99-15e4-4a5a-9e50-3ea6b487e03c" providerId="AD" clId="Web-{714D37F0-868C-4B98-A9F9-4071C8FE7758}" dt="2019-09-16T14:30:30.173" v="3" actId="20577"/>
        <pc:sldMkLst>
          <pc:docMk/>
          <pc:sldMk cId="279875746" sldId="260"/>
        </pc:sldMkLst>
        <pc:spChg chg="mod">
          <ac:chgData name="Anna Carter" userId="S::anna.carter@npatschools.org::3a39de99-15e4-4a5a-9e50-3ea6b487e03c" providerId="AD" clId="Web-{714D37F0-868C-4B98-A9F9-4071C8FE7758}" dt="2019-09-16T14:30:30.173" v="3" actId="20577"/>
          <ac:spMkLst>
            <pc:docMk/>
            <pc:sldMk cId="279875746" sldId="260"/>
            <ac:spMk id="3" creationId="{00000000-0000-0000-0000-000000000000}"/>
          </ac:spMkLst>
        </pc:spChg>
      </pc:sldChg>
    </pc:docChg>
  </pc:docChgLst>
  <pc:docChgLst>
    <pc:chgData name="Guest User" providerId="Windows Live" clId="Web-{E0424530-BD34-48D5-A56B-26C5C3AED2D7}"/>
    <pc:docChg chg="addSld modSld sldOrd">
      <pc:chgData name="Guest User" userId="" providerId="Windows Live" clId="Web-{E0424530-BD34-48D5-A56B-26C5C3AED2D7}" dt="2019-11-18T20:35:16.150" v="26" actId="20577"/>
      <pc:docMkLst>
        <pc:docMk/>
      </pc:docMkLst>
      <pc:sldChg chg="modSp">
        <pc:chgData name="Guest User" userId="" providerId="Windows Live" clId="Web-{E0424530-BD34-48D5-A56B-26C5C3AED2D7}" dt="2019-11-18T20:35:12.493" v="24" actId="20577"/>
        <pc:sldMkLst>
          <pc:docMk/>
          <pc:sldMk cId="1699578371" sldId="413"/>
        </pc:sldMkLst>
        <pc:spChg chg="mod">
          <ac:chgData name="Guest User" userId="" providerId="Windows Live" clId="Web-{E0424530-BD34-48D5-A56B-26C5C3AED2D7}" dt="2019-11-18T20:35:12.493" v="24" actId="20577"/>
          <ac:spMkLst>
            <pc:docMk/>
            <pc:sldMk cId="1699578371" sldId="413"/>
            <ac:spMk id="9" creationId="{6BF27C80-1088-4430-A15B-881B5FBDCE0F}"/>
          </ac:spMkLst>
        </pc:spChg>
      </pc:sldChg>
      <pc:sldChg chg="modSp">
        <pc:chgData name="Guest User" userId="" providerId="Windows Live" clId="Web-{E0424530-BD34-48D5-A56B-26C5C3AED2D7}" dt="2019-11-18T20:35:05.025" v="21" actId="20577"/>
        <pc:sldMkLst>
          <pc:docMk/>
          <pc:sldMk cId="4008962152" sldId="414"/>
        </pc:sldMkLst>
        <pc:spChg chg="mod">
          <ac:chgData name="Guest User" userId="" providerId="Windows Live" clId="Web-{E0424530-BD34-48D5-A56B-26C5C3AED2D7}" dt="2019-11-18T20:35:05.025" v="21" actId="20577"/>
          <ac:spMkLst>
            <pc:docMk/>
            <pc:sldMk cId="4008962152" sldId="414"/>
            <ac:spMk id="3" creationId="{27F7107E-2E7A-49C0-ACF6-5B002210613B}"/>
          </ac:spMkLst>
        </pc:spChg>
      </pc:sldChg>
      <pc:sldChg chg="addSp delSp modSp">
        <pc:chgData name="Guest User" userId="" providerId="Windows Live" clId="Web-{E0424530-BD34-48D5-A56B-26C5C3AED2D7}" dt="2019-11-18T20:24:19.896" v="20" actId="14100"/>
        <pc:sldMkLst>
          <pc:docMk/>
          <pc:sldMk cId="3694408131" sldId="425"/>
        </pc:sldMkLst>
        <pc:spChg chg="del">
          <ac:chgData name="Guest User" userId="" providerId="Windows Live" clId="Web-{E0424530-BD34-48D5-A56B-26C5C3AED2D7}" dt="2019-11-18T20:23:58.552" v="15"/>
          <ac:spMkLst>
            <pc:docMk/>
            <pc:sldMk cId="3694408131" sldId="425"/>
            <ac:spMk id="2" creationId="{AA287CB3-E9EF-42A4-9697-3B6A3AD94053}"/>
          </ac:spMkLst>
        </pc:spChg>
        <pc:spChg chg="mod">
          <ac:chgData name="Guest User" userId="" providerId="Windows Live" clId="Web-{E0424530-BD34-48D5-A56B-26C5C3AED2D7}" dt="2019-11-18T20:24:19.896" v="20" actId="14100"/>
          <ac:spMkLst>
            <pc:docMk/>
            <pc:sldMk cId="3694408131" sldId="425"/>
            <ac:spMk id="3" creationId="{2C94B587-0338-4823-A83D-C7BDDF913DB6}"/>
          </ac:spMkLst>
        </pc:spChg>
        <pc:spChg chg="add del mod">
          <ac:chgData name="Guest User" userId="" providerId="Windows Live" clId="Web-{E0424530-BD34-48D5-A56B-26C5C3AED2D7}" dt="2019-11-18T20:24:10.099" v="19"/>
          <ac:spMkLst>
            <pc:docMk/>
            <pc:sldMk cId="3694408131" sldId="425"/>
            <ac:spMk id="6" creationId="{7C94AC2F-EFC5-4835-B099-A7BA1E8308B7}"/>
          </ac:spMkLst>
        </pc:spChg>
      </pc:sldChg>
      <pc:sldChg chg="modSp add ord replId">
        <pc:chgData name="Guest User" userId="" providerId="Windows Live" clId="Web-{E0424530-BD34-48D5-A56B-26C5C3AED2D7}" dt="2019-11-18T20:23:40.865" v="11"/>
        <pc:sldMkLst>
          <pc:docMk/>
          <pc:sldMk cId="4253526952" sldId="446"/>
        </pc:sldMkLst>
        <pc:spChg chg="mod">
          <ac:chgData name="Guest User" userId="" providerId="Windows Live" clId="Web-{E0424530-BD34-48D5-A56B-26C5C3AED2D7}" dt="2019-11-18T20:23:13.833" v="9" actId="1076"/>
          <ac:spMkLst>
            <pc:docMk/>
            <pc:sldMk cId="4253526952" sldId="446"/>
            <ac:spMk id="2" creationId="{AA287CB3-E9EF-42A4-9697-3B6A3AD94053}"/>
          </ac:spMkLst>
        </pc:spChg>
        <pc:spChg chg="mod">
          <ac:chgData name="Guest User" userId="" providerId="Windows Live" clId="Web-{E0424530-BD34-48D5-A56B-26C5C3AED2D7}" dt="2019-11-18T20:23:20.990" v="10" actId="14100"/>
          <ac:spMkLst>
            <pc:docMk/>
            <pc:sldMk cId="4253526952" sldId="446"/>
            <ac:spMk id="3" creationId="{2C94B587-0338-4823-A83D-C7BDDF913DB6}"/>
          </ac:spMkLst>
        </pc:spChg>
      </pc:sldChg>
    </pc:docChg>
  </pc:docChgLst>
  <pc:docChgLst>
    <pc:chgData name="Guest User" providerId="Windows Live" clId="Web-{75B59CF0-408D-4434-8D5B-C7CAA6467542}"/>
    <pc:docChg chg="addSld delSld modSld sldOrd">
      <pc:chgData name="Guest User" userId="" providerId="Windows Live" clId="Web-{75B59CF0-408D-4434-8D5B-C7CAA6467542}" dt="2019-11-17T15:58:37.560" v="3865" actId="20577"/>
      <pc:docMkLst>
        <pc:docMk/>
      </pc:docMkLst>
      <pc:sldChg chg="addSp modSp mod modClrScheme chgLayout">
        <pc:chgData name="Guest User" userId="" providerId="Windows Live" clId="Web-{75B59CF0-408D-4434-8D5B-C7CAA6467542}" dt="2019-11-17T15:46:34.307" v="3438"/>
        <pc:sldMkLst>
          <pc:docMk/>
          <pc:sldMk cId="279875746" sldId="260"/>
        </pc:sldMkLst>
        <pc:spChg chg="add mod ord">
          <ac:chgData name="Guest User" userId="" providerId="Windows Live" clId="Web-{75B59CF0-408D-4434-8D5B-C7CAA6467542}" dt="2019-11-17T15:46:34.307" v="3438"/>
          <ac:spMkLst>
            <pc:docMk/>
            <pc:sldMk cId="279875746" sldId="260"/>
            <ac:spMk id="2" creationId="{38F4D455-1F95-4D6C-B0E5-E05006019FE9}"/>
          </ac:spMkLst>
        </pc:spChg>
        <pc:spChg chg="mod ord">
          <ac:chgData name="Guest User" userId="" providerId="Windows Live" clId="Web-{75B59CF0-408D-4434-8D5B-C7CAA6467542}" dt="2019-11-17T15:46:34.307" v="3438"/>
          <ac:spMkLst>
            <pc:docMk/>
            <pc:sldMk cId="279875746" sldId="260"/>
            <ac:spMk id="3" creationId="{00000000-0000-0000-0000-000000000000}"/>
          </ac:spMkLst>
        </pc:spChg>
        <pc:spChg chg="mod ord">
          <ac:chgData name="Guest User" userId="" providerId="Windows Live" clId="Web-{75B59CF0-408D-4434-8D5B-C7CAA6467542}" dt="2019-11-17T15:46:34.307" v="3438"/>
          <ac:spMkLst>
            <pc:docMk/>
            <pc:sldMk cId="279875746" sldId="260"/>
            <ac:spMk id="6" creationId="{F1B16A4E-3509-4E9E-A889-FC889323C43D}"/>
          </ac:spMkLst>
        </pc:spChg>
        <pc:picChg chg="mod">
          <ac:chgData name="Guest User" userId="" providerId="Windows Live" clId="Web-{75B59CF0-408D-4434-8D5B-C7CAA6467542}" dt="2019-11-17T15:46:34.120" v="3437" actId="1076"/>
          <ac:picMkLst>
            <pc:docMk/>
            <pc:sldMk cId="279875746" sldId="260"/>
            <ac:picMk id="9" creationId="{7CAF4543-BE10-4289-96C0-5492C431F661}"/>
          </ac:picMkLst>
        </pc:picChg>
      </pc:sldChg>
      <pc:sldChg chg="modSp mod modClrScheme chgLayout">
        <pc:chgData name="Guest User" userId="" providerId="Windows Live" clId="Web-{75B59CF0-408D-4434-8D5B-C7CAA6467542}" dt="2019-11-17T15:35:52.867" v="3396" actId="20577"/>
        <pc:sldMkLst>
          <pc:docMk/>
          <pc:sldMk cId="798439538" sldId="392"/>
        </pc:sldMkLst>
        <pc:spChg chg="mod ord">
          <ac:chgData name="Guest User" userId="" providerId="Windows Live" clId="Web-{75B59CF0-408D-4434-8D5B-C7CAA6467542}" dt="2019-11-17T15:35:07.273" v="3393"/>
          <ac:spMkLst>
            <pc:docMk/>
            <pc:sldMk cId="798439538" sldId="392"/>
            <ac:spMk id="2" creationId="{BEAE1ECF-A573-46B4-AE4B-FFD9B3746BE9}"/>
          </ac:spMkLst>
        </pc:spChg>
        <pc:spChg chg="mod ord">
          <ac:chgData name="Guest User" userId="" providerId="Windows Live" clId="Web-{75B59CF0-408D-4434-8D5B-C7CAA6467542}" dt="2019-11-17T15:35:52.867" v="3396" actId="20577"/>
          <ac:spMkLst>
            <pc:docMk/>
            <pc:sldMk cId="798439538" sldId="392"/>
            <ac:spMk id="3" creationId="{27F7107E-2E7A-49C0-ACF6-5B002210613B}"/>
          </ac:spMkLst>
        </pc:spChg>
        <pc:spChg chg="mod ord">
          <ac:chgData name="Guest User" userId="" providerId="Windows Live" clId="Web-{75B59CF0-408D-4434-8D5B-C7CAA6467542}" dt="2019-11-17T15:35:07.273" v="3393"/>
          <ac:spMkLst>
            <pc:docMk/>
            <pc:sldMk cId="798439538" sldId="392"/>
            <ac:spMk id="5" creationId="{699B4E54-4D49-4CC6-B22F-139EBF718891}"/>
          </ac:spMkLst>
        </pc:spChg>
      </pc:sldChg>
      <pc:sldChg chg="addSp modSp mod modClrScheme chgLayout">
        <pc:chgData name="Guest User" userId="" providerId="Windows Live" clId="Web-{75B59CF0-408D-4434-8D5B-C7CAA6467542}" dt="2019-11-17T15:37:34.180" v="3410" actId="20577"/>
        <pc:sldMkLst>
          <pc:docMk/>
          <pc:sldMk cId="1382395739" sldId="394"/>
        </pc:sldMkLst>
        <pc:spChg chg="mod ord">
          <ac:chgData name="Guest User" userId="" providerId="Windows Live" clId="Web-{75B59CF0-408D-4434-8D5B-C7CAA6467542}" dt="2019-11-17T15:36:48.711" v="3406"/>
          <ac:spMkLst>
            <pc:docMk/>
            <pc:sldMk cId="1382395739" sldId="394"/>
            <ac:spMk id="2" creationId="{BEAE1ECF-A573-46B4-AE4B-FFD9B3746BE9}"/>
          </ac:spMkLst>
        </pc:spChg>
        <pc:spChg chg="add mod ord">
          <ac:chgData name="Guest User" userId="" providerId="Windows Live" clId="Web-{75B59CF0-408D-4434-8D5B-C7CAA6467542}" dt="2019-11-17T15:37:34.180" v="3410" actId="20577"/>
          <ac:spMkLst>
            <pc:docMk/>
            <pc:sldMk cId="1382395739" sldId="394"/>
            <ac:spMk id="3" creationId="{71790223-5332-4987-8B1E-1BCE82A6BCDC}"/>
          </ac:spMkLst>
        </pc:spChg>
        <pc:spChg chg="mod ord">
          <ac:chgData name="Guest User" userId="" providerId="Windows Live" clId="Web-{75B59CF0-408D-4434-8D5B-C7CAA6467542}" dt="2019-11-17T15:36:48.711" v="3406"/>
          <ac:spMkLst>
            <pc:docMk/>
            <pc:sldMk cId="1382395739" sldId="394"/>
            <ac:spMk id="5" creationId="{699B4E54-4D49-4CC6-B22F-139EBF718891}"/>
          </ac:spMkLst>
        </pc:spChg>
      </pc:sldChg>
      <pc:sldChg chg="modSp mod modClrScheme chgLayout">
        <pc:chgData name="Guest User" userId="" providerId="Windows Live" clId="Web-{75B59CF0-408D-4434-8D5B-C7CAA6467542}" dt="2019-11-17T15:36:37.273" v="3403" actId="20577"/>
        <pc:sldMkLst>
          <pc:docMk/>
          <pc:sldMk cId="1386129520" sldId="401"/>
        </pc:sldMkLst>
        <pc:spChg chg="mod ord">
          <ac:chgData name="Guest User" userId="" providerId="Windows Live" clId="Web-{75B59CF0-408D-4434-8D5B-C7CAA6467542}" dt="2019-11-17T15:36:08.757" v="3399"/>
          <ac:spMkLst>
            <pc:docMk/>
            <pc:sldMk cId="1386129520" sldId="401"/>
            <ac:spMk id="2" creationId="{BEAE1ECF-A573-46B4-AE4B-FFD9B3746BE9}"/>
          </ac:spMkLst>
        </pc:spChg>
        <pc:spChg chg="mod ord">
          <ac:chgData name="Guest User" userId="" providerId="Windows Live" clId="Web-{75B59CF0-408D-4434-8D5B-C7CAA6467542}" dt="2019-11-17T15:36:08.757" v="3399"/>
          <ac:spMkLst>
            <pc:docMk/>
            <pc:sldMk cId="1386129520" sldId="401"/>
            <ac:spMk id="5" creationId="{699B4E54-4D49-4CC6-B22F-139EBF718891}"/>
          </ac:spMkLst>
        </pc:spChg>
        <pc:spChg chg="mod ord">
          <ac:chgData name="Guest User" userId="" providerId="Windows Live" clId="Web-{75B59CF0-408D-4434-8D5B-C7CAA6467542}" dt="2019-11-17T15:36:37.273" v="3403" actId="20577"/>
          <ac:spMkLst>
            <pc:docMk/>
            <pc:sldMk cId="1386129520" sldId="401"/>
            <ac:spMk id="7" creationId="{70EDD476-1B77-466E-ACED-6FC6DF4D5C5D}"/>
          </ac:spMkLst>
        </pc:spChg>
      </pc:sldChg>
      <pc:sldChg chg="modSp mod modClrScheme chgLayout">
        <pc:chgData name="Guest User" userId="" providerId="Windows Live" clId="Web-{75B59CF0-408D-4434-8D5B-C7CAA6467542}" dt="2019-11-17T15:38:30.368" v="3417" actId="20577"/>
        <pc:sldMkLst>
          <pc:docMk/>
          <pc:sldMk cId="135903038" sldId="402"/>
        </pc:sldMkLst>
        <pc:spChg chg="mod ord">
          <ac:chgData name="Guest User" userId="" providerId="Windows Live" clId="Web-{75B59CF0-408D-4434-8D5B-C7CAA6467542}" dt="2019-11-17T15:37:46.070" v="3413"/>
          <ac:spMkLst>
            <pc:docMk/>
            <pc:sldMk cId="135903038" sldId="402"/>
            <ac:spMk id="2" creationId="{BEAE1ECF-A573-46B4-AE4B-FFD9B3746BE9}"/>
          </ac:spMkLst>
        </pc:spChg>
        <pc:spChg chg="mod ord">
          <ac:chgData name="Guest User" userId="" providerId="Windows Live" clId="Web-{75B59CF0-408D-4434-8D5B-C7CAA6467542}" dt="2019-11-17T15:37:46.070" v="3413"/>
          <ac:spMkLst>
            <pc:docMk/>
            <pc:sldMk cId="135903038" sldId="402"/>
            <ac:spMk id="5" creationId="{699B4E54-4D49-4CC6-B22F-139EBF718891}"/>
          </ac:spMkLst>
        </pc:spChg>
        <pc:spChg chg="mod ord">
          <ac:chgData name="Guest User" userId="" providerId="Windows Live" clId="Web-{75B59CF0-408D-4434-8D5B-C7CAA6467542}" dt="2019-11-17T15:38:30.368" v="3417" actId="20577"/>
          <ac:spMkLst>
            <pc:docMk/>
            <pc:sldMk cId="135903038" sldId="402"/>
            <ac:spMk id="7" creationId="{70EDD476-1B77-466E-ACED-6FC6DF4D5C5D}"/>
          </ac:spMkLst>
        </pc:spChg>
      </pc:sldChg>
      <pc:sldChg chg="modSp mod modClrScheme chgLayout">
        <pc:chgData name="Guest User" userId="" providerId="Windows Live" clId="Web-{75B59CF0-408D-4434-8D5B-C7CAA6467542}" dt="2019-11-17T15:39:30.446" v="3426" actId="20577"/>
        <pc:sldMkLst>
          <pc:docMk/>
          <pc:sldMk cId="4194997917" sldId="403"/>
        </pc:sldMkLst>
        <pc:spChg chg="mod ord">
          <ac:chgData name="Guest User" userId="" providerId="Windows Live" clId="Web-{75B59CF0-408D-4434-8D5B-C7CAA6467542}" dt="2019-11-17T15:38:42.618" v="3420"/>
          <ac:spMkLst>
            <pc:docMk/>
            <pc:sldMk cId="4194997917" sldId="403"/>
            <ac:spMk id="2" creationId="{BEAE1ECF-A573-46B4-AE4B-FFD9B3746BE9}"/>
          </ac:spMkLst>
        </pc:spChg>
        <pc:spChg chg="mod ord">
          <ac:chgData name="Guest User" userId="" providerId="Windows Live" clId="Web-{75B59CF0-408D-4434-8D5B-C7CAA6467542}" dt="2019-11-17T15:38:42.618" v="3420"/>
          <ac:spMkLst>
            <pc:docMk/>
            <pc:sldMk cId="4194997917" sldId="403"/>
            <ac:spMk id="5" creationId="{699B4E54-4D49-4CC6-B22F-139EBF718891}"/>
          </ac:spMkLst>
        </pc:spChg>
        <pc:spChg chg="mod ord">
          <ac:chgData name="Guest User" userId="" providerId="Windows Live" clId="Web-{75B59CF0-408D-4434-8D5B-C7CAA6467542}" dt="2019-11-17T15:39:30.446" v="3426" actId="20577"/>
          <ac:spMkLst>
            <pc:docMk/>
            <pc:sldMk cId="4194997917" sldId="403"/>
            <ac:spMk id="7" creationId="{70EDD476-1B77-466E-ACED-6FC6DF4D5C5D}"/>
          </ac:spMkLst>
        </pc:spChg>
      </pc:sldChg>
      <pc:sldChg chg="modSp mod modClrScheme chgLayout">
        <pc:chgData name="Guest User" userId="" providerId="Windows Live" clId="Web-{75B59CF0-408D-4434-8D5B-C7CAA6467542}" dt="2019-11-17T15:40:22.055" v="3433" actId="20577"/>
        <pc:sldMkLst>
          <pc:docMk/>
          <pc:sldMk cId="2198972205" sldId="404"/>
        </pc:sldMkLst>
        <pc:spChg chg="mod ord">
          <ac:chgData name="Guest User" userId="" providerId="Windows Live" clId="Web-{75B59CF0-408D-4434-8D5B-C7CAA6467542}" dt="2019-11-17T15:39:39.633" v="3429"/>
          <ac:spMkLst>
            <pc:docMk/>
            <pc:sldMk cId="2198972205" sldId="404"/>
            <ac:spMk id="2" creationId="{BEAE1ECF-A573-46B4-AE4B-FFD9B3746BE9}"/>
          </ac:spMkLst>
        </pc:spChg>
        <pc:spChg chg="mod ord">
          <ac:chgData name="Guest User" userId="" providerId="Windows Live" clId="Web-{75B59CF0-408D-4434-8D5B-C7CAA6467542}" dt="2019-11-17T15:39:39.633" v="3429"/>
          <ac:spMkLst>
            <pc:docMk/>
            <pc:sldMk cId="2198972205" sldId="404"/>
            <ac:spMk id="5" creationId="{699B4E54-4D49-4CC6-B22F-139EBF718891}"/>
          </ac:spMkLst>
        </pc:spChg>
        <pc:spChg chg="mod ord">
          <ac:chgData name="Guest User" userId="" providerId="Windows Live" clId="Web-{75B59CF0-408D-4434-8D5B-C7CAA6467542}" dt="2019-11-17T15:40:22.055" v="3433" actId="20577"/>
          <ac:spMkLst>
            <pc:docMk/>
            <pc:sldMk cId="2198972205" sldId="404"/>
            <ac:spMk id="7" creationId="{70EDD476-1B77-466E-ACED-6FC6DF4D5C5D}"/>
          </ac:spMkLst>
        </pc:spChg>
      </pc:sldChg>
      <pc:sldChg chg="modSp new ord">
        <pc:chgData name="Guest User" userId="" providerId="Windows Live" clId="Web-{75B59CF0-408D-4434-8D5B-C7CAA6467542}" dt="2019-11-17T14:48:31.932" v="374" actId="20577"/>
        <pc:sldMkLst>
          <pc:docMk/>
          <pc:sldMk cId="396946636" sldId="415"/>
        </pc:sldMkLst>
        <pc:spChg chg="mod">
          <ac:chgData name="Guest User" userId="" providerId="Windows Live" clId="Web-{75B59CF0-408D-4434-8D5B-C7CAA6467542}" dt="2019-11-17T14:43:05.587" v="8" actId="20577"/>
          <ac:spMkLst>
            <pc:docMk/>
            <pc:sldMk cId="396946636" sldId="415"/>
            <ac:spMk id="2" creationId="{7D746667-DC55-4C3A-BA50-2DEB5BAC5EEA}"/>
          </ac:spMkLst>
        </pc:spChg>
        <pc:spChg chg="mod">
          <ac:chgData name="Guest User" userId="" providerId="Windows Live" clId="Web-{75B59CF0-408D-4434-8D5B-C7CAA6467542}" dt="2019-11-17T14:48:31.932" v="374" actId="20577"/>
          <ac:spMkLst>
            <pc:docMk/>
            <pc:sldMk cId="396946636" sldId="415"/>
            <ac:spMk id="3" creationId="{A3B05166-CA4C-458F-BBC1-313A22B5A89C}"/>
          </ac:spMkLst>
        </pc:spChg>
      </pc:sldChg>
      <pc:sldChg chg="modSp new ord">
        <pc:chgData name="Guest User" userId="" providerId="Windows Live" clId="Web-{75B59CF0-408D-4434-8D5B-C7CAA6467542}" dt="2019-11-17T14:49:16.292" v="407" actId="20577"/>
        <pc:sldMkLst>
          <pc:docMk/>
          <pc:sldMk cId="1504769828" sldId="416"/>
        </pc:sldMkLst>
        <pc:spChg chg="mod">
          <ac:chgData name="Guest User" userId="" providerId="Windows Live" clId="Web-{75B59CF0-408D-4434-8D5B-C7CAA6467542}" dt="2019-11-17T14:49:16.292" v="407" actId="20577"/>
          <ac:spMkLst>
            <pc:docMk/>
            <pc:sldMk cId="1504769828" sldId="416"/>
            <ac:spMk id="2" creationId="{F23958A8-45FA-4BF7-B250-CDFD4FE70C08}"/>
          </ac:spMkLst>
        </pc:spChg>
      </pc:sldChg>
      <pc:sldChg chg="modSp new">
        <pc:chgData name="Guest User" userId="" providerId="Windows Live" clId="Web-{75B59CF0-408D-4434-8D5B-C7CAA6467542}" dt="2019-11-17T14:49:24.792" v="416" actId="20577"/>
        <pc:sldMkLst>
          <pc:docMk/>
          <pc:sldMk cId="445920999" sldId="417"/>
        </pc:sldMkLst>
        <pc:spChg chg="mod">
          <ac:chgData name="Guest User" userId="" providerId="Windows Live" clId="Web-{75B59CF0-408D-4434-8D5B-C7CAA6467542}" dt="2019-11-17T14:49:24.792" v="416" actId="20577"/>
          <ac:spMkLst>
            <pc:docMk/>
            <pc:sldMk cId="445920999" sldId="417"/>
            <ac:spMk id="2" creationId="{9FB1BB0A-A342-4F11-AD82-DB1544024002}"/>
          </ac:spMkLst>
        </pc:spChg>
      </pc:sldChg>
      <pc:sldChg chg="modSp new">
        <pc:chgData name="Guest User" userId="" providerId="Windows Live" clId="Web-{75B59CF0-408D-4434-8D5B-C7CAA6467542}" dt="2019-11-17T14:51:32.683" v="476" actId="20577"/>
        <pc:sldMkLst>
          <pc:docMk/>
          <pc:sldMk cId="3029406517" sldId="418"/>
        </pc:sldMkLst>
        <pc:spChg chg="mod">
          <ac:chgData name="Guest User" userId="" providerId="Windows Live" clId="Web-{75B59CF0-408D-4434-8D5B-C7CAA6467542}" dt="2019-11-17T14:51:32.683" v="476" actId="20577"/>
          <ac:spMkLst>
            <pc:docMk/>
            <pc:sldMk cId="3029406517" sldId="418"/>
            <ac:spMk id="2" creationId="{FE5BAC5E-33BB-4A4B-8ACC-6568D0CFD19D}"/>
          </ac:spMkLst>
        </pc:spChg>
      </pc:sldChg>
      <pc:sldChg chg="modSp new">
        <pc:chgData name="Guest User" userId="" providerId="Windows Live" clId="Web-{75B59CF0-408D-4434-8D5B-C7CAA6467542}" dt="2019-11-17T14:53:00.840" v="555" actId="20577"/>
        <pc:sldMkLst>
          <pc:docMk/>
          <pc:sldMk cId="3545176501" sldId="419"/>
        </pc:sldMkLst>
        <pc:spChg chg="mod">
          <ac:chgData name="Guest User" userId="" providerId="Windows Live" clId="Web-{75B59CF0-408D-4434-8D5B-C7CAA6467542}" dt="2019-11-17T14:53:00.840" v="555" actId="20577"/>
          <ac:spMkLst>
            <pc:docMk/>
            <pc:sldMk cId="3545176501" sldId="419"/>
            <ac:spMk id="2" creationId="{A84928A3-6A57-4C07-BACD-8F08F3829110}"/>
          </ac:spMkLst>
        </pc:spChg>
      </pc:sldChg>
      <pc:sldChg chg="modSp new">
        <pc:chgData name="Guest User" userId="" providerId="Windows Live" clId="Web-{75B59CF0-408D-4434-8D5B-C7CAA6467542}" dt="2019-11-17T14:53:46.699" v="626" actId="20577"/>
        <pc:sldMkLst>
          <pc:docMk/>
          <pc:sldMk cId="2032063854" sldId="420"/>
        </pc:sldMkLst>
        <pc:spChg chg="mod">
          <ac:chgData name="Guest User" userId="" providerId="Windows Live" clId="Web-{75B59CF0-408D-4434-8D5B-C7CAA6467542}" dt="2019-11-17T14:53:46.699" v="626" actId="20577"/>
          <ac:spMkLst>
            <pc:docMk/>
            <pc:sldMk cId="2032063854" sldId="420"/>
            <ac:spMk id="2" creationId="{AD9349D7-DA1C-4661-83D6-EBF61C897A51}"/>
          </ac:spMkLst>
        </pc:spChg>
      </pc:sldChg>
      <pc:sldChg chg="modSp new">
        <pc:chgData name="Guest User" userId="" providerId="Windows Live" clId="Web-{75B59CF0-408D-4434-8D5B-C7CAA6467542}" dt="2019-11-17T14:54:51.059" v="873" actId="20577"/>
        <pc:sldMkLst>
          <pc:docMk/>
          <pc:sldMk cId="2219006888" sldId="421"/>
        </pc:sldMkLst>
        <pc:spChg chg="mod">
          <ac:chgData name="Guest User" userId="" providerId="Windows Live" clId="Web-{75B59CF0-408D-4434-8D5B-C7CAA6467542}" dt="2019-11-17T14:54:19.825" v="727" actId="20577"/>
          <ac:spMkLst>
            <pc:docMk/>
            <pc:sldMk cId="2219006888" sldId="421"/>
            <ac:spMk id="2" creationId="{29A8471D-6EA1-41EE-826C-703776F3AC66}"/>
          </ac:spMkLst>
        </pc:spChg>
        <pc:spChg chg="mod">
          <ac:chgData name="Guest User" userId="" providerId="Windows Live" clId="Web-{75B59CF0-408D-4434-8D5B-C7CAA6467542}" dt="2019-11-17T14:54:51.059" v="873" actId="20577"/>
          <ac:spMkLst>
            <pc:docMk/>
            <pc:sldMk cId="2219006888" sldId="421"/>
            <ac:spMk id="3" creationId="{9409A77E-891A-40C9-8B9E-18D344853EBC}"/>
          </ac:spMkLst>
        </pc:spChg>
      </pc:sldChg>
      <pc:sldChg chg="modSp new ord">
        <pc:chgData name="Guest User" userId="" providerId="Windows Live" clId="Web-{75B59CF0-408D-4434-8D5B-C7CAA6467542}" dt="2019-11-17T15:00:29.264" v="925" actId="20577"/>
        <pc:sldMkLst>
          <pc:docMk/>
          <pc:sldMk cId="729930061" sldId="422"/>
        </pc:sldMkLst>
        <pc:spChg chg="mod">
          <ac:chgData name="Guest User" userId="" providerId="Windows Live" clId="Web-{75B59CF0-408D-4434-8D5B-C7CAA6467542}" dt="2019-11-17T14:59:38.279" v="900" actId="20577"/>
          <ac:spMkLst>
            <pc:docMk/>
            <pc:sldMk cId="729930061" sldId="422"/>
            <ac:spMk id="2" creationId="{BB62F3A8-4816-4D74-AE37-1C7E92619481}"/>
          </ac:spMkLst>
        </pc:spChg>
        <pc:spChg chg="mod">
          <ac:chgData name="Guest User" userId="" providerId="Windows Live" clId="Web-{75B59CF0-408D-4434-8D5B-C7CAA6467542}" dt="2019-11-17T15:00:29.264" v="925" actId="20577"/>
          <ac:spMkLst>
            <pc:docMk/>
            <pc:sldMk cId="729930061" sldId="422"/>
            <ac:spMk id="3" creationId="{7D8D0A6E-E09A-42F2-B98A-EB56CA33B8AB}"/>
          </ac:spMkLst>
        </pc:spChg>
      </pc:sldChg>
      <pc:sldChg chg="addSp delSp modSp add del mod ord replId setBg">
        <pc:chgData name="Guest User" userId="" providerId="Windows Live" clId="Web-{75B59CF0-408D-4434-8D5B-C7CAA6467542}" dt="2019-11-17T15:56:13.044" v="3570"/>
        <pc:sldMkLst>
          <pc:docMk/>
          <pc:sldMk cId="1334174899" sldId="423"/>
        </pc:sldMkLst>
        <pc:spChg chg="del">
          <ac:chgData name="Guest User" userId="" providerId="Windows Live" clId="Web-{75B59CF0-408D-4434-8D5B-C7CAA6467542}" dt="2019-11-17T14:58:31.122" v="881"/>
          <ac:spMkLst>
            <pc:docMk/>
            <pc:sldMk cId="1334174899" sldId="423"/>
            <ac:spMk id="2" creationId="{BB62F3A8-4816-4D74-AE37-1C7E92619481}"/>
          </ac:spMkLst>
        </pc:spChg>
        <pc:spChg chg="add del">
          <ac:chgData name="Guest User" userId="" providerId="Windows Live" clId="Web-{75B59CF0-408D-4434-8D5B-C7CAA6467542}" dt="2019-11-17T14:58:27.107" v="880"/>
          <ac:spMkLst>
            <pc:docMk/>
            <pc:sldMk cId="1334174899" sldId="423"/>
            <ac:spMk id="3" creationId="{7D8D0A6E-E09A-42F2-B98A-EB56CA33B8AB}"/>
          </ac:spMkLst>
        </pc:spChg>
        <pc:spChg chg="mod">
          <ac:chgData name="Guest User" userId="" providerId="Windows Live" clId="Web-{75B59CF0-408D-4434-8D5B-C7CAA6467542}" dt="2019-11-17T14:58:31.122" v="881"/>
          <ac:spMkLst>
            <pc:docMk/>
            <pc:sldMk cId="1334174899" sldId="423"/>
            <ac:spMk id="4" creationId="{B48CB51B-86DE-4DDB-92F6-96C0F5E63ADB}"/>
          </ac:spMkLst>
        </pc:spChg>
        <pc:picChg chg="add del mod ord">
          <ac:chgData name="Guest User" userId="" providerId="Windows Live" clId="Web-{75B59CF0-408D-4434-8D5B-C7CAA6467542}" dt="2019-11-17T14:58:17.404" v="879"/>
          <ac:picMkLst>
            <pc:docMk/>
            <pc:sldMk cId="1334174899" sldId="423"/>
            <ac:picMk id="5" creationId="{A93975A6-A33B-404A-964E-8C6372D84C29}"/>
          </ac:picMkLst>
        </pc:picChg>
        <pc:picChg chg="add mod ord">
          <ac:chgData name="Guest User" userId="" providerId="Windows Live" clId="Web-{75B59CF0-408D-4434-8D5B-C7CAA6467542}" dt="2019-11-17T14:59:23.060" v="884" actId="1076"/>
          <ac:picMkLst>
            <pc:docMk/>
            <pc:sldMk cId="1334174899" sldId="423"/>
            <ac:picMk id="7" creationId="{AA1824D3-6557-42CB-88FA-91BC0BC58FD8}"/>
          </ac:picMkLst>
        </pc:picChg>
      </pc:sldChg>
      <pc:sldChg chg="modSp new ord">
        <pc:chgData name="Guest User" userId="" providerId="Windows Live" clId="Web-{75B59CF0-408D-4434-8D5B-C7CAA6467542}" dt="2019-11-17T15:04:19.499" v="1137" actId="20577"/>
        <pc:sldMkLst>
          <pc:docMk/>
          <pc:sldMk cId="1911857695" sldId="424"/>
        </pc:sldMkLst>
        <pc:spChg chg="mod">
          <ac:chgData name="Guest User" userId="" providerId="Windows Live" clId="Web-{75B59CF0-408D-4434-8D5B-C7CAA6467542}" dt="2019-11-17T15:00:58.232" v="948" actId="20577"/>
          <ac:spMkLst>
            <pc:docMk/>
            <pc:sldMk cId="1911857695" sldId="424"/>
            <ac:spMk id="2" creationId="{E9835DB8-D1BE-4A82-AB49-5E22353DF711}"/>
          </ac:spMkLst>
        </pc:spChg>
        <pc:spChg chg="mod">
          <ac:chgData name="Guest User" userId="" providerId="Windows Live" clId="Web-{75B59CF0-408D-4434-8D5B-C7CAA6467542}" dt="2019-11-17T15:04:19.499" v="1137" actId="20577"/>
          <ac:spMkLst>
            <pc:docMk/>
            <pc:sldMk cId="1911857695" sldId="424"/>
            <ac:spMk id="3" creationId="{8FF6B64D-9D0C-458B-8682-02D02E90DADE}"/>
          </ac:spMkLst>
        </pc:spChg>
      </pc:sldChg>
      <pc:sldChg chg="modSp new">
        <pc:chgData name="Guest User" userId="" providerId="Windows Live" clId="Web-{75B59CF0-408D-4434-8D5B-C7CAA6467542}" dt="2019-11-17T15:04:36.515" v="1150" actId="20577"/>
        <pc:sldMkLst>
          <pc:docMk/>
          <pc:sldMk cId="3694408131" sldId="425"/>
        </pc:sldMkLst>
        <pc:spChg chg="mod">
          <ac:chgData name="Guest User" userId="" providerId="Windows Live" clId="Web-{75B59CF0-408D-4434-8D5B-C7CAA6467542}" dt="2019-11-17T15:04:36.515" v="1150" actId="20577"/>
          <ac:spMkLst>
            <pc:docMk/>
            <pc:sldMk cId="3694408131" sldId="425"/>
            <ac:spMk id="2" creationId="{AA287CB3-E9EF-42A4-9697-3B6A3AD94053}"/>
          </ac:spMkLst>
        </pc:spChg>
      </pc:sldChg>
      <pc:sldChg chg="modSp new">
        <pc:chgData name="Guest User" userId="" providerId="Windows Live" clId="Web-{75B59CF0-408D-4434-8D5B-C7CAA6467542}" dt="2019-11-17T15:05:33.296" v="1296" actId="20577"/>
        <pc:sldMkLst>
          <pc:docMk/>
          <pc:sldMk cId="1375325398" sldId="426"/>
        </pc:sldMkLst>
        <pc:spChg chg="mod">
          <ac:chgData name="Guest User" userId="" providerId="Windows Live" clId="Web-{75B59CF0-408D-4434-8D5B-C7CAA6467542}" dt="2019-11-17T15:04:43.311" v="1182" actId="20577"/>
          <ac:spMkLst>
            <pc:docMk/>
            <pc:sldMk cId="1375325398" sldId="426"/>
            <ac:spMk id="2" creationId="{D5F83FDF-BA1F-4E4D-B8AC-EF9D8D94805A}"/>
          </ac:spMkLst>
        </pc:spChg>
        <pc:spChg chg="mod">
          <ac:chgData name="Guest User" userId="" providerId="Windows Live" clId="Web-{75B59CF0-408D-4434-8D5B-C7CAA6467542}" dt="2019-11-17T15:05:33.296" v="1296" actId="20577"/>
          <ac:spMkLst>
            <pc:docMk/>
            <pc:sldMk cId="1375325398" sldId="426"/>
            <ac:spMk id="3" creationId="{A6051145-3F1D-432E-94A8-05AFF402B681}"/>
          </ac:spMkLst>
        </pc:spChg>
      </pc:sldChg>
      <pc:sldChg chg="modSp new">
        <pc:chgData name="Guest User" userId="" providerId="Windows Live" clId="Web-{75B59CF0-408D-4434-8D5B-C7CAA6467542}" dt="2019-11-17T15:09:19.703" v="1356" actId="20577"/>
        <pc:sldMkLst>
          <pc:docMk/>
          <pc:sldMk cId="756973791" sldId="427"/>
        </pc:sldMkLst>
        <pc:spChg chg="mod">
          <ac:chgData name="Guest User" userId="" providerId="Windows Live" clId="Web-{75B59CF0-408D-4434-8D5B-C7CAA6467542}" dt="2019-11-17T15:09:19.703" v="1356" actId="20577"/>
          <ac:spMkLst>
            <pc:docMk/>
            <pc:sldMk cId="756973791" sldId="427"/>
            <ac:spMk id="2" creationId="{F5431CFB-41E3-4349-B3BB-5C2A9DFBB5D5}"/>
          </ac:spMkLst>
        </pc:spChg>
      </pc:sldChg>
      <pc:sldChg chg="addSp modSp new">
        <pc:chgData name="Guest User" userId="" providerId="Windows Live" clId="Web-{75B59CF0-408D-4434-8D5B-C7CAA6467542}" dt="2019-11-17T15:14:55.799" v="1785" actId="20577"/>
        <pc:sldMkLst>
          <pc:docMk/>
          <pc:sldMk cId="3265920173" sldId="428"/>
        </pc:sldMkLst>
        <pc:spChg chg="mod">
          <ac:chgData name="Guest User" userId="" providerId="Windows Live" clId="Web-{75B59CF0-408D-4434-8D5B-C7CAA6467542}" dt="2019-11-17T15:14:55.799" v="1785" actId="20577"/>
          <ac:spMkLst>
            <pc:docMk/>
            <pc:sldMk cId="3265920173" sldId="428"/>
            <ac:spMk id="2" creationId="{8E5E68A3-22FD-4686-BB7A-A05CDA169DDE}"/>
          </ac:spMkLst>
        </pc:spChg>
        <pc:spChg chg="mod">
          <ac:chgData name="Guest User" userId="" providerId="Windows Live" clId="Web-{75B59CF0-408D-4434-8D5B-C7CAA6467542}" dt="2019-11-17T15:13:13.533" v="1772" actId="14100"/>
          <ac:spMkLst>
            <pc:docMk/>
            <pc:sldMk cId="3265920173" sldId="428"/>
            <ac:spMk id="3" creationId="{81A82BFC-56CD-4CF5-B394-22F991C697D7}"/>
          </ac:spMkLst>
        </pc:spChg>
        <pc:spChg chg="add mod">
          <ac:chgData name="Guest User" userId="" providerId="Windows Live" clId="Web-{75B59CF0-408D-4434-8D5B-C7CAA6467542}" dt="2019-11-17T15:13:16.314" v="1773" actId="1076"/>
          <ac:spMkLst>
            <pc:docMk/>
            <pc:sldMk cId="3265920173" sldId="428"/>
            <ac:spMk id="5" creationId="{91261F4C-05FB-4200-B515-95461D68E7D5}"/>
          </ac:spMkLst>
        </pc:spChg>
        <pc:spChg chg="add mod">
          <ac:chgData name="Guest User" userId="" providerId="Windows Live" clId="Web-{75B59CF0-408D-4434-8D5B-C7CAA6467542}" dt="2019-11-17T15:13:20.345" v="1774" actId="1076"/>
          <ac:spMkLst>
            <pc:docMk/>
            <pc:sldMk cId="3265920173" sldId="428"/>
            <ac:spMk id="6" creationId="{208B0C97-1382-4806-955A-5597D0D0C420}"/>
          </ac:spMkLst>
        </pc:spChg>
        <pc:spChg chg="add mod">
          <ac:chgData name="Guest User" userId="" providerId="Windows Live" clId="Web-{75B59CF0-408D-4434-8D5B-C7CAA6467542}" dt="2019-11-17T15:13:27.142" v="1775" actId="1076"/>
          <ac:spMkLst>
            <pc:docMk/>
            <pc:sldMk cId="3265920173" sldId="428"/>
            <ac:spMk id="7" creationId="{65757FF4-712F-44EC-B100-69175350B125}"/>
          </ac:spMkLst>
        </pc:spChg>
        <pc:spChg chg="add mod">
          <ac:chgData name="Guest User" userId="" providerId="Windows Live" clId="Web-{75B59CF0-408D-4434-8D5B-C7CAA6467542}" dt="2019-11-17T15:13:35.205" v="1776" actId="1076"/>
          <ac:spMkLst>
            <pc:docMk/>
            <pc:sldMk cId="3265920173" sldId="428"/>
            <ac:spMk id="8" creationId="{6BAB11D9-227C-4D09-AF9A-6F594E712E0D}"/>
          </ac:spMkLst>
        </pc:spChg>
        <pc:spChg chg="add mod">
          <ac:chgData name="Guest User" userId="" providerId="Windows Live" clId="Web-{75B59CF0-408D-4434-8D5B-C7CAA6467542}" dt="2019-11-17T15:13:42.345" v="1777" actId="1076"/>
          <ac:spMkLst>
            <pc:docMk/>
            <pc:sldMk cId="3265920173" sldId="428"/>
            <ac:spMk id="9" creationId="{5D53529F-9D9B-4C5F-87E2-86BA758A09A7}"/>
          </ac:spMkLst>
        </pc:spChg>
        <pc:spChg chg="add mod">
          <ac:chgData name="Guest User" userId="" providerId="Windows Live" clId="Web-{75B59CF0-408D-4434-8D5B-C7CAA6467542}" dt="2019-11-17T15:14:15.002" v="1781" actId="1076"/>
          <ac:spMkLst>
            <pc:docMk/>
            <pc:sldMk cId="3265920173" sldId="428"/>
            <ac:spMk id="10" creationId="{302306C0-2079-4DCE-9754-E84E67080BB4}"/>
          </ac:spMkLst>
        </pc:spChg>
        <pc:spChg chg="add mod">
          <ac:chgData name="Guest User" userId="" providerId="Windows Live" clId="Web-{75B59CF0-408D-4434-8D5B-C7CAA6467542}" dt="2019-11-17T15:14:00.033" v="1779" actId="1076"/>
          <ac:spMkLst>
            <pc:docMk/>
            <pc:sldMk cId="3265920173" sldId="428"/>
            <ac:spMk id="11" creationId="{C428F1F7-0B81-4509-826A-FD9D576AD824}"/>
          </ac:spMkLst>
        </pc:spChg>
        <pc:spChg chg="add mod">
          <ac:chgData name="Guest User" userId="" providerId="Windows Live" clId="Web-{75B59CF0-408D-4434-8D5B-C7CAA6467542}" dt="2019-11-17T15:14:10.111" v="1780" actId="1076"/>
          <ac:spMkLst>
            <pc:docMk/>
            <pc:sldMk cId="3265920173" sldId="428"/>
            <ac:spMk id="12" creationId="{A669CE08-19C9-4C85-9160-74657A646936}"/>
          </ac:spMkLst>
        </pc:spChg>
        <pc:spChg chg="add mod">
          <ac:chgData name="Guest User" userId="" providerId="Windows Live" clId="Web-{75B59CF0-408D-4434-8D5B-C7CAA6467542}" dt="2019-11-17T15:14:46.689" v="1784" actId="1076"/>
          <ac:spMkLst>
            <pc:docMk/>
            <pc:sldMk cId="3265920173" sldId="428"/>
            <ac:spMk id="13" creationId="{67C8A0A7-BF9A-49E4-BCAC-F16FBE921812}"/>
          </ac:spMkLst>
        </pc:spChg>
      </pc:sldChg>
      <pc:sldChg chg="modSp new">
        <pc:chgData name="Guest User" userId="" providerId="Windows Live" clId="Web-{75B59CF0-408D-4434-8D5B-C7CAA6467542}" dt="2019-11-17T15:15:55.018" v="1813" actId="20577"/>
        <pc:sldMkLst>
          <pc:docMk/>
          <pc:sldMk cId="2065836566" sldId="429"/>
        </pc:sldMkLst>
        <pc:spChg chg="mod">
          <ac:chgData name="Guest User" userId="" providerId="Windows Live" clId="Web-{75B59CF0-408D-4434-8D5B-C7CAA6467542}" dt="2019-11-17T15:15:55.018" v="1813" actId="20577"/>
          <ac:spMkLst>
            <pc:docMk/>
            <pc:sldMk cId="2065836566" sldId="429"/>
            <ac:spMk id="2" creationId="{07942A07-B953-4B16-B0D6-DB0444966884}"/>
          </ac:spMkLst>
        </pc:spChg>
      </pc:sldChg>
      <pc:sldChg chg="modSp new">
        <pc:chgData name="Guest User" userId="" providerId="Windows Live" clId="Web-{75B59CF0-408D-4434-8D5B-C7CAA6467542}" dt="2019-11-17T15:16:59.909" v="1916" actId="20577"/>
        <pc:sldMkLst>
          <pc:docMk/>
          <pc:sldMk cId="2997019760" sldId="430"/>
        </pc:sldMkLst>
        <pc:spChg chg="mod">
          <ac:chgData name="Guest User" userId="" providerId="Windows Live" clId="Web-{75B59CF0-408D-4434-8D5B-C7CAA6467542}" dt="2019-11-17T15:16:24.268" v="1837" actId="20577"/>
          <ac:spMkLst>
            <pc:docMk/>
            <pc:sldMk cId="2997019760" sldId="430"/>
            <ac:spMk id="2" creationId="{287B7DDF-89B7-41AF-9483-181381ADE406}"/>
          </ac:spMkLst>
        </pc:spChg>
        <pc:spChg chg="mod">
          <ac:chgData name="Guest User" userId="" providerId="Windows Live" clId="Web-{75B59CF0-408D-4434-8D5B-C7CAA6467542}" dt="2019-11-17T15:16:59.909" v="1916" actId="20577"/>
          <ac:spMkLst>
            <pc:docMk/>
            <pc:sldMk cId="2997019760" sldId="430"/>
            <ac:spMk id="3" creationId="{03440AA3-797B-4DED-A253-A88DB633C798}"/>
          </ac:spMkLst>
        </pc:spChg>
      </pc:sldChg>
      <pc:sldChg chg="modSp new">
        <pc:chgData name="Guest User" userId="" providerId="Windows Live" clId="Web-{75B59CF0-408D-4434-8D5B-C7CAA6467542}" dt="2019-11-17T15:20:49.175" v="2204" actId="20577"/>
        <pc:sldMkLst>
          <pc:docMk/>
          <pc:sldMk cId="2145597411" sldId="431"/>
        </pc:sldMkLst>
        <pc:spChg chg="mod">
          <ac:chgData name="Guest User" userId="" providerId="Windows Live" clId="Web-{75B59CF0-408D-4434-8D5B-C7CAA6467542}" dt="2019-11-17T15:18:22.253" v="1936" actId="20577"/>
          <ac:spMkLst>
            <pc:docMk/>
            <pc:sldMk cId="2145597411" sldId="431"/>
            <ac:spMk id="2" creationId="{89D1F6A8-FAC2-43B5-BC53-1BAFC0D16394}"/>
          </ac:spMkLst>
        </pc:spChg>
        <pc:spChg chg="mod">
          <ac:chgData name="Guest User" userId="" providerId="Windows Live" clId="Web-{75B59CF0-408D-4434-8D5B-C7CAA6467542}" dt="2019-11-17T15:20:49.175" v="2204" actId="20577"/>
          <ac:spMkLst>
            <pc:docMk/>
            <pc:sldMk cId="2145597411" sldId="431"/>
            <ac:spMk id="3" creationId="{AF5EF25A-F304-40A9-A270-9764B917E9BA}"/>
          </ac:spMkLst>
        </pc:spChg>
      </pc:sldChg>
      <pc:sldChg chg="modSp new">
        <pc:chgData name="Guest User" userId="" providerId="Windows Live" clId="Web-{75B59CF0-408D-4434-8D5B-C7CAA6467542}" dt="2019-11-17T15:22:04.394" v="2392" actId="20577"/>
        <pc:sldMkLst>
          <pc:docMk/>
          <pc:sldMk cId="3208444075" sldId="432"/>
        </pc:sldMkLst>
        <pc:spChg chg="mod">
          <ac:chgData name="Guest User" userId="" providerId="Windows Live" clId="Web-{75B59CF0-408D-4434-8D5B-C7CAA6467542}" dt="2019-11-17T15:21:00.128" v="2207" actId="20577"/>
          <ac:spMkLst>
            <pc:docMk/>
            <pc:sldMk cId="3208444075" sldId="432"/>
            <ac:spMk id="2" creationId="{626207B4-EB41-4121-9C2E-6AFCE6A03F12}"/>
          </ac:spMkLst>
        </pc:spChg>
        <pc:spChg chg="mod">
          <ac:chgData name="Guest User" userId="" providerId="Windows Live" clId="Web-{75B59CF0-408D-4434-8D5B-C7CAA6467542}" dt="2019-11-17T15:22:04.394" v="2392" actId="20577"/>
          <ac:spMkLst>
            <pc:docMk/>
            <pc:sldMk cId="3208444075" sldId="432"/>
            <ac:spMk id="3" creationId="{8E35A2E3-13BD-49C2-868F-5A7C9FF706F6}"/>
          </ac:spMkLst>
        </pc:spChg>
      </pc:sldChg>
      <pc:sldChg chg="modSp new">
        <pc:chgData name="Guest User" userId="" providerId="Windows Live" clId="Web-{75B59CF0-408D-4434-8D5B-C7CAA6467542}" dt="2019-11-17T15:24:45.379" v="2413" actId="20577"/>
        <pc:sldMkLst>
          <pc:docMk/>
          <pc:sldMk cId="1903456508" sldId="433"/>
        </pc:sldMkLst>
        <pc:spChg chg="mod">
          <ac:chgData name="Guest User" userId="" providerId="Windows Live" clId="Web-{75B59CF0-408D-4434-8D5B-C7CAA6467542}" dt="2019-11-17T15:24:45.379" v="2413" actId="20577"/>
          <ac:spMkLst>
            <pc:docMk/>
            <pc:sldMk cId="1903456508" sldId="433"/>
            <ac:spMk id="2" creationId="{9B4AACBD-0319-41F5-9662-49945FFCAC1E}"/>
          </ac:spMkLst>
        </pc:spChg>
      </pc:sldChg>
      <pc:sldChg chg="modSp new ord">
        <pc:chgData name="Guest User" userId="" providerId="Windows Live" clId="Web-{75B59CF0-408D-4434-8D5B-C7CAA6467542}" dt="2019-11-17T15:25:34.770" v="2422" actId="20577"/>
        <pc:sldMkLst>
          <pc:docMk/>
          <pc:sldMk cId="2770618329" sldId="434"/>
        </pc:sldMkLst>
        <pc:spChg chg="mod">
          <ac:chgData name="Guest User" userId="" providerId="Windows Live" clId="Web-{75B59CF0-408D-4434-8D5B-C7CAA6467542}" dt="2019-11-17T15:25:34.770" v="2422" actId="20577"/>
          <ac:spMkLst>
            <pc:docMk/>
            <pc:sldMk cId="2770618329" sldId="434"/>
            <ac:spMk id="2" creationId="{E37C27A1-77F0-4619-AF9A-918350BC27D1}"/>
          </ac:spMkLst>
        </pc:spChg>
      </pc:sldChg>
      <pc:sldChg chg="modSp new">
        <pc:chgData name="Guest User" userId="" providerId="Windows Live" clId="Web-{75B59CF0-408D-4434-8D5B-C7CAA6467542}" dt="2019-11-17T15:27:02.677" v="2559" actId="20577"/>
        <pc:sldMkLst>
          <pc:docMk/>
          <pc:sldMk cId="3132196088" sldId="435"/>
        </pc:sldMkLst>
        <pc:spChg chg="mod">
          <ac:chgData name="Guest User" userId="" providerId="Windows Live" clId="Web-{75B59CF0-408D-4434-8D5B-C7CAA6467542}" dt="2019-11-17T15:26:12.317" v="2444" actId="20577"/>
          <ac:spMkLst>
            <pc:docMk/>
            <pc:sldMk cId="3132196088" sldId="435"/>
            <ac:spMk id="2" creationId="{D3BD52E2-4B78-42F0-8FE5-1B65D9E1BC61}"/>
          </ac:spMkLst>
        </pc:spChg>
        <pc:spChg chg="mod">
          <ac:chgData name="Guest User" userId="" providerId="Windows Live" clId="Web-{75B59CF0-408D-4434-8D5B-C7CAA6467542}" dt="2019-11-17T15:27:02.677" v="2559" actId="20577"/>
          <ac:spMkLst>
            <pc:docMk/>
            <pc:sldMk cId="3132196088" sldId="435"/>
            <ac:spMk id="3" creationId="{5BC7683A-F918-4E66-B959-C52A510E2C0B}"/>
          </ac:spMkLst>
        </pc:spChg>
      </pc:sldChg>
      <pc:sldChg chg="modSp new">
        <pc:chgData name="Guest User" userId="" providerId="Windows Live" clId="Web-{75B59CF0-408D-4434-8D5B-C7CAA6467542}" dt="2019-11-17T15:28:53.662" v="2672" actId="20577"/>
        <pc:sldMkLst>
          <pc:docMk/>
          <pc:sldMk cId="2833394373" sldId="436"/>
        </pc:sldMkLst>
        <pc:spChg chg="mod">
          <ac:chgData name="Guest User" userId="" providerId="Windows Live" clId="Web-{75B59CF0-408D-4434-8D5B-C7CAA6467542}" dt="2019-11-17T15:27:27.474" v="2570" actId="20577"/>
          <ac:spMkLst>
            <pc:docMk/>
            <pc:sldMk cId="2833394373" sldId="436"/>
            <ac:spMk id="2" creationId="{CEA83874-7B0C-4C06-9BAF-4FB26CDA910C}"/>
          </ac:spMkLst>
        </pc:spChg>
        <pc:spChg chg="mod">
          <ac:chgData name="Guest User" userId="" providerId="Windows Live" clId="Web-{75B59CF0-408D-4434-8D5B-C7CAA6467542}" dt="2019-11-17T15:28:53.662" v="2672" actId="20577"/>
          <ac:spMkLst>
            <pc:docMk/>
            <pc:sldMk cId="2833394373" sldId="436"/>
            <ac:spMk id="3" creationId="{628A5B54-6D39-4973-8661-088B86704EBB}"/>
          </ac:spMkLst>
        </pc:spChg>
      </pc:sldChg>
      <pc:sldChg chg="modSp new">
        <pc:chgData name="Guest User" userId="" providerId="Windows Live" clId="Web-{75B59CF0-408D-4434-8D5B-C7CAA6467542}" dt="2019-11-17T15:31:09.772" v="2732" actId="20577"/>
        <pc:sldMkLst>
          <pc:docMk/>
          <pc:sldMk cId="2687747631" sldId="437"/>
        </pc:sldMkLst>
        <pc:spChg chg="mod">
          <ac:chgData name="Guest User" userId="" providerId="Windows Live" clId="Web-{75B59CF0-408D-4434-8D5B-C7CAA6467542}" dt="2019-11-17T15:31:09.772" v="2732" actId="20577"/>
          <ac:spMkLst>
            <pc:docMk/>
            <pc:sldMk cId="2687747631" sldId="437"/>
            <ac:spMk id="2" creationId="{E7410CB3-F65F-4DDD-8449-B27C745A6D8E}"/>
          </ac:spMkLst>
        </pc:spChg>
      </pc:sldChg>
      <pc:sldChg chg="modSp new">
        <pc:chgData name="Guest User" userId="" providerId="Windows Live" clId="Web-{75B59CF0-408D-4434-8D5B-C7CAA6467542}" dt="2019-11-17T15:32:19.694" v="2860" actId="20577"/>
        <pc:sldMkLst>
          <pc:docMk/>
          <pc:sldMk cId="1496721196" sldId="438"/>
        </pc:sldMkLst>
        <pc:spChg chg="mod">
          <ac:chgData name="Guest User" userId="" providerId="Windows Live" clId="Web-{75B59CF0-408D-4434-8D5B-C7CAA6467542}" dt="2019-11-17T15:31:30.006" v="2755" actId="20577"/>
          <ac:spMkLst>
            <pc:docMk/>
            <pc:sldMk cId="1496721196" sldId="438"/>
            <ac:spMk id="2" creationId="{21454E0F-13D9-4784-9042-B5388EF1B0E9}"/>
          </ac:spMkLst>
        </pc:spChg>
        <pc:spChg chg="mod">
          <ac:chgData name="Guest User" userId="" providerId="Windows Live" clId="Web-{75B59CF0-408D-4434-8D5B-C7CAA6467542}" dt="2019-11-17T15:32:19.694" v="2860" actId="20577"/>
          <ac:spMkLst>
            <pc:docMk/>
            <pc:sldMk cId="1496721196" sldId="438"/>
            <ac:spMk id="3" creationId="{816007D5-A53D-4B8C-94F4-A404E27C0302}"/>
          </ac:spMkLst>
        </pc:spChg>
      </pc:sldChg>
      <pc:sldChg chg="modSp new">
        <pc:chgData name="Guest User" userId="" providerId="Windows Live" clId="Web-{75B59CF0-408D-4434-8D5B-C7CAA6467542}" dt="2019-11-17T15:32:48.553" v="2882" actId="20577"/>
        <pc:sldMkLst>
          <pc:docMk/>
          <pc:sldMk cId="3835350606" sldId="439"/>
        </pc:sldMkLst>
        <pc:spChg chg="mod">
          <ac:chgData name="Guest User" userId="" providerId="Windows Live" clId="Web-{75B59CF0-408D-4434-8D5B-C7CAA6467542}" dt="2019-11-17T15:32:48.553" v="2882" actId="20577"/>
          <ac:spMkLst>
            <pc:docMk/>
            <pc:sldMk cId="3835350606" sldId="439"/>
            <ac:spMk id="2" creationId="{1C5784DF-1DAC-42C7-92AE-32F6B6AD37E3}"/>
          </ac:spMkLst>
        </pc:spChg>
      </pc:sldChg>
      <pc:sldChg chg="modSp new">
        <pc:chgData name="Guest User" userId="" providerId="Windows Live" clId="Web-{75B59CF0-408D-4434-8D5B-C7CAA6467542}" dt="2019-11-17T15:34:07.866" v="3263" actId="20577"/>
        <pc:sldMkLst>
          <pc:docMk/>
          <pc:sldMk cId="2103456568" sldId="440"/>
        </pc:sldMkLst>
        <pc:spChg chg="mod">
          <ac:chgData name="Guest User" userId="" providerId="Windows Live" clId="Web-{75B59CF0-408D-4434-8D5B-C7CAA6467542}" dt="2019-11-17T15:33:00.147" v="2906" actId="20577"/>
          <ac:spMkLst>
            <pc:docMk/>
            <pc:sldMk cId="2103456568" sldId="440"/>
            <ac:spMk id="2" creationId="{BC9C3BF2-546F-479F-9B82-A3978836637F}"/>
          </ac:spMkLst>
        </pc:spChg>
        <pc:spChg chg="mod">
          <ac:chgData name="Guest User" userId="" providerId="Windows Live" clId="Web-{75B59CF0-408D-4434-8D5B-C7CAA6467542}" dt="2019-11-17T15:34:07.866" v="3263" actId="20577"/>
          <ac:spMkLst>
            <pc:docMk/>
            <pc:sldMk cId="2103456568" sldId="440"/>
            <ac:spMk id="3" creationId="{AFBEC441-28D6-416C-A846-DA2FBD472614}"/>
          </ac:spMkLst>
        </pc:spChg>
      </pc:sldChg>
      <pc:sldChg chg="modSp new">
        <pc:chgData name="Guest User" userId="" providerId="Windows Live" clId="Web-{75B59CF0-408D-4434-8D5B-C7CAA6467542}" dt="2019-11-17T15:34:50.210" v="3391" actId="20577"/>
        <pc:sldMkLst>
          <pc:docMk/>
          <pc:sldMk cId="3266378822" sldId="441"/>
        </pc:sldMkLst>
        <pc:spChg chg="mod">
          <ac:chgData name="Guest User" userId="" providerId="Windows Live" clId="Web-{75B59CF0-408D-4434-8D5B-C7CAA6467542}" dt="2019-11-17T15:34:13.226" v="3275" actId="20577"/>
          <ac:spMkLst>
            <pc:docMk/>
            <pc:sldMk cId="3266378822" sldId="441"/>
            <ac:spMk id="2" creationId="{65F40B4F-063C-4C9A-8F0B-D412CF98E506}"/>
          </ac:spMkLst>
        </pc:spChg>
        <pc:spChg chg="mod">
          <ac:chgData name="Guest User" userId="" providerId="Windows Live" clId="Web-{75B59CF0-408D-4434-8D5B-C7CAA6467542}" dt="2019-11-17T15:34:50.210" v="3391" actId="20577"/>
          <ac:spMkLst>
            <pc:docMk/>
            <pc:sldMk cId="3266378822" sldId="441"/>
            <ac:spMk id="3" creationId="{FCF4B249-B694-4CD9-8163-427C86BE0EAB}"/>
          </ac:spMkLst>
        </pc:spChg>
      </pc:sldChg>
      <pc:sldChg chg="addSp delSp modSp new">
        <pc:chgData name="Guest User" userId="" providerId="Windows Live" clId="Web-{75B59CF0-408D-4434-8D5B-C7CAA6467542}" dt="2019-11-17T15:56:10.357" v="3566" actId="20577"/>
        <pc:sldMkLst>
          <pc:docMk/>
          <pc:sldMk cId="3257810310" sldId="442"/>
        </pc:sldMkLst>
        <pc:spChg chg="mod">
          <ac:chgData name="Guest User" userId="" providerId="Windows Live" clId="Web-{75B59CF0-408D-4434-8D5B-C7CAA6467542}" dt="2019-11-17T15:56:10.357" v="3566" actId="20577"/>
          <ac:spMkLst>
            <pc:docMk/>
            <pc:sldMk cId="3257810310" sldId="442"/>
            <ac:spMk id="2" creationId="{B97E412B-66A7-4C09-9EBB-B2ECA23D202B}"/>
          </ac:spMkLst>
        </pc:spChg>
        <pc:spChg chg="add del mod">
          <ac:chgData name="Guest User" userId="" providerId="Windows Live" clId="Web-{75B59CF0-408D-4434-8D5B-C7CAA6467542}" dt="2019-11-17T15:47:16.901" v="3443"/>
          <ac:spMkLst>
            <pc:docMk/>
            <pc:sldMk cId="3257810310" sldId="442"/>
            <ac:spMk id="4" creationId="{1926B2CF-AC7B-473E-92F7-EF9E5D9705C5}"/>
          </ac:spMkLst>
        </pc:spChg>
        <pc:spChg chg="add mod">
          <ac:chgData name="Guest User" userId="" providerId="Windows Live" clId="Web-{75B59CF0-408D-4434-8D5B-C7CAA6467542}" dt="2019-11-17T15:48:02.964" v="3448"/>
          <ac:spMkLst>
            <pc:docMk/>
            <pc:sldMk cId="3257810310" sldId="442"/>
            <ac:spMk id="7" creationId="{E36326D9-6ADF-4DBF-A047-A5AAABD4494A}"/>
          </ac:spMkLst>
        </pc:spChg>
        <pc:spChg chg="add mod">
          <ac:chgData name="Guest User" userId="" providerId="Windows Live" clId="Web-{75B59CF0-408D-4434-8D5B-C7CAA6467542}" dt="2019-11-17T15:55:03.731" v="3546" actId="1076"/>
          <ac:spMkLst>
            <pc:docMk/>
            <pc:sldMk cId="3257810310" sldId="442"/>
            <ac:spMk id="8" creationId="{EBADC3F3-C64E-4FCC-9F07-64454011D6F1}"/>
          </ac:spMkLst>
        </pc:spChg>
        <pc:spChg chg="add mod">
          <ac:chgData name="Guest User" userId="" providerId="Windows Live" clId="Web-{75B59CF0-408D-4434-8D5B-C7CAA6467542}" dt="2019-11-17T15:50:23.980" v="3465" actId="14100"/>
          <ac:spMkLst>
            <pc:docMk/>
            <pc:sldMk cId="3257810310" sldId="442"/>
            <ac:spMk id="9" creationId="{157D7622-5666-4FF8-BFA5-64A2A133D518}"/>
          </ac:spMkLst>
        </pc:spChg>
        <pc:spChg chg="add mod">
          <ac:chgData name="Guest User" userId="" providerId="Windows Live" clId="Web-{75B59CF0-408D-4434-8D5B-C7CAA6467542}" dt="2019-11-17T15:50:48.496" v="3469" actId="14100"/>
          <ac:spMkLst>
            <pc:docMk/>
            <pc:sldMk cId="3257810310" sldId="442"/>
            <ac:spMk id="10" creationId="{E12B0F2E-4BB7-4FCE-A3ED-22A5DB7739DE}"/>
          </ac:spMkLst>
        </pc:spChg>
        <pc:spChg chg="add del mod">
          <ac:chgData name="Guest User" userId="" providerId="Windows Live" clId="Web-{75B59CF0-408D-4434-8D5B-C7CAA6467542}" dt="2019-11-17T15:55:48.263" v="3550"/>
          <ac:spMkLst>
            <pc:docMk/>
            <pc:sldMk cId="3257810310" sldId="442"/>
            <ac:spMk id="14" creationId="{B6FFF304-6B3D-40C5-A2D2-729985C1B67E}"/>
          </ac:spMkLst>
        </pc:spChg>
        <pc:spChg chg="add mod">
          <ac:chgData name="Guest User" userId="" providerId="Windows Live" clId="Web-{75B59CF0-408D-4434-8D5B-C7CAA6467542}" dt="2019-11-17T15:54:59.481" v="3545" actId="1076"/>
          <ac:spMkLst>
            <pc:docMk/>
            <pc:sldMk cId="3257810310" sldId="442"/>
            <ac:spMk id="17" creationId="{1FFD173D-6203-440B-BD81-A97B8440B97A}"/>
          </ac:spMkLst>
        </pc:spChg>
        <pc:spChg chg="add mod">
          <ac:chgData name="Guest User" userId="" providerId="Windows Live" clId="Web-{75B59CF0-408D-4434-8D5B-C7CAA6467542}" dt="2019-11-17T15:55:33.560" v="3549" actId="1076"/>
          <ac:spMkLst>
            <pc:docMk/>
            <pc:sldMk cId="3257810310" sldId="442"/>
            <ac:spMk id="18" creationId="{C18BDF97-E389-4416-8D78-80397B5D13BD}"/>
          </ac:spMkLst>
        </pc:spChg>
        <pc:spChg chg="add mod">
          <ac:chgData name="Guest User" userId="" providerId="Windows Live" clId="Web-{75B59CF0-408D-4434-8D5B-C7CAA6467542}" dt="2019-11-17T15:56:03.200" v="3553" actId="1076"/>
          <ac:spMkLst>
            <pc:docMk/>
            <pc:sldMk cId="3257810310" sldId="442"/>
            <ac:spMk id="19" creationId="{B5AEA009-C007-4015-91FD-B40F40AE6EE7}"/>
          </ac:spMkLst>
        </pc:spChg>
        <pc:spChg chg="add">
          <ac:chgData name="Guest User" userId="" providerId="Windows Live" clId="Web-{75B59CF0-408D-4434-8D5B-C7CAA6467542}" dt="2019-11-17T15:55:56.013" v="3552"/>
          <ac:spMkLst>
            <pc:docMk/>
            <pc:sldMk cId="3257810310" sldId="442"/>
            <ac:spMk id="20" creationId="{B5AEA009-C007-4015-91FD-B40F40AE6EE7}"/>
          </ac:spMkLst>
        </pc:spChg>
        <pc:graphicFrameChg chg="add mod modGraphic">
          <ac:chgData name="Guest User" userId="" providerId="Windows Live" clId="Web-{75B59CF0-408D-4434-8D5B-C7CAA6467542}" dt="2019-11-17T15:53:17.059" v="3486"/>
          <ac:graphicFrameMkLst>
            <pc:docMk/>
            <pc:sldMk cId="3257810310" sldId="442"/>
            <ac:graphicFrameMk id="6" creationId="{30B7C2F0-D00E-4728-A0D5-8A1BF79E1090}"/>
          </ac:graphicFrameMkLst>
        </pc:graphicFrameChg>
        <pc:picChg chg="add mod">
          <ac:chgData name="Guest User" userId="" providerId="Windows Live" clId="Web-{75B59CF0-408D-4434-8D5B-C7CAA6467542}" dt="2019-11-17T15:51:28.355" v="3474" actId="1076"/>
          <ac:picMkLst>
            <pc:docMk/>
            <pc:sldMk cId="3257810310" sldId="442"/>
            <ac:picMk id="11" creationId="{08E500A3-0F00-458D-876A-96A23896E679}"/>
          </ac:picMkLst>
        </pc:picChg>
        <pc:picChg chg="add mod">
          <ac:chgData name="Guest User" userId="" providerId="Windows Live" clId="Web-{75B59CF0-408D-4434-8D5B-C7CAA6467542}" dt="2019-11-17T15:53:34.997" v="3487" actId="1076"/>
          <ac:picMkLst>
            <pc:docMk/>
            <pc:sldMk cId="3257810310" sldId="442"/>
            <ac:picMk id="13" creationId="{5241A8BE-405A-4514-852B-B7D16ABB1A70}"/>
          </ac:picMkLst>
        </pc:picChg>
        <pc:picChg chg="add mod">
          <ac:chgData name="Guest User" userId="" providerId="Windows Live" clId="Web-{75B59CF0-408D-4434-8D5B-C7CAA6467542}" dt="2019-11-17T15:53:02.528" v="3484" actId="1076"/>
          <ac:picMkLst>
            <pc:docMk/>
            <pc:sldMk cId="3257810310" sldId="442"/>
            <ac:picMk id="15" creationId="{1224AE84-F255-44CF-8681-CCCC24FACBA1}"/>
          </ac:picMkLst>
        </pc:picChg>
        <pc:picChg chg="add mod">
          <ac:chgData name="Guest User" userId="" providerId="Windows Live" clId="Web-{75B59CF0-408D-4434-8D5B-C7CAA6467542}" dt="2019-11-17T15:54:29.809" v="3517" actId="1076"/>
          <ac:picMkLst>
            <pc:docMk/>
            <pc:sldMk cId="3257810310" sldId="442"/>
            <ac:picMk id="16" creationId="{86D154B7-04C4-4B4F-B68B-A781396F9A0B}"/>
          </ac:picMkLst>
        </pc:picChg>
      </pc:sldChg>
      <pc:sldChg chg="modSp new">
        <pc:chgData name="Guest User" userId="" providerId="Windows Live" clId="Web-{75B59CF0-408D-4434-8D5B-C7CAA6467542}" dt="2019-11-17T15:58:37.560" v="3864" actId="20577"/>
        <pc:sldMkLst>
          <pc:docMk/>
          <pc:sldMk cId="3374547871" sldId="443"/>
        </pc:sldMkLst>
        <pc:spChg chg="mod">
          <ac:chgData name="Guest User" userId="" providerId="Windows Live" clId="Web-{75B59CF0-408D-4434-8D5B-C7CAA6467542}" dt="2019-11-17T15:56:45.513" v="3584" actId="20577"/>
          <ac:spMkLst>
            <pc:docMk/>
            <pc:sldMk cId="3374547871" sldId="443"/>
            <ac:spMk id="2" creationId="{AE47601A-9EE3-41D6-8FB3-D88518A14943}"/>
          </ac:spMkLst>
        </pc:spChg>
        <pc:spChg chg="mod">
          <ac:chgData name="Guest User" userId="" providerId="Windows Live" clId="Web-{75B59CF0-408D-4434-8D5B-C7CAA6467542}" dt="2019-11-17T15:58:37.560" v="3864" actId="20577"/>
          <ac:spMkLst>
            <pc:docMk/>
            <pc:sldMk cId="3374547871" sldId="443"/>
            <ac:spMk id="3" creationId="{CC0F7DBE-4684-4FFD-AC86-519152512120}"/>
          </ac:spMkLst>
        </pc:spChg>
      </pc:sldChg>
    </pc:docChg>
  </pc:docChgLst>
  <pc:docChgLst>
    <pc:chgData name="Anna Carter" userId="3a39de99-15e4-4a5a-9e50-3ea6b487e03c" providerId="ADAL" clId="{85270F83-5FD1-4778-94E4-EAC8B94186E3}"/>
    <pc:docChg chg="delSld modSld">
      <pc:chgData name="Anna Carter" userId="3a39de99-15e4-4a5a-9e50-3ea6b487e03c" providerId="ADAL" clId="{85270F83-5FD1-4778-94E4-EAC8B94186E3}" dt="2019-07-12T08:33:02.706" v="33" actId="14100"/>
      <pc:docMkLst>
        <pc:docMk/>
      </pc:docMkLst>
      <pc:sldChg chg="modSp">
        <pc:chgData name="Anna Carter" userId="3a39de99-15e4-4a5a-9e50-3ea6b487e03c" providerId="ADAL" clId="{85270F83-5FD1-4778-94E4-EAC8B94186E3}" dt="2019-07-12T08:32:50.911" v="30" actId="14100"/>
        <pc:sldMkLst>
          <pc:docMk/>
          <pc:sldMk cId="4149247797" sldId="256"/>
        </pc:sldMkLst>
        <pc:spChg chg="mod">
          <ac:chgData name="Anna Carter" userId="3a39de99-15e4-4a5a-9e50-3ea6b487e03c" providerId="ADAL" clId="{85270F83-5FD1-4778-94E4-EAC8B94186E3}" dt="2019-07-12T08:32:50.911" v="30" actId="14100"/>
          <ac:spMkLst>
            <pc:docMk/>
            <pc:sldMk cId="4149247797" sldId="256"/>
            <ac:spMk id="4" creationId="{B924E116-3E28-4A8B-A72E-580B41CFF0E8}"/>
          </ac:spMkLst>
        </pc:spChg>
      </pc:sldChg>
      <pc:sldChg chg="del">
        <pc:chgData name="Anna Carter" userId="3a39de99-15e4-4a5a-9e50-3ea6b487e03c" providerId="ADAL" clId="{85270F83-5FD1-4778-94E4-EAC8B94186E3}" dt="2019-07-12T08:31:37.625" v="12" actId="2696"/>
        <pc:sldMkLst>
          <pc:docMk/>
          <pc:sldMk cId="3854456551" sldId="258"/>
        </pc:sldMkLst>
      </pc:sldChg>
      <pc:sldChg chg="modSp">
        <pc:chgData name="Anna Carter" userId="3a39de99-15e4-4a5a-9e50-3ea6b487e03c" providerId="ADAL" clId="{85270F83-5FD1-4778-94E4-EAC8B94186E3}" dt="2019-07-12T08:33:02.706" v="33" actId="14100"/>
        <pc:sldMkLst>
          <pc:docMk/>
          <pc:sldMk cId="279875746" sldId="260"/>
        </pc:sldMkLst>
        <pc:spChg chg="mod">
          <ac:chgData name="Anna Carter" userId="3a39de99-15e4-4a5a-9e50-3ea6b487e03c" providerId="ADAL" clId="{85270F83-5FD1-4778-94E4-EAC8B94186E3}" dt="2019-07-12T08:33:02.706" v="33" actId="14100"/>
          <ac:spMkLst>
            <pc:docMk/>
            <pc:sldMk cId="279875746" sldId="260"/>
            <ac:spMk id="6" creationId="{F1B16A4E-3509-4E9E-A889-FC889323C43D}"/>
          </ac:spMkLst>
        </pc:spChg>
      </pc:sldChg>
      <pc:sldChg chg="del">
        <pc:chgData name="Anna Carter" userId="3a39de99-15e4-4a5a-9e50-3ea6b487e03c" providerId="ADAL" clId="{85270F83-5FD1-4778-94E4-EAC8B94186E3}" dt="2019-07-12T08:31:42.590" v="19" actId="2696"/>
        <pc:sldMkLst>
          <pc:docMk/>
          <pc:sldMk cId="2359466124" sldId="262"/>
        </pc:sldMkLst>
      </pc:sldChg>
      <pc:sldChg chg="del">
        <pc:chgData name="Anna Carter" userId="3a39de99-15e4-4a5a-9e50-3ea6b487e03c" providerId="ADAL" clId="{85270F83-5FD1-4778-94E4-EAC8B94186E3}" dt="2019-07-12T08:31:30.121" v="2" actId="2696"/>
        <pc:sldMkLst>
          <pc:docMk/>
          <pc:sldMk cId="3186713133" sldId="268"/>
        </pc:sldMkLst>
      </pc:sldChg>
      <pc:sldChg chg="del">
        <pc:chgData name="Anna Carter" userId="3a39de99-15e4-4a5a-9e50-3ea6b487e03c" providerId="ADAL" clId="{85270F83-5FD1-4778-94E4-EAC8B94186E3}" dt="2019-07-12T08:31:33.927" v="7" actId="2696"/>
        <pc:sldMkLst>
          <pc:docMk/>
          <pc:sldMk cId="4189490254" sldId="281"/>
        </pc:sldMkLst>
      </pc:sldChg>
      <pc:sldChg chg="del">
        <pc:chgData name="Anna Carter" userId="3a39de99-15e4-4a5a-9e50-3ea6b487e03c" providerId="ADAL" clId="{85270F83-5FD1-4778-94E4-EAC8B94186E3}" dt="2019-07-12T08:31:41.871" v="18" actId="2696"/>
        <pc:sldMkLst>
          <pc:docMk/>
          <pc:sldMk cId="3938143548" sldId="282"/>
        </pc:sldMkLst>
      </pc:sldChg>
      <pc:sldChg chg="del">
        <pc:chgData name="Anna Carter" userId="3a39de99-15e4-4a5a-9e50-3ea6b487e03c" providerId="ADAL" clId="{85270F83-5FD1-4778-94E4-EAC8B94186E3}" dt="2019-07-12T08:31:45.782" v="23" actId="2696"/>
        <pc:sldMkLst>
          <pc:docMk/>
          <pc:sldMk cId="2243449465" sldId="288"/>
        </pc:sldMkLst>
      </pc:sldChg>
      <pc:sldChg chg="del">
        <pc:chgData name="Anna Carter" userId="3a39de99-15e4-4a5a-9e50-3ea6b487e03c" providerId="ADAL" clId="{85270F83-5FD1-4778-94E4-EAC8B94186E3}" dt="2019-07-12T08:31:47.167" v="25" actId="2696"/>
        <pc:sldMkLst>
          <pc:docMk/>
          <pc:sldMk cId="852213312" sldId="296"/>
        </pc:sldMkLst>
      </pc:sldChg>
      <pc:sldChg chg="del">
        <pc:chgData name="Anna Carter" userId="3a39de99-15e4-4a5a-9e50-3ea6b487e03c" providerId="ADAL" clId="{85270F83-5FD1-4778-94E4-EAC8B94186E3}" dt="2019-07-12T08:31:43.295" v="20" actId="2696"/>
        <pc:sldMkLst>
          <pc:docMk/>
          <pc:sldMk cId="3631540446" sldId="307"/>
        </pc:sldMkLst>
      </pc:sldChg>
      <pc:sldChg chg="del">
        <pc:chgData name="Anna Carter" userId="3a39de99-15e4-4a5a-9e50-3ea6b487e03c" providerId="ADAL" clId="{85270F83-5FD1-4778-94E4-EAC8B94186E3}" dt="2019-07-12T08:31:29.289" v="1" actId="2696"/>
        <pc:sldMkLst>
          <pc:docMk/>
          <pc:sldMk cId="2537397596" sldId="309"/>
        </pc:sldMkLst>
      </pc:sldChg>
      <pc:sldChg chg="modSp">
        <pc:chgData name="Anna Carter" userId="3a39de99-15e4-4a5a-9e50-3ea6b487e03c" providerId="ADAL" clId="{85270F83-5FD1-4778-94E4-EAC8B94186E3}" dt="2019-07-12T08:32:55.194" v="31" actId="14100"/>
        <pc:sldMkLst>
          <pc:docMk/>
          <pc:sldMk cId="798439538" sldId="392"/>
        </pc:sldMkLst>
        <pc:spChg chg="mod">
          <ac:chgData name="Anna Carter" userId="3a39de99-15e4-4a5a-9e50-3ea6b487e03c" providerId="ADAL" clId="{85270F83-5FD1-4778-94E4-EAC8B94186E3}" dt="2019-07-12T08:32:55.194" v="31" actId="14100"/>
          <ac:spMkLst>
            <pc:docMk/>
            <pc:sldMk cId="798439538" sldId="392"/>
            <ac:spMk id="5" creationId="{699B4E54-4D49-4CC6-B22F-139EBF718891}"/>
          </ac:spMkLst>
        </pc:spChg>
      </pc:sldChg>
      <pc:sldChg chg="modSp">
        <pc:chgData name="Anna Carter" userId="3a39de99-15e4-4a5a-9e50-3ea6b487e03c" providerId="ADAL" clId="{85270F83-5FD1-4778-94E4-EAC8B94186E3}" dt="2019-07-12T08:32:58.764" v="32" actId="14100"/>
        <pc:sldMkLst>
          <pc:docMk/>
          <pc:sldMk cId="2466005715" sldId="393"/>
        </pc:sldMkLst>
        <pc:spChg chg="mod">
          <ac:chgData name="Anna Carter" userId="3a39de99-15e4-4a5a-9e50-3ea6b487e03c" providerId="ADAL" clId="{85270F83-5FD1-4778-94E4-EAC8B94186E3}" dt="2019-07-12T08:32:58.764" v="32" actId="14100"/>
          <ac:spMkLst>
            <pc:docMk/>
            <pc:sldMk cId="2466005715" sldId="393"/>
            <ac:spMk id="6" creationId="{7E3DCEE6-70E8-4EEE-A92F-94D135CF5173}"/>
          </ac:spMkLst>
        </pc:spChg>
      </pc:sldChg>
      <pc:sldChg chg="del">
        <pc:chgData name="Anna Carter" userId="3a39de99-15e4-4a5a-9e50-3ea6b487e03c" providerId="ADAL" clId="{85270F83-5FD1-4778-94E4-EAC8B94186E3}" dt="2019-07-12T08:31:30.763" v="3" actId="2696"/>
        <pc:sldMkLst>
          <pc:docMk/>
          <pc:sldMk cId="779025121" sldId="394"/>
        </pc:sldMkLst>
      </pc:sldChg>
      <pc:sldChg chg="del">
        <pc:chgData name="Anna Carter" userId="3a39de99-15e4-4a5a-9e50-3ea6b487e03c" providerId="ADAL" clId="{85270F83-5FD1-4778-94E4-EAC8B94186E3}" dt="2019-07-12T08:31:31.445" v="4" actId="2696"/>
        <pc:sldMkLst>
          <pc:docMk/>
          <pc:sldMk cId="776102155" sldId="395"/>
        </pc:sldMkLst>
      </pc:sldChg>
      <pc:sldChg chg="del">
        <pc:chgData name="Anna Carter" userId="3a39de99-15e4-4a5a-9e50-3ea6b487e03c" providerId="ADAL" clId="{85270F83-5FD1-4778-94E4-EAC8B94186E3}" dt="2019-07-12T08:31:36.909" v="11" actId="2696"/>
        <pc:sldMkLst>
          <pc:docMk/>
          <pc:sldMk cId="2296389220" sldId="396"/>
        </pc:sldMkLst>
      </pc:sldChg>
      <pc:sldChg chg="del">
        <pc:chgData name="Anna Carter" userId="3a39de99-15e4-4a5a-9e50-3ea6b487e03c" providerId="ADAL" clId="{85270F83-5FD1-4778-94E4-EAC8B94186E3}" dt="2019-07-12T08:31:32.106" v="5" actId="2696"/>
        <pc:sldMkLst>
          <pc:docMk/>
          <pc:sldMk cId="3925305165" sldId="397"/>
        </pc:sldMkLst>
      </pc:sldChg>
      <pc:sldChg chg="del">
        <pc:chgData name="Anna Carter" userId="3a39de99-15e4-4a5a-9e50-3ea6b487e03c" providerId="ADAL" clId="{85270F83-5FD1-4778-94E4-EAC8B94186E3}" dt="2019-07-12T08:31:28.492" v="0" actId="2696"/>
        <pc:sldMkLst>
          <pc:docMk/>
          <pc:sldMk cId="885498294" sldId="398"/>
        </pc:sldMkLst>
      </pc:sldChg>
      <pc:sldChg chg="del">
        <pc:chgData name="Anna Carter" userId="3a39de99-15e4-4a5a-9e50-3ea6b487e03c" providerId="ADAL" clId="{85270F83-5FD1-4778-94E4-EAC8B94186E3}" dt="2019-07-12T08:31:45.068" v="22" actId="2696"/>
        <pc:sldMkLst>
          <pc:docMk/>
          <pc:sldMk cId="488214361" sldId="400"/>
        </pc:sldMkLst>
      </pc:sldChg>
      <pc:sldChg chg="del">
        <pc:chgData name="Anna Carter" userId="3a39de99-15e4-4a5a-9e50-3ea6b487e03c" providerId="ADAL" clId="{85270F83-5FD1-4778-94E4-EAC8B94186E3}" dt="2019-07-12T08:31:46.418" v="24" actId="2696"/>
        <pc:sldMkLst>
          <pc:docMk/>
          <pc:sldMk cId="2135447413" sldId="401"/>
        </pc:sldMkLst>
      </pc:sldChg>
      <pc:sldChg chg="del">
        <pc:chgData name="Anna Carter" userId="3a39de99-15e4-4a5a-9e50-3ea6b487e03c" providerId="ADAL" clId="{85270F83-5FD1-4778-94E4-EAC8B94186E3}" dt="2019-07-12T08:31:47.777" v="26" actId="2696"/>
        <pc:sldMkLst>
          <pc:docMk/>
          <pc:sldMk cId="1756410153" sldId="403"/>
        </pc:sldMkLst>
      </pc:sldChg>
      <pc:sldChg chg="del">
        <pc:chgData name="Anna Carter" userId="3a39de99-15e4-4a5a-9e50-3ea6b487e03c" providerId="ADAL" clId="{85270F83-5FD1-4778-94E4-EAC8B94186E3}" dt="2019-07-12T08:31:48.296" v="27" actId="2696"/>
        <pc:sldMkLst>
          <pc:docMk/>
          <pc:sldMk cId="1268587425" sldId="404"/>
        </pc:sldMkLst>
      </pc:sldChg>
      <pc:sldChg chg="del">
        <pc:chgData name="Anna Carter" userId="3a39de99-15e4-4a5a-9e50-3ea6b487e03c" providerId="ADAL" clId="{85270F83-5FD1-4778-94E4-EAC8B94186E3}" dt="2019-07-12T08:31:49.531" v="29" actId="2696"/>
        <pc:sldMkLst>
          <pc:docMk/>
          <pc:sldMk cId="1420095553" sldId="409"/>
        </pc:sldMkLst>
      </pc:sldChg>
      <pc:sldChg chg="del">
        <pc:chgData name="Anna Carter" userId="3a39de99-15e4-4a5a-9e50-3ea6b487e03c" providerId="ADAL" clId="{85270F83-5FD1-4778-94E4-EAC8B94186E3}" dt="2019-07-12T08:31:39.065" v="14" actId="2696"/>
        <pc:sldMkLst>
          <pc:docMk/>
          <pc:sldMk cId="1302881685" sldId="410"/>
        </pc:sldMkLst>
      </pc:sldChg>
      <pc:sldChg chg="del">
        <pc:chgData name="Anna Carter" userId="3a39de99-15e4-4a5a-9e50-3ea6b487e03c" providerId="ADAL" clId="{85270F83-5FD1-4778-94E4-EAC8B94186E3}" dt="2019-07-12T08:31:32.793" v="6" actId="2696"/>
        <pc:sldMkLst>
          <pc:docMk/>
          <pc:sldMk cId="2349238332" sldId="411"/>
        </pc:sldMkLst>
      </pc:sldChg>
      <pc:sldChg chg="del">
        <pc:chgData name="Anna Carter" userId="3a39de99-15e4-4a5a-9e50-3ea6b487e03c" providerId="ADAL" clId="{85270F83-5FD1-4778-94E4-EAC8B94186E3}" dt="2019-07-12T08:31:34.805" v="8" actId="2696"/>
        <pc:sldMkLst>
          <pc:docMk/>
          <pc:sldMk cId="3002342576" sldId="412"/>
        </pc:sldMkLst>
      </pc:sldChg>
      <pc:sldChg chg="del">
        <pc:chgData name="Anna Carter" userId="3a39de99-15e4-4a5a-9e50-3ea6b487e03c" providerId="ADAL" clId="{85270F83-5FD1-4778-94E4-EAC8B94186E3}" dt="2019-07-12T08:31:36.208" v="10" actId="2696"/>
        <pc:sldMkLst>
          <pc:docMk/>
          <pc:sldMk cId="2770867533" sldId="413"/>
        </pc:sldMkLst>
      </pc:sldChg>
      <pc:sldChg chg="del">
        <pc:chgData name="Anna Carter" userId="3a39de99-15e4-4a5a-9e50-3ea6b487e03c" providerId="ADAL" clId="{85270F83-5FD1-4778-94E4-EAC8B94186E3}" dt="2019-07-12T08:31:35.534" v="9" actId="2696"/>
        <pc:sldMkLst>
          <pc:docMk/>
          <pc:sldMk cId="281847167" sldId="414"/>
        </pc:sldMkLst>
      </pc:sldChg>
      <pc:sldChg chg="del">
        <pc:chgData name="Anna Carter" userId="3a39de99-15e4-4a5a-9e50-3ea6b487e03c" providerId="ADAL" clId="{85270F83-5FD1-4778-94E4-EAC8B94186E3}" dt="2019-07-12T08:31:38.356" v="13" actId="2696"/>
        <pc:sldMkLst>
          <pc:docMk/>
          <pc:sldMk cId="202550554" sldId="415"/>
        </pc:sldMkLst>
      </pc:sldChg>
      <pc:sldChg chg="del">
        <pc:chgData name="Anna Carter" userId="3a39de99-15e4-4a5a-9e50-3ea6b487e03c" providerId="ADAL" clId="{85270F83-5FD1-4778-94E4-EAC8B94186E3}" dt="2019-07-12T08:31:39.789" v="15" actId="2696"/>
        <pc:sldMkLst>
          <pc:docMk/>
          <pc:sldMk cId="3344504947" sldId="416"/>
        </pc:sldMkLst>
      </pc:sldChg>
      <pc:sldChg chg="del">
        <pc:chgData name="Anna Carter" userId="3a39de99-15e4-4a5a-9e50-3ea6b487e03c" providerId="ADAL" clId="{85270F83-5FD1-4778-94E4-EAC8B94186E3}" dt="2019-07-12T08:31:40.457" v="16" actId="2696"/>
        <pc:sldMkLst>
          <pc:docMk/>
          <pc:sldMk cId="610173180" sldId="417"/>
        </pc:sldMkLst>
      </pc:sldChg>
      <pc:sldChg chg="del">
        <pc:chgData name="Anna Carter" userId="3a39de99-15e4-4a5a-9e50-3ea6b487e03c" providerId="ADAL" clId="{85270F83-5FD1-4778-94E4-EAC8B94186E3}" dt="2019-07-12T08:31:41.194" v="17" actId="2696"/>
        <pc:sldMkLst>
          <pc:docMk/>
          <pc:sldMk cId="458832323" sldId="419"/>
        </pc:sldMkLst>
      </pc:sldChg>
      <pc:sldChg chg="del">
        <pc:chgData name="Anna Carter" userId="3a39de99-15e4-4a5a-9e50-3ea6b487e03c" providerId="ADAL" clId="{85270F83-5FD1-4778-94E4-EAC8B94186E3}" dt="2019-07-12T08:31:44.387" v="21" actId="2696"/>
        <pc:sldMkLst>
          <pc:docMk/>
          <pc:sldMk cId="3161818573" sldId="420"/>
        </pc:sldMkLst>
      </pc:sldChg>
      <pc:sldChg chg="del">
        <pc:chgData name="Anna Carter" userId="3a39de99-15e4-4a5a-9e50-3ea6b487e03c" providerId="ADAL" clId="{85270F83-5FD1-4778-94E4-EAC8B94186E3}" dt="2019-07-12T08:31:48.760" v="28" actId="2696"/>
        <pc:sldMkLst>
          <pc:docMk/>
          <pc:sldMk cId="3452711729" sldId="421"/>
        </pc:sldMkLst>
      </pc:sldChg>
    </pc:docChg>
  </pc:docChgLst>
  <pc:docChgLst>
    <pc:chgData name="Guest User" providerId="Windows Live" clId="Web-{18E28C9F-DE6C-4706-B840-C4F2D49A02CA}"/>
    <pc:docChg chg="addSld delSld modSld sldOrd">
      <pc:chgData name="Guest User" userId="" providerId="Windows Live" clId="Web-{18E28C9F-DE6C-4706-B840-C4F2D49A02CA}" dt="2019-11-15T14:17:32.214" v="2632" actId="20577"/>
      <pc:docMkLst>
        <pc:docMk/>
      </pc:docMkLst>
      <pc:sldChg chg="modSp">
        <pc:chgData name="Guest User" userId="" providerId="Windows Live" clId="Web-{18E28C9F-DE6C-4706-B840-C4F2D49A02CA}" dt="2019-11-15T10:13:51.573" v="32" actId="20577"/>
        <pc:sldMkLst>
          <pc:docMk/>
          <pc:sldMk cId="4149247797" sldId="256"/>
        </pc:sldMkLst>
        <pc:spChg chg="mod">
          <ac:chgData name="Guest User" userId="" providerId="Windows Live" clId="Web-{18E28C9F-DE6C-4706-B840-C4F2D49A02CA}" dt="2019-11-15T10:13:51.573" v="32" actId="20577"/>
          <ac:spMkLst>
            <pc:docMk/>
            <pc:sldMk cId="4149247797" sldId="256"/>
            <ac:spMk id="2" creationId="{00000000-0000-0000-0000-000000000000}"/>
          </ac:spMkLst>
        </pc:spChg>
      </pc:sldChg>
      <pc:sldChg chg="addSp delSp modSp ord">
        <pc:chgData name="Guest User" userId="" providerId="Windows Live" clId="Web-{18E28C9F-DE6C-4706-B840-C4F2D49A02CA}" dt="2019-11-15T10:19:15.153" v="75" actId="14100"/>
        <pc:sldMkLst>
          <pc:docMk/>
          <pc:sldMk cId="279875746" sldId="260"/>
        </pc:sldMkLst>
        <pc:spChg chg="del">
          <ac:chgData name="Guest User" userId="" providerId="Windows Live" clId="Web-{18E28C9F-DE6C-4706-B840-C4F2D49A02CA}" dt="2019-11-15T10:18:08.559" v="71"/>
          <ac:spMkLst>
            <pc:docMk/>
            <pc:sldMk cId="279875746" sldId="260"/>
            <ac:spMk id="2" creationId="{00000000-0000-0000-0000-000000000000}"/>
          </ac:spMkLst>
        </pc:spChg>
        <pc:spChg chg="mod">
          <ac:chgData name="Guest User" userId="" providerId="Windows Live" clId="Web-{18E28C9F-DE6C-4706-B840-C4F2D49A02CA}" dt="2019-11-15T10:14:36.870" v="48" actId="20577"/>
          <ac:spMkLst>
            <pc:docMk/>
            <pc:sldMk cId="279875746" sldId="260"/>
            <ac:spMk id="3" creationId="{00000000-0000-0000-0000-000000000000}"/>
          </ac:spMkLst>
        </pc:spChg>
        <pc:spChg chg="add del mod">
          <ac:chgData name="Guest User" userId="" providerId="Windows Live" clId="Web-{18E28C9F-DE6C-4706-B840-C4F2D49A02CA}" dt="2019-11-15T10:19:05.403" v="72"/>
          <ac:spMkLst>
            <pc:docMk/>
            <pc:sldMk cId="279875746" sldId="260"/>
            <ac:spMk id="8" creationId="{ADBE8110-1BC7-4E38-8FCA-2CDE6283B296}"/>
          </ac:spMkLst>
        </pc:spChg>
        <pc:picChg chg="add mod">
          <ac:chgData name="Guest User" userId="" providerId="Windows Live" clId="Web-{18E28C9F-DE6C-4706-B840-C4F2D49A02CA}" dt="2019-11-15T10:19:15.153" v="75" actId="14100"/>
          <ac:picMkLst>
            <pc:docMk/>
            <pc:sldMk cId="279875746" sldId="260"/>
            <ac:picMk id="9" creationId="{7CAF4543-BE10-4289-96C0-5492C431F661}"/>
          </ac:picMkLst>
        </pc:picChg>
      </pc:sldChg>
      <pc:sldChg chg="modSp">
        <pc:chgData name="Guest User" userId="" providerId="Windows Live" clId="Web-{18E28C9F-DE6C-4706-B840-C4F2D49A02CA}" dt="2019-11-15T10:14:46.558" v="59" actId="20577"/>
        <pc:sldMkLst>
          <pc:docMk/>
          <pc:sldMk cId="798439538" sldId="392"/>
        </pc:sldMkLst>
        <pc:spChg chg="mod">
          <ac:chgData name="Guest User" userId="" providerId="Windows Live" clId="Web-{18E28C9F-DE6C-4706-B840-C4F2D49A02CA}" dt="2019-11-15T10:14:46.558" v="59" actId="20577"/>
          <ac:spMkLst>
            <pc:docMk/>
            <pc:sldMk cId="798439538" sldId="392"/>
            <ac:spMk id="2" creationId="{BEAE1ECF-A573-46B4-AE4B-FFD9B3746BE9}"/>
          </ac:spMkLst>
        </pc:spChg>
        <pc:spChg chg="mod">
          <ac:chgData name="Guest User" userId="" providerId="Windows Live" clId="Web-{18E28C9F-DE6C-4706-B840-C4F2D49A02CA}" dt="2019-11-15T10:14:00.589" v="37" actId="20577"/>
          <ac:spMkLst>
            <pc:docMk/>
            <pc:sldMk cId="798439538" sldId="392"/>
            <ac:spMk id="3" creationId="{27F7107E-2E7A-49C0-ACF6-5B002210613B}"/>
          </ac:spMkLst>
        </pc:spChg>
      </pc:sldChg>
      <pc:sldChg chg="addSp delSp modSp mod setBg">
        <pc:chgData name="Guest User" userId="" providerId="Windows Live" clId="Web-{18E28C9F-DE6C-4706-B840-C4F2D49A02CA}" dt="2019-11-15T10:19:46.418" v="77"/>
        <pc:sldMkLst>
          <pc:docMk/>
          <pc:sldMk cId="2466005715" sldId="393"/>
        </pc:sldMkLst>
        <pc:spChg chg="del">
          <ac:chgData name="Guest User" userId="" providerId="Windows Live" clId="Web-{18E28C9F-DE6C-4706-B840-C4F2D49A02CA}" dt="2019-11-15T10:14:52.386" v="61"/>
          <ac:spMkLst>
            <pc:docMk/>
            <pc:sldMk cId="2466005715" sldId="393"/>
            <ac:spMk id="2" creationId="{D5E26A98-E2F4-4963-A845-B60141696048}"/>
          </ac:spMkLst>
        </pc:spChg>
        <pc:spChg chg="mod">
          <ac:chgData name="Guest User" userId="" providerId="Windows Live" clId="Web-{18E28C9F-DE6C-4706-B840-C4F2D49A02CA}" dt="2019-11-15T10:19:46.418" v="77"/>
          <ac:spMkLst>
            <pc:docMk/>
            <pc:sldMk cId="2466005715" sldId="393"/>
            <ac:spMk id="3" creationId="{2B23A984-B12F-4DE3-B286-360246557C09}"/>
          </ac:spMkLst>
        </pc:spChg>
        <pc:spChg chg="mod">
          <ac:chgData name="Guest User" userId="" providerId="Windows Live" clId="Web-{18E28C9F-DE6C-4706-B840-C4F2D49A02CA}" dt="2019-11-15T10:14:13.339" v="44" actId="20577"/>
          <ac:spMkLst>
            <pc:docMk/>
            <pc:sldMk cId="2466005715" sldId="393"/>
            <ac:spMk id="5" creationId="{441BEFF4-C622-4DBB-90F9-83123F47034B}"/>
          </ac:spMkLst>
        </pc:spChg>
        <pc:spChg chg="mod ord">
          <ac:chgData name="Guest User" userId="" providerId="Windows Live" clId="Web-{18E28C9F-DE6C-4706-B840-C4F2D49A02CA}" dt="2019-11-15T10:19:46.418" v="77"/>
          <ac:spMkLst>
            <pc:docMk/>
            <pc:sldMk cId="2466005715" sldId="393"/>
            <ac:spMk id="6" creationId="{7E3DCEE6-70E8-4EEE-A92F-94D135CF5173}"/>
          </ac:spMkLst>
        </pc:spChg>
        <pc:spChg chg="add del mod">
          <ac:chgData name="Guest User" userId="" providerId="Windows Live" clId="Web-{18E28C9F-DE6C-4706-B840-C4F2D49A02CA}" dt="2019-11-15T10:17:50.309" v="69"/>
          <ac:spMkLst>
            <pc:docMk/>
            <pc:sldMk cId="2466005715" sldId="393"/>
            <ac:spMk id="8" creationId="{C8E45F8C-101E-4446-98D4-1F81024E931E}"/>
          </ac:spMkLst>
        </pc:spChg>
        <pc:spChg chg="add del">
          <ac:chgData name="Guest User" userId="" providerId="Windows Live" clId="Web-{18E28C9F-DE6C-4706-B840-C4F2D49A02CA}" dt="2019-11-15T10:19:46.418" v="77"/>
          <ac:spMkLst>
            <pc:docMk/>
            <pc:sldMk cId="2466005715" sldId="393"/>
            <ac:spMk id="14" creationId="{3CD9DF72-87A3-404E-A828-84CBF11A8303}"/>
          </ac:spMkLst>
        </pc:spChg>
        <pc:picChg chg="add mod ord modCrop">
          <ac:chgData name="Guest User" userId="" providerId="Windows Live" clId="Web-{18E28C9F-DE6C-4706-B840-C4F2D49A02CA}" dt="2019-11-15T10:19:46.418" v="77"/>
          <ac:picMkLst>
            <pc:docMk/>
            <pc:sldMk cId="2466005715" sldId="393"/>
            <ac:picMk id="9" creationId="{0E2C9D3F-85EB-445E-B8EE-CAB7D9210355}"/>
          </ac:picMkLst>
        </pc:picChg>
        <pc:cxnChg chg="add del">
          <ac:chgData name="Guest User" userId="" providerId="Windows Live" clId="Web-{18E28C9F-DE6C-4706-B840-C4F2D49A02CA}" dt="2019-11-15T10:19:46.418" v="77"/>
          <ac:cxnSpMkLst>
            <pc:docMk/>
            <pc:sldMk cId="2466005715" sldId="393"/>
            <ac:cxnSpMk id="16" creationId="{20E3A342-4D61-4E3F-AF90-1AB42AEB96CC}"/>
          </ac:cxnSpMkLst>
        </pc:cxnChg>
      </pc:sldChg>
      <pc:sldChg chg="addSp delSp modSp add ord replId">
        <pc:chgData name="Guest User" userId="" providerId="Windows Live" clId="Web-{18E28C9F-DE6C-4706-B840-C4F2D49A02CA}" dt="2019-11-15T11:31:21.188" v="1539"/>
        <pc:sldMkLst>
          <pc:docMk/>
          <pc:sldMk cId="1382395739" sldId="394"/>
        </pc:sldMkLst>
        <pc:spChg chg="mod">
          <ac:chgData name="Guest User" userId="" providerId="Windows Live" clId="Web-{18E28C9F-DE6C-4706-B840-C4F2D49A02CA}" dt="2019-11-15T10:59:10.665" v="1044" actId="20577"/>
          <ac:spMkLst>
            <pc:docMk/>
            <pc:sldMk cId="1382395739" sldId="394"/>
            <ac:spMk id="2" creationId="{BEAE1ECF-A573-46B4-AE4B-FFD9B3746BE9}"/>
          </ac:spMkLst>
        </pc:spChg>
        <pc:spChg chg="del mod">
          <ac:chgData name="Guest User" userId="" providerId="Windows Live" clId="Web-{18E28C9F-DE6C-4706-B840-C4F2D49A02CA}" dt="2019-11-15T10:58:57.555" v="1041"/>
          <ac:spMkLst>
            <pc:docMk/>
            <pc:sldMk cId="1382395739" sldId="394"/>
            <ac:spMk id="3" creationId="{27F7107E-2E7A-49C0-ACF6-5B002210613B}"/>
          </ac:spMkLst>
        </pc:spChg>
        <pc:spChg chg="add del mod">
          <ac:chgData name="Guest User" userId="" providerId="Windows Live" clId="Web-{18E28C9F-DE6C-4706-B840-C4F2D49A02CA}" dt="2019-11-15T11:31:21.188" v="1539"/>
          <ac:spMkLst>
            <pc:docMk/>
            <pc:sldMk cId="1382395739" sldId="394"/>
            <ac:spMk id="7" creationId="{70EDD476-1B77-466E-ACED-6FC6DF4D5C5D}"/>
          </ac:spMkLst>
        </pc:spChg>
      </pc:sldChg>
      <pc:sldChg chg="addSp delSp modSp add ord replId">
        <pc:chgData name="Guest User" userId="" providerId="Windows Live" clId="Web-{18E28C9F-DE6C-4706-B840-C4F2D49A02CA}" dt="2019-11-15T10:26:13.858" v="292" actId="20577"/>
        <pc:sldMkLst>
          <pc:docMk/>
          <pc:sldMk cId="2613348057" sldId="395"/>
        </pc:sldMkLst>
        <pc:spChg chg="mod">
          <ac:chgData name="Guest User" userId="" providerId="Windows Live" clId="Web-{18E28C9F-DE6C-4706-B840-C4F2D49A02CA}" dt="2019-11-15T10:23:28.373" v="125" actId="20577"/>
          <ac:spMkLst>
            <pc:docMk/>
            <pc:sldMk cId="2613348057" sldId="395"/>
            <ac:spMk id="2" creationId="{BEAE1ECF-A573-46B4-AE4B-FFD9B3746BE9}"/>
          </ac:spMkLst>
        </pc:spChg>
        <pc:spChg chg="mod">
          <ac:chgData name="Guest User" userId="" providerId="Windows Live" clId="Web-{18E28C9F-DE6C-4706-B840-C4F2D49A02CA}" dt="2019-11-15T10:24:26.748" v="202" actId="20577"/>
          <ac:spMkLst>
            <pc:docMk/>
            <pc:sldMk cId="2613348057" sldId="395"/>
            <ac:spMk id="3" creationId="{27F7107E-2E7A-49C0-ACF6-5B002210613B}"/>
          </ac:spMkLst>
        </pc:spChg>
        <pc:spChg chg="add mod">
          <ac:chgData name="Guest User" userId="" providerId="Windows Live" clId="Web-{18E28C9F-DE6C-4706-B840-C4F2D49A02CA}" dt="2019-11-15T10:24:50.998" v="216" actId="1076"/>
          <ac:spMkLst>
            <pc:docMk/>
            <pc:sldMk cId="2613348057" sldId="395"/>
            <ac:spMk id="6" creationId="{A25B94AD-F5B2-4A1E-8276-20765B342C78}"/>
          </ac:spMkLst>
        </pc:spChg>
        <pc:spChg chg="add mod">
          <ac:chgData name="Guest User" userId="" providerId="Windows Live" clId="Web-{18E28C9F-DE6C-4706-B840-C4F2D49A02CA}" dt="2019-11-15T10:25:32.764" v="237" actId="20577"/>
          <ac:spMkLst>
            <pc:docMk/>
            <pc:sldMk cId="2613348057" sldId="395"/>
            <ac:spMk id="9" creationId="{6BF27C80-1088-4430-A15B-881B5FBDCE0F}"/>
          </ac:spMkLst>
        </pc:spChg>
        <pc:spChg chg="add mod">
          <ac:chgData name="Guest User" userId="" providerId="Windows Live" clId="Web-{18E28C9F-DE6C-4706-B840-C4F2D49A02CA}" dt="2019-11-15T10:25:45.748" v="260" actId="20577"/>
          <ac:spMkLst>
            <pc:docMk/>
            <pc:sldMk cId="2613348057" sldId="395"/>
            <ac:spMk id="10" creationId="{BAB3D7BD-723A-472C-A9FA-33155C568E59}"/>
          </ac:spMkLst>
        </pc:spChg>
        <pc:spChg chg="add mod">
          <ac:chgData name="Guest User" userId="" providerId="Windows Live" clId="Web-{18E28C9F-DE6C-4706-B840-C4F2D49A02CA}" dt="2019-11-15T10:26:02.639" v="277" actId="20577"/>
          <ac:spMkLst>
            <pc:docMk/>
            <pc:sldMk cId="2613348057" sldId="395"/>
            <ac:spMk id="11" creationId="{BEE714D7-4F42-4D22-984B-7A5A721698DA}"/>
          </ac:spMkLst>
        </pc:spChg>
        <pc:spChg chg="add mod">
          <ac:chgData name="Guest User" userId="" providerId="Windows Live" clId="Web-{18E28C9F-DE6C-4706-B840-C4F2D49A02CA}" dt="2019-11-15T10:26:13.858" v="292" actId="20577"/>
          <ac:spMkLst>
            <pc:docMk/>
            <pc:sldMk cId="2613348057" sldId="395"/>
            <ac:spMk id="12" creationId="{257C431E-2C02-44E2-9AC7-7E84D6DC855C}"/>
          </ac:spMkLst>
        </pc:spChg>
        <pc:picChg chg="add del mod">
          <ac:chgData name="Guest User" userId="" providerId="Windows Live" clId="Web-{18E28C9F-DE6C-4706-B840-C4F2D49A02CA}" dt="2019-11-15T10:24:58.717" v="218"/>
          <ac:picMkLst>
            <pc:docMk/>
            <pc:sldMk cId="2613348057" sldId="395"/>
            <ac:picMk id="7" creationId="{E9D5881E-E8A6-4C2D-9740-BC0999517211}"/>
          </ac:picMkLst>
        </pc:picChg>
      </pc:sldChg>
      <pc:sldChg chg="modSp add replId">
        <pc:chgData name="Guest User" userId="" providerId="Windows Live" clId="Web-{18E28C9F-DE6C-4706-B840-C4F2D49A02CA}" dt="2019-11-15T10:52:46.991" v="891" actId="20577"/>
        <pc:sldMkLst>
          <pc:docMk/>
          <pc:sldMk cId="3325141897" sldId="396"/>
        </pc:sldMkLst>
        <pc:spChg chg="mod">
          <ac:chgData name="Guest User" userId="" providerId="Windows Live" clId="Web-{18E28C9F-DE6C-4706-B840-C4F2D49A02CA}" dt="2019-11-15T10:52:46.991" v="891" actId="20577"/>
          <ac:spMkLst>
            <pc:docMk/>
            <pc:sldMk cId="3325141897" sldId="396"/>
            <ac:spMk id="2" creationId="{BEAE1ECF-A573-46B4-AE4B-FFD9B3746BE9}"/>
          </ac:spMkLst>
        </pc:spChg>
        <pc:spChg chg="mod">
          <ac:chgData name="Guest User" userId="" providerId="Windows Live" clId="Web-{18E28C9F-DE6C-4706-B840-C4F2D49A02CA}" dt="2019-11-15T10:31:22.969" v="415" actId="20577"/>
          <ac:spMkLst>
            <pc:docMk/>
            <pc:sldMk cId="3325141897" sldId="396"/>
            <ac:spMk id="3" creationId="{27F7107E-2E7A-49C0-ACF6-5B002210613B}"/>
          </ac:spMkLst>
        </pc:spChg>
        <pc:spChg chg="mod">
          <ac:chgData name="Guest User" userId="" providerId="Windows Live" clId="Web-{18E28C9F-DE6C-4706-B840-C4F2D49A02CA}" dt="2019-11-15T10:30:37.906" v="363" actId="20577"/>
          <ac:spMkLst>
            <pc:docMk/>
            <pc:sldMk cId="3325141897" sldId="396"/>
            <ac:spMk id="6" creationId="{A25B94AD-F5B2-4A1E-8276-20765B342C78}"/>
          </ac:spMkLst>
        </pc:spChg>
        <pc:spChg chg="mod">
          <ac:chgData name="Guest User" userId="" providerId="Windows Live" clId="Web-{18E28C9F-DE6C-4706-B840-C4F2D49A02CA}" dt="2019-11-15T10:30:46.578" v="380" actId="20577"/>
          <ac:spMkLst>
            <pc:docMk/>
            <pc:sldMk cId="3325141897" sldId="396"/>
            <ac:spMk id="9" creationId="{6BF27C80-1088-4430-A15B-881B5FBDCE0F}"/>
          </ac:spMkLst>
        </pc:spChg>
        <pc:spChg chg="mod">
          <ac:chgData name="Guest User" userId="" providerId="Windows Live" clId="Web-{18E28C9F-DE6C-4706-B840-C4F2D49A02CA}" dt="2019-11-15T10:30:56.859" v="391" actId="20577"/>
          <ac:spMkLst>
            <pc:docMk/>
            <pc:sldMk cId="3325141897" sldId="396"/>
            <ac:spMk id="10" creationId="{BAB3D7BD-723A-472C-A9FA-33155C568E59}"/>
          </ac:spMkLst>
        </pc:spChg>
        <pc:spChg chg="mod">
          <ac:chgData name="Guest User" userId="" providerId="Windows Live" clId="Web-{18E28C9F-DE6C-4706-B840-C4F2D49A02CA}" dt="2019-11-15T10:30:32.953" v="354" actId="20577"/>
          <ac:spMkLst>
            <pc:docMk/>
            <pc:sldMk cId="3325141897" sldId="396"/>
            <ac:spMk id="11" creationId="{BEE714D7-4F42-4D22-984B-7A5A721698DA}"/>
          </ac:spMkLst>
        </pc:spChg>
        <pc:spChg chg="mod">
          <ac:chgData name="Guest User" userId="" providerId="Windows Live" clId="Web-{18E28C9F-DE6C-4706-B840-C4F2D49A02CA}" dt="2019-11-15T10:31:01.875" v="406" actId="20577"/>
          <ac:spMkLst>
            <pc:docMk/>
            <pc:sldMk cId="3325141897" sldId="396"/>
            <ac:spMk id="12" creationId="{257C431E-2C02-44E2-9AC7-7E84D6DC855C}"/>
          </ac:spMkLst>
        </pc:spChg>
      </pc:sldChg>
      <pc:sldChg chg="addSp delSp modSp add replId">
        <pc:chgData name="Guest User" userId="" providerId="Windows Live" clId="Web-{18E28C9F-DE6C-4706-B840-C4F2D49A02CA}" dt="2019-11-15T10:52:51.038" v="894" actId="20577"/>
        <pc:sldMkLst>
          <pc:docMk/>
          <pc:sldMk cId="3175732306" sldId="397"/>
        </pc:sldMkLst>
        <pc:spChg chg="mod">
          <ac:chgData name="Guest User" userId="" providerId="Windows Live" clId="Web-{18E28C9F-DE6C-4706-B840-C4F2D49A02CA}" dt="2019-11-15T10:52:51.038" v="894" actId="20577"/>
          <ac:spMkLst>
            <pc:docMk/>
            <pc:sldMk cId="3175732306" sldId="397"/>
            <ac:spMk id="2" creationId="{BEAE1ECF-A573-46B4-AE4B-FFD9B3746BE9}"/>
          </ac:spMkLst>
        </pc:spChg>
        <pc:spChg chg="mod">
          <ac:chgData name="Guest User" userId="" providerId="Windows Live" clId="Web-{18E28C9F-DE6C-4706-B840-C4F2D49A02CA}" dt="2019-11-15T10:33:58.266" v="482" actId="20577"/>
          <ac:spMkLst>
            <pc:docMk/>
            <pc:sldMk cId="3175732306" sldId="397"/>
            <ac:spMk id="3" creationId="{27F7107E-2E7A-49C0-ACF6-5B002210613B}"/>
          </ac:spMkLst>
        </pc:spChg>
        <pc:spChg chg="del">
          <ac:chgData name="Guest User" userId="" providerId="Windows Live" clId="Web-{18E28C9F-DE6C-4706-B840-C4F2D49A02CA}" dt="2019-11-15T10:34:24.001" v="514"/>
          <ac:spMkLst>
            <pc:docMk/>
            <pc:sldMk cId="3175732306" sldId="397"/>
            <ac:spMk id="6" creationId="{A25B94AD-F5B2-4A1E-8276-20765B342C78}"/>
          </ac:spMkLst>
        </pc:spChg>
        <pc:spChg chg="del">
          <ac:chgData name="Guest User" userId="" providerId="Windows Live" clId="Web-{18E28C9F-DE6C-4706-B840-C4F2D49A02CA}" dt="2019-11-15T10:34:02.954" v="484"/>
          <ac:spMkLst>
            <pc:docMk/>
            <pc:sldMk cId="3175732306" sldId="397"/>
            <ac:spMk id="9" creationId="{6BF27C80-1088-4430-A15B-881B5FBDCE0F}"/>
          </ac:spMkLst>
        </pc:spChg>
        <pc:spChg chg="mod">
          <ac:chgData name="Guest User" userId="" providerId="Windows Live" clId="Web-{18E28C9F-DE6C-4706-B840-C4F2D49A02CA}" dt="2019-11-15T10:37:11.314" v="566" actId="1076"/>
          <ac:spMkLst>
            <pc:docMk/>
            <pc:sldMk cId="3175732306" sldId="397"/>
            <ac:spMk id="10" creationId="{BAB3D7BD-723A-472C-A9FA-33155C568E59}"/>
          </ac:spMkLst>
        </pc:spChg>
        <pc:spChg chg="del">
          <ac:chgData name="Guest User" userId="" providerId="Windows Live" clId="Web-{18E28C9F-DE6C-4706-B840-C4F2D49A02CA}" dt="2019-11-15T10:34:26.251" v="515"/>
          <ac:spMkLst>
            <pc:docMk/>
            <pc:sldMk cId="3175732306" sldId="397"/>
            <ac:spMk id="11" creationId="{BEE714D7-4F42-4D22-984B-7A5A721698DA}"/>
          </ac:spMkLst>
        </pc:spChg>
        <pc:spChg chg="del">
          <ac:chgData name="Guest User" userId="" providerId="Windows Live" clId="Web-{18E28C9F-DE6C-4706-B840-C4F2D49A02CA}" dt="2019-11-15T10:34:29.001" v="516"/>
          <ac:spMkLst>
            <pc:docMk/>
            <pc:sldMk cId="3175732306" sldId="397"/>
            <ac:spMk id="12" creationId="{257C431E-2C02-44E2-9AC7-7E84D6DC855C}"/>
          </ac:spMkLst>
        </pc:spChg>
        <pc:spChg chg="add mod">
          <ac:chgData name="Guest User" userId="" providerId="Windows Live" clId="Web-{18E28C9F-DE6C-4706-B840-C4F2D49A02CA}" dt="2019-11-15T10:37:06.486" v="565" actId="1076"/>
          <ac:spMkLst>
            <pc:docMk/>
            <pc:sldMk cId="3175732306" sldId="397"/>
            <ac:spMk id="13" creationId="{7AB1A304-C4AB-4703-9863-EE3B8E9AE2AA}"/>
          </ac:spMkLst>
        </pc:spChg>
        <pc:spChg chg="add mod">
          <ac:chgData name="Guest User" userId="" providerId="Windows Live" clId="Web-{18E28C9F-DE6C-4706-B840-C4F2D49A02CA}" dt="2019-11-15T10:37:03.596" v="562" actId="20577"/>
          <ac:spMkLst>
            <pc:docMk/>
            <pc:sldMk cId="3175732306" sldId="397"/>
            <ac:spMk id="14" creationId="{65FE730C-10E7-4A2B-86DA-B909A0C7AE72}"/>
          </ac:spMkLst>
        </pc:spChg>
        <pc:spChg chg="add mod">
          <ac:chgData name="Guest User" userId="" providerId="Windows Live" clId="Web-{18E28C9F-DE6C-4706-B840-C4F2D49A02CA}" dt="2019-11-15T10:37:36.205" v="595" actId="20577"/>
          <ac:spMkLst>
            <pc:docMk/>
            <pc:sldMk cId="3175732306" sldId="397"/>
            <ac:spMk id="15" creationId="{9D18564B-2E9B-4EF4-B718-BF1575134EA1}"/>
          </ac:spMkLst>
        </pc:spChg>
        <pc:spChg chg="add mod">
          <ac:chgData name="Guest User" userId="" providerId="Windows Live" clId="Web-{18E28C9F-DE6C-4706-B840-C4F2D49A02CA}" dt="2019-11-15T10:37:56.955" v="614" actId="20577"/>
          <ac:spMkLst>
            <pc:docMk/>
            <pc:sldMk cId="3175732306" sldId="397"/>
            <ac:spMk id="16" creationId="{CC9E6821-53DF-4F71-9885-7347ACD51EFA}"/>
          </ac:spMkLst>
        </pc:spChg>
      </pc:sldChg>
      <pc:sldChg chg="addSp delSp modSp add ord replId">
        <pc:chgData name="Guest User" userId="" providerId="Windows Live" clId="Web-{18E28C9F-DE6C-4706-B840-C4F2D49A02CA}" dt="2019-11-15T10:56:48.836" v="951" actId="20577"/>
        <pc:sldMkLst>
          <pc:docMk/>
          <pc:sldMk cId="3624963024" sldId="398"/>
        </pc:sldMkLst>
        <pc:spChg chg="mod">
          <ac:chgData name="Guest User" userId="" providerId="Windows Live" clId="Web-{18E28C9F-DE6C-4706-B840-C4F2D49A02CA}" dt="2019-11-15T10:52:42.881" v="888" actId="20577"/>
          <ac:spMkLst>
            <pc:docMk/>
            <pc:sldMk cId="3624963024" sldId="398"/>
            <ac:spMk id="2" creationId="{BEAE1ECF-A573-46B4-AE4B-FFD9B3746BE9}"/>
          </ac:spMkLst>
        </pc:spChg>
        <pc:spChg chg="mod">
          <ac:chgData name="Guest User" userId="" providerId="Windows Live" clId="Web-{18E28C9F-DE6C-4706-B840-C4F2D49A02CA}" dt="2019-11-15T10:46:25.520" v="776" actId="20577"/>
          <ac:spMkLst>
            <pc:docMk/>
            <pc:sldMk cId="3624963024" sldId="398"/>
            <ac:spMk id="3" creationId="{27F7107E-2E7A-49C0-ACF6-5B002210613B}"/>
          </ac:spMkLst>
        </pc:spChg>
        <pc:spChg chg="mod">
          <ac:chgData name="Guest User" userId="" providerId="Windows Live" clId="Web-{18E28C9F-DE6C-4706-B840-C4F2D49A02CA}" dt="2019-11-15T10:49:11.302" v="839" actId="20577"/>
          <ac:spMkLst>
            <pc:docMk/>
            <pc:sldMk cId="3624963024" sldId="398"/>
            <ac:spMk id="10" creationId="{BAB3D7BD-723A-472C-A9FA-33155C568E59}"/>
          </ac:spMkLst>
        </pc:spChg>
        <pc:spChg chg="add mod">
          <ac:chgData name="Guest User" userId="" providerId="Windows Live" clId="Web-{18E28C9F-DE6C-4706-B840-C4F2D49A02CA}" dt="2019-11-15T10:56:48.836" v="951" actId="20577"/>
          <ac:spMkLst>
            <pc:docMk/>
            <pc:sldMk cId="3624963024" sldId="398"/>
            <ac:spMk id="11" creationId="{2D3E4983-5761-4214-B415-20B920E21487}"/>
          </ac:spMkLst>
        </pc:spChg>
        <pc:spChg chg="mod">
          <ac:chgData name="Guest User" userId="" providerId="Windows Live" clId="Web-{18E28C9F-DE6C-4706-B840-C4F2D49A02CA}" dt="2019-11-15T10:48:37.521" v="810" actId="20577"/>
          <ac:spMkLst>
            <pc:docMk/>
            <pc:sldMk cId="3624963024" sldId="398"/>
            <ac:spMk id="13" creationId="{7AB1A304-C4AB-4703-9863-EE3B8E9AE2AA}"/>
          </ac:spMkLst>
        </pc:spChg>
        <pc:spChg chg="mod">
          <ac:chgData name="Guest User" userId="" providerId="Windows Live" clId="Web-{18E28C9F-DE6C-4706-B840-C4F2D49A02CA}" dt="2019-11-15T10:44:16.520" v="720" actId="20577"/>
          <ac:spMkLst>
            <pc:docMk/>
            <pc:sldMk cId="3624963024" sldId="398"/>
            <ac:spMk id="14" creationId="{65FE730C-10E7-4A2B-86DA-B909A0C7AE72}"/>
          </ac:spMkLst>
        </pc:spChg>
        <pc:spChg chg="add del mod">
          <ac:chgData name="Guest User" userId="" providerId="Windows Live" clId="Web-{18E28C9F-DE6C-4706-B840-C4F2D49A02CA}" dt="2019-11-15T10:56:05.804" v="912" actId="20577"/>
          <ac:spMkLst>
            <pc:docMk/>
            <pc:sldMk cId="3624963024" sldId="398"/>
            <ac:spMk id="15" creationId="{9D18564B-2E9B-4EF4-B718-BF1575134EA1}"/>
          </ac:spMkLst>
        </pc:spChg>
        <pc:spChg chg="del mod">
          <ac:chgData name="Guest User" userId="" providerId="Windows Live" clId="Web-{18E28C9F-DE6C-4706-B840-C4F2D49A02CA}" dt="2019-11-15T10:55:21.460" v="897"/>
          <ac:spMkLst>
            <pc:docMk/>
            <pc:sldMk cId="3624963024" sldId="398"/>
            <ac:spMk id="16" creationId="{CC9E6821-53DF-4F71-9885-7347ACD51EFA}"/>
          </ac:spMkLst>
        </pc:spChg>
      </pc:sldChg>
      <pc:sldChg chg="modSp add replId">
        <pc:chgData name="Guest User" userId="" providerId="Windows Live" clId="Web-{18E28C9F-DE6C-4706-B840-C4F2D49A02CA}" dt="2019-11-15T10:58:04.211" v="1021" actId="20577"/>
        <pc:sldMkLst>
          <pc:docMk/>
          <pc:sldMk cId="3850290925" sldId="399"/>
        </pc:sldMkLst>
        <pc:spChg chg="mod">
          <ac:chgData name="Guest User" userId="" providerId="Windows Live" clId="Web-{18E28C9F-DE6C-4706-B840-C4F2D49A02CA}" dt="2019-11-15T10:57:20.117" v="955" actId="20577"/>
          <ac:spMkLst>
            <pc:docMk/>
            <pc:sldMk cId="3850290925" sldId="399"/>
            <ac:spMk id="2" creationId="{BEAE1ECF-A573-46B4-AE4B-FFD9B3746BE9}"/>
          </ac:spMkLst>
        </pc:spChg>
        <pc:spChg chg="mod">
          <ac:chgData name="Guest User" userId="" providerId="Windows Live" clId="Web-{18E28C9F-DE6C-4706-B840-C4F2D49A02CA}" dt="2019-11-15T10:57:39.992" v="1001" actId="20577"/>
          <ac:spMkLst>
            <pc:docMk/>
            <pc:sldMk cId="3850290925" sldId="399"/>
            <ac:spMk id="3" creationId="{27F7107E-2E7A-49C0-ACF6-5B002210613B}"/>
          </ac:spMkLst>
        </pc:spChg>
        <pc:spChg chg="mod">
          <ac:chgData name="Guest User" userId="" providerId="Windows Live" clId="Web-{18E28C9F-DE6C-4706-B840-C4F2D49A02CA}" dt="2019-11-15T10:57:55.242" v="1015" actId="20577"/>
          <ac:spMkLst>
            <pc:docMk/>
            <pc:sldMk cId="3850290925" sldId="399"/>
            <ac:spMk id="10" creationId="{BAB3D7BD-723A-472C-A9FA-33155C568E59}"/>
          </ac:spMkLst>
        </pc:spChg>
        <pc:spChg chg="mod">
          <ac:chgData name="Guest User" userId="" providerId="Windows Live" clId="Web-{18E28C9F-DE6C-4706-B840-C4F2D49A02CA}" dt="2019-11-15T10:57:46.164" v="1008" actId="20577"/>
          <ac:spMkLst>
            <pc:docMk/>
            <pc:sldMk cId="3850290925" sldId="399"/>
            <ac:spMk id="13" creationId="{7AB1A304-C4AB-4703-9863-EE3B8E9AE2AA}"/>
          </ac:spMkLst>
        </pc:spChg>
        <pc:spChg chg="mod">
          <ac:chgData name="Guest User" userId="" providerId="Windows Live" clId="Web-{18E28C9F-DE6C-4706-B840-C4F2D49A02CA}" dt="2019-11-15T10:57:51.039" v="1012" actId="20577"/>
          <ac:spMkLst>
            <pc:docMk/>
            <pc:sldMk cId="3850290925" sldId="399"/>
            <ac:spMk id="14" creationId="{65FE730C-10E7-4A2B-86DA-B909A0C7AE72}"/>
          </ac:spMkLst>
        </pc:spChg>
        <pc:spChg chg="mod">
          <ac:chgData name="Guest User" userId="" providerId="Windows Live" clId="Web-{18E28C9F-DE6C-4706-B840-C4F2D49A02CA}" dt="2019-11-15T10:57:59.102" v="1018" actId="20577"/>
          <ac:spMkLst>
            <pc:docMk/>
            <pc:sldMk cId="3850290925" sldId="399"/>
            <ac:spMk id="15" creationId="{9D18564B-2E9B-4EF4-B718-BF1575134EA1}"/>
          </ac:spMkLst>
        </pc:spChg>
        <pc:spChg chg="mod">
          <ac:chgData name="Guest User" userId="" providerId="Windows Live" clId="Web-{18E28C9F-DE6C-4706-B840-C4F2D49A02CA}" dt="2019-11-15T10:58:04.211" v="1021" actId="20577"/>
          <ac:spMkLst>
            <pc:docMk/>
            <pc:sldMk cId="3850290925" sldId="399"/>
            <ac:spMk id="16" creationId="{CC9E6821-53DF-4F71-9885-7347ACD51EFA}"/>
          </ac:spMkLst>
        </pc:spChg>
      </pc:sldChg>
      <pc:sldChg chg="addSp delSp modSp add replId">
        <pc:chgData name="Guest User" userId="" providerId="Windows Live" clId="Web-{18E28C9F-DE6C-4706-B840-C4F2D49A02CA}" dt="2019-11-15T10:58:53.086" v="1040"/>
        <pc:sldMkLst>
          <pc:docMk/>
          <pc:sldMk cId="2904847977" sldId="400"/>
        </pc:sldMkLst>
        <pc:spChg chg="mod">
          <ac:chgData name="Guest User" userId="" providerId="Windows Live" clId="Web-{18E28C9F-DE6C-4706-B840-C4F2D49A02CA}" dt="2019-11-15T10:58:50.211" v="1037" actId="20577"/>
          <ac:spMkLst>
            <pc:docMk/>
            <pc:sldMk cId="2904847977" sldId="400"/>
            <ac:spMk id="2" creationId="{BEAE1ECF-A573-46B4-AE4B-FFD9B3746BE9}"/>
          </ac:spMkLst>
        </pc:spChg>
        <pc:spChg chg="del">
          <ac:chgData name="Guest User" userId="" providerId="Windows Live" clId="Web-{18E28C9F-DE6C-4706-B840-C4F2D49A02CA}" dt="2019-11-15T10:58:53.086" v="1040"/>
          <ac:spMkLst>
            <pc:docMk/>
            <pc:sldMk cId="2904847977" sldId="400"/>
            <ac:spMk id="3" creationId="{27F7107E-2E7A-49C0-ACF6-5B002210613B}"/>
          </ac:spMkLst>
        </pc:spChg>
        <pc:spChg chg="add mod">
          <ac:chgData name="Guest User" userId="" providerId="Windows Live" clId="Web-{18E28C9F-DE6C-4706-B840-C4F2D49A02CA}" dt="2019-11-15T10:58:53.086" v="1040"/>
          <ac:spMkLst>
            <pc:docMk/>
            <pc:sldMk cId="2904847977" sldId="400"/>
            <ac:spMk id="7" creationId="{2A022977-4CCA-4E86-90FB-515E8F956299}"/>
          </ac:spMkLst>
        </pc:spChg>
      </pc:sldChg>
      <pc:sldChg chg="add replId">
        <pc:chgData name="Guest User" userId="" providerId="Windows Live" clId="Web-{18E28C9F-DE6C-4706-B840-C4F2D49A02CA}" dt="2019-11-15T10:59:01.321" v="1042"/>
        <pc:sldMkLst>
          <pc:docMk/>
          <pc:sldMk cId="1386129520" sldId="401"/>
        </pc:sldMkLst>
      </pc:sldChg>
      <pc:sldChg chg="modSp add replId">
        <pc:chgData name="Guest User" userId="" providerId="Windows Live" clId="Web-{18E28C9F-DE6C-4706-B840-C4F2D49A02CA}" dt="2019-11-15T10:59:24.883" v="1053" actId="20577"/>
        <pc:sldMkLst>
          <pc:docMk/>
          <pc:sldMk cId="135903038" sldId="402"/>
        </pc:sldMkLst>
        <pc:spChg chg="mod">
          <ac:chgData name="Guest User" userId="" providerId="Windows Live" clId="Web-{18E28C9F-DE6C-4706-B840-C4F2D49A02CA}" dt="2019-11-15T10:59:24.883" v="1053" actId="20577"/>
          <ac:spMkLst>
            <pc:docMk/>
            <pc:sldMk cId="135903038" sldId="402"/>
            <ac:spMk id="2" creationId="{BEAE1ECF-A573-46B4-AE4B-FFD9B3746BE9}"/>
          </ac:spMkLst>
        </pc:spChg>
      </pc:sldChg>
      <pc:sldChg chg="modSp add replId">
        <pc:chgData name="Guest User" userId="" providerId="Windows Live" clId="Web-{18E28C9F-DE6C-4706-B840-C4F2D49A02CA}" dt="2019-11-15T10:59:50.118" v="1059" actId="20577"/>
        <pc:sldMkLst>
          <pc:docMk/>
          <pc:sldMk cId="4194997917" sldId="403"/>
        </pc:sldMkLst>
        <pc:spChg chg="mod">
          <ac:chgData name="Guest User" userId="" providerId="Windows Live" clId="Web-{18E28C9F-DE6C-4706-B840-C4F2D49A02CA}" dt="2019-11-15T10:59:50.118" v="1059" actId="20577"/>
          <ac:spMkLst>
            <pc:docMk/>
            <pc:sldMk cId="4194997917" sldId="403"/>
            <ac:spMk id="2" creationId="{BEAE1ECF-A573-46B4-AE4B-FFD9B3746BE9}"/>
          </ac:spMkLst>
        </pc:spChg>
      </pc:sldChg>
      <pc:sldChg chg="modSp add replId">
        <pc:chgData name="Guest User" userId="" providerId="Windows Live" clId="Web-{18E28C9F-DE6C-4706-B840-C4F2D49A02CA}" dt="2019-11-15T10:59:53.852" v="1062" actId="20577"/>
        <pc:sldMkLst>
          <pc:docMk/>
          <pc:sldMk cId="2198972205" sldId="404"/>
        </pc:sldMkLst>
        <pc:spChg chg="mod">
          <ac:chgData name="Guest User" userId="" providerId="Windows Live" clId="Web-{18E28C9F-DE6C-4706-B840-C4F2D49A02CA}" dt="2019-11-15T10:59:53.852" v="1062" actId="20577"/>
          <ac:spMkLst>
            <pc:docMk/>
            <pc:sldMk cId="2198972205" sldId="404"/>
            <ac:spMk id="2" creationId="{BEAE1ECF-A573-46B4-AE4B-FFD9B3746BE9}"/>
          </ac:spMkLst>
        </pc:spChg>
      </pc:sldChg>
      <pc:sldChg chg="delSp modSp add replId">
        <pc:chgData name="Guest User" userId="" providerId="Windows Live" clId="Web-{18E28C9F-DE6C-4706-B840-C4F2D49A02CA}" dt="2019-11-15T11:31:17.766" v="1538"/>
        <pc:sldMkLst>
          <pc:docMk/>
          <pc:sldMk cId="2815207672" sldId="405"/>
        </pc:sldMkLst>
        <pc:spChg chg="mod">
          <ac:chgData name="Guest User" userId="" providerId="Windows Live" clId="Web-{18E28C9F-DE6C-4706-B840-C4F2D49A02CA}" dt="2019-11-15T11:00:37.212" v="1078" actId="20577"/>
          <ac:spMkLst>
            <pc:docMk/>
            <pc:sldMk cId="2815207672" sldId="405"/>
            <ac:spMk id="2" creationId="{BEAE1ECF-A573-46B4-AE4B-FFD9B3746BE9}"/>
          </ac:spMkLst>
        </pc:spChg>
        <pc:spChg chg="del">
          <ac:chgData name="Guest User" userId="" providerId="Windows Live" clId="Web-{18E28C9F-DE6C-4706-B840-C4F2D49A02CA}" dt="2019-11-15T11:31:17.766" v="1538"/>
          <ac:spMkLst>
            <pc:docMk/>
            <pc:sldMk cId="2815207672" sldId="405"/>
            <ac:spMk id="7" creationId="{70EDD476-1B77-466E-ACED-6FC6DF4D5C5D}"/>
          </ac:spMkLst>
        </pc:spChg>
      </pc:sldChg>
      <pc:sldChg chg="addSp delSp modSp add replId">
        <pc:chgData name="Guest User" userId="" providerId="Windows Live" clId="Web-{18E28C9F-DE6C-4706-B840-C4F2D49A02CA}" dt="2019-11-15T11:29:59.579" v="1537" actId="14100"/>
        <pc:sldMkLst>
          <pc:docMk/>
          <pc:sldMk cId="2124626654" sldId="406"/>
        </pc:sldMkLst>
        <pc:spChg chg="mod">
          <ac:chgData name="Guest User" userId="" providerId="Windows Live" clId="Web-{18E28C9F-DE6C-4706-B840-C4F2D49A02CA}" dt="2019-11-15T11:01:03.368" v="1104" actId="20577"/>
          <ac:spMkLst>
            <pc:docMk/>
            <pc:sldMk cId="2124626654" sldId="406"/>
            <ac:spMk id="2" creationId="{BEAE1ECF-A573-46B4-AE4B-FFD9B3746BE9}"/>
          </ac:spMkLst>
        </pc:spChg>
        <pc:spChg chg="del">
          <ac:chgData name="Guest User" userId="" providerId="Windows Live" clId="Web-{18E28C9F-DE6C-4706-B840-C4F2D49A02CA}" dt="2019-11-15T11:01:05.290" v="1107"/>
          <ac:spMkLst>
            <pc:docMk/>
            <pc:sldMk cId="2124626654" sldId="406"/>
            <ac:spMk id="7" creationId="{70EDD476-1B77-466E-ACED-6FC6DF4D5C5D}"/>
          </ac:spMkLst>
        </pc:spChg>
        <pc:spChg chg="add mod">
          <ac:chgData name="Guest User" userId="" providerId="Windows Live" clId="Web-{18E28C9F-DE6C-4706-B840-C4F2D49A02CA}" dt="2019-11-15T11:27:31.343" v="1338" actId="1076"/>
          <ac:spMkLst>
            <pc:docMk/>
            <pc:sldMk cId="2124626654" sldId="406"/>
            <ac:spMk id="8" creationId="{6877748D-E9D3-40E2-8709-88E555DFDD91}"/>
          </ac:spMkLst>
        </pc:spChg>
        <pc:spChg chg="add mod">
          <ac:chgData name="Guest User" userId="" providerId="Windows Live" clId="Web-{18E28C9F-DE6C-4706-B840-C4F2D49A02CA}" dt="2019-11-15T11:27:24.828" v="1337" actId="1076"/>
          <ac:spMkLst>
            <pc:docMk/>
            <pc:sldMk cId="2124626654" sldId="406"/>
            <ac:spMk id="9" creationId="{D683CC35-93F6-4646-9746-653C0871F238}"/>
          </ac:spMkLst>
        </pc:spChg>
        <pc:spChg chg="add mod">
          <ac:chgData name="Guest User" userId="" providerId="Windows Live" clId="Web-{18E28C9F-DE6C-4706-B840-C4F2D49A02CA}" dt="2019-11-15T11:27:18.390" v="1336" actId="1076"/>
          <ac:spMkLst>
            <pc:docMk/>
            <pc:sldMk cId="2124626654" sldId="406"/>
            <ac:spMk id="10" creationId="{E53945F1-AE89-4495-87CF-1711A8B0A6F9}"/>
          </ac:spMkLst>
        </pc:spChg>
        <pc:spChg chg="add mod">
          <ac:chgData name="Guest User" userId="" providerId="Windows Live" clId="Web-{18E28C9F-DE6C-4706-B840-C4F2D49A02CA}" dt="2019-11-15T11:26:51.843" v="1329" actId="1076"/>
          <ac:spMkLst>
            <pc:docMk/>
            <pc:sldMk cId="2124626654" sldId="406"/>
            <ac:spMk id="11" creationId="{F194F4A1-631F-4C48-A097-54315A9CA133}"/>
          </ac:spMkLst>
        </pc:spChg>
        <pc:spChg chg="add mod">
          <ac:chgData name="Guest User" userId="" providerId="Windows Live" clId="Web-{18E28C9F-DE6C-4706-B840-C4F2D49A02CA}" dt="2019-11-15T11:27:35.703" v="1339" actId="1076"/>
          <ac:spMkLst>
            <pc:docMk/>
            <pc:sldMk cId="2124626654" sldId="406"/>
            <ac:spMk id="12" creationId="{12785250-F367-44D5-9D45-D5FF5982A5F3}"/>
          </ac:spMkLst>
        </pc:spChg>
        <pc:spChg chg="add mod">
          <ac:chgData name="Guest User" userId="" providerId="Windows Live" clId="Web-{18E28C9F-DE6C-4706-B840-C4F2D49A02CA}" dt="2019-11-15T11:27:10.890" v="1334" actId="1076"/>
          <ac:spMkLst>
            <pc:docMk/>
            <pc:sldMk cId="2124626654" sldId="406"/>
            <ac:spMk id="13" creationId="{B1DB6BF8-A650-41E0-89D1-B0C7C37EC204}"/>
          </ac:spMkLst>
        </pc:spChg>
        <pc:spChg chg="add mod">
          <ac:chgData name="Guest User" userId="" providerId="Windows Live" clId="Web-{18E28C9F-DE6C-4706-B840-C4F2D49A02CA}" dt="2019-11-15T11:28:36.594" v="1381" actId="20577"/>
          <ac:spMkLst>
            <pc:docMk/>
            <pc:sldMk cId="2124626654" sldId="406"/>
            <ac:spMk id="14" creationId="{6EC0F726-CB61-4441-9284-3DF101AAC75B}"/>
          </ac:spMkLst>
        </pc:spChg>
        <pc:spChg chg="add mod">
          <ac:chgData name="Guest User" userId="" providerId="Windows Live" clId="Web-{18E28C9F-DE6C-4706-B840-C4F2D49A02CA}" dt="2019-11-15T11:28:52.828" v="1412" actId="20577"/>
          <ac:spMkLst>
            <pc:docMk/>
            <pc:sldMk cId="2124626654" sldId="406"/>
            <ac:spMk id="15" creationId="{2FA8281B-6CCA-461B-84EE-AB5333151D83}"/>
          </ac:spMkLst>
        </pc:spChg>
        <pc:spChg chg="add mod">
          <ac:chgData name="Guest User" userId="" providerId="Windows Live" clId="Web-{18E28C9F-DE6C-4706-B840-C4F2D49A02CA}" dt="2019-11-15T11:29:05.391" v="1433" actId="20577"/>
          <ac:spMkLst>
            <pc:docMk/>
            <pc:sldMk cId="2124626654" sldId="406"/>
            <ac:spMk id="16" creationId="{9781C6F0-0EB8-467F-B9A8-28878F340D9D}"/>
          </ac:spMkLst>
        </pc:spChg>
        <pc:spChg chg="add mod">
          <ac:chgData name="Guest User" userId="" providerId="Windows Live" clId="Web-{18E28C9F-DE6C-4706-B840-C4F2D49A02CA}" dt="2019-11-15T11:29:19.219" v="1467" actId="20577"/>
          <ac:spMkLst>
            <pc:docMk/>
            <pc:sldMk cId="2124626654" sldId="406"/>
            <ac:spMk id="17" creationId="{97178999-C5DB-4F1F-ABB5-8F0E8DA30749}"/>
          </ac:spMkLst>
        </pc:spChg>
        <pc:spChg chg="add mod">
          <ac:chgData name="Guest User" userId="" providerId="Windows Live" clId="Web-{18E28C9F-DE6C-4706-B840-C4F2D49A02CA}" dt="2019-11-15T11:29:33.500" v="1490" actId="20577"/>
          <ac:spMkLst>
            <pc:docMk/>
            <pc:sldMk cId="2124626654" sldId="406"/>
            <ac:spMk id="18" creationId="{15609C79-C5AA-4E24-A301-4DBEEED3566B}"/>
          </ac:spMkLst>
        </pc:spChg>
        <pc:spChg chg="add mod">
          <ac:chgData name="Guest User" userId="" providerId="Windows Live" clId="Web-{18E28C9F-DE6C-4706-B840-C4F2D49A02CA}" dt="2019-11-15T11:29:59.579" v="1537" actId="14100"/>
          <ac:spMkLst>
            <pc:docMk/>
            <pc:sldMk cId="2124626654" sldId="406"/>
            <ac:spMk id="19" creationId="{0280FDD5-959D-40BF-AF01-767B324629F2}"/>
          </ac:spMkLst>
        </pc:spChg>
        <pc:graphicFrameChg chg="add del mod">
          <ac:chgData name="Guest User" userId="" providerId="Windows Live" clId="Web-{18E28C9F-DE6C-4706-B840-C4F2D49A02CA}" dt="2019-11-15T11:01:29.243" v="1110"/>
          <ac:graphicFrameMkLst>
            <pc:docMk/>
            <pc:sldMk cId="2124626654" sldId="406"/>
            <ac:graphicFrameMk id="3" creationId="{568F7973-F136-4C7A-9561-7EBA8AF76802}"/>
          </ac:graphicFrameMkLst>
        </pc:graphicFrameChg>
      </pc:sldChg>
      <pc:sldChg chg="add ord replId">
        <pc:chgData name="Guest User" userId="" providerId="Windows Live" clId="Web-{18E28C9F-DE6C-4706-B840-C4F2D49A02CA}" dt="2019-11-15T11:36:10.908" v="1541"/>
        <pc:sldMkLst>
          <pc:docMk/>
          <pc:sldMk cId="2489102868" sldId="407"/>
        </pc:sldMkLst>
      </pc:sldChg>
      <pc:sldChg chg="add del ord replId">
        <pc:chgData name="Guest User" userId="" providerId="Windows Live" clId="Web-{18E28C9F-DE6C-4706-B840-C4F2D49A02CA}" dt="2019-11-15T13:55:55.705" v="2186"/>
        <pc:sldMkLst>
          <pc:docMk/>
          <pc:sldMk cId="554687431" sldId="408"/>
        </pc:sldMkLst>
      </pc:sldChg>
      <pc:sldChg chg="add ord replId">
        <pc:chgData name="Guest User" userId="" providerId="Windows Live" clId="Web-{18E28C9F-DE6C-4706-B840-C4F2D49A02CA}" dt="2019-11-15T11:36:31.674" v="1545"/>
        <pc:sldMkLst>
          <pc:docMk/>
          <pc:sldMk cId="4157601002" sldId="409"/>
        </pc:sldMkLst>
      </pc:sldChg>
      <pc:sldChg chg="addSp delSp modSp add ord replId">
        <pc:chgData name="Guest User" userId="" providerId="Windows Live" clId="Web-{18E28C9F-DE6C-4706-B840-C4F2D49A02CA}" dt="2019-11-15T12:06:20.902" v="1681" actId="14100"/>
        <pc:sldMkLst>
          <pc:docMk/>
          <pc:sldMk cId="2879105221" sldId="410"/>
        </pc:sldMkLst>
        <pc:spChg chg="mod">
          <ac:chgData name="Guest User" userId="" providerId="Windows Live" clId="Web-{18E28C9F-DE6C-4706-B840-C4F2D49A02CA}" dt="2019-11-15T11:38:18.909" v="1636" actId="20577"/>
          <ac:spMkLst>
            <pc:docMk/>
            <pc:sldMk cId="2879105221" sldId="410"/>
            <ac:spMk id="2" creationId="{BEAE1ECF-A573-46B4-AE4B-FFD9B3746BE9}"/>
          </ac:spMkLst>
        </pc:spChg>
        <pc:spChg chg="del">
          <ac:chgData name="Guest User" userId="" providerId="Windows Live" clId="Web-{18E28C9F-DE6C-4706-B840-C4F2D49A02CA}" dt="2019-11-15T11:38:46.284" v="1649"/>
          <ac:spMkLst>
            <pc:docMk/>
            <pc:sldMk cId="2879105221" sldId="410"/>
            <ac:spMk id="8" creationId="{6877748D-E9D3-40E2-8709-88E555DFDD91}"/>
          </ac:spMkLst>
        </pc:spChg>
        <pc:spChg chg="del">
          <ac:chgData name="Guest User" userId="" providerId="Windows Live" clId="Web-{18E28C9F-DE6C-4706-B840-C4F2D49A02CA}" dt="2019-11-15T11:38:43.487" v="1648"/>
          <ac:spMkLst>
            <pc:docMk/>
            <pc:sldMk cId="2879105221" sldId="410"/>
            <ac:spMk id="9" creationId="{D683CC35-93F6-4646-9746-653C0871F238}"/>
          </ac:spMkLst>
        </pc:spChg>
        <pc:spChg chg="del">
          <ac:chgData name="Guest User" userId="" providerId="Windows Live" clId="Web-{18E28C9F-DE6C-4706-B840-C4F2D49A02CA}" dt="2019-11-15T11:38:39.144" v="1646"/>
          <ac:spMkLst>
            <pc:docMk/>
            <pc:sldMk cId="2879105221" sldId="410"/>
            <ac:spMk id="10" creationId="{E53945F1-AE89-4495-87CF-1711A8B0A6F9}"/>
          </ac:spMkLst>
        </pc:spChg>
        <pc:spChg chg="del">
          <ac:chgData name="Guest User" userId="" providerId="Windows Live" clId="Web-{18E28C9F-DE6C-4706-B840-C4F2D49A02CA}" dt="2019-11-15T11:38:36.737" v="1645"/>
          <ac:spMkLst>
            <pc:docMk/>
            <pc:sldMk cId="2879105221" sldId="410"/>
            <ac:spMk id="11" creationId="{F194F4A1-631F-4C48-A097-54315A9CA133}"/>
          </ac:spMkLst>
        </pc:spChg>
        <pc:spChg chg="del">
          <ac:chgData name="Guest User" userId="" providerId="Windows Live" clId="Web-{18E28C9F-DE6C-4706-B840-C4F2D49A02CA}" dt="2019-11-15T11:38:48.800" v="1650"/>
          <ac:spMkLst>
            <pc:docMk/>
            <pc:sldMk cId="2879105221" sldId="410"/>
            <ac:spMk id="12" creationId="{12785250-F367-44D5-9D45-D5FF5982A5F3}"/>
          </ac:spMkLst>
        </pc:spChg>
        <pc:spChg chg="del">
          <ac:chgData name="Guest User" userId="" providerId="Windows Live" clId="Web-{18E28C9F-DE6C-4706-B840-C4F2D49A02CA}" dt="2019-11-15T11:38:41.362" v="1647"/>
          <ac:spMkLst>
            <pc:docMk/>
            <pc:sldMk cId="2879105221" sldId="410"/>
            <ac:spMk id="13" creationId="{B1DB6BF8-A650-41E0-89D1-B0C7C37EC204}"/>
          </ac:spMkLst>
        </pc:spChg>
        <pc:spChg chg="del">
          <ac:chgData name="Guest User" userId="" providerId="Windows Live" clId="Web-{18E28C9F-DE6C-4706-B840-C4F2D49A02CA}" dt="2019-11-15T11:38:21.222" v="1639"/>
          <ac:spMkLst>
            <pc:docMk/>
            <pc:sldMk cId="2879105221" sldId="410"/>
            <ac:spMk id="14" creationId="{6EC0F726-CB61-4441-9284-3DF101AAC75B}"/>
          </ac:spMkLst>
        </pc:spChg>
        <pc:spChg chg="del">
          <ac:chgData name="Guest User" userId="" providerId="Windows Live" clId="Web-{18E28C9F-DE6C-4706-B840-C4F2D49A02CA}" dt="2019-11-15T11:38:23.456" v="1640"/>
          <ac:spMkLst>
            <pc:docMk/>
            <pc:sldMk cId="2879105221" sldId="410"/>
            <ac:spMk id="15" creationId="{2FA8281B-6CCA-461B-84EE-AB5333151D83}"/>
          </ac:spMkLst>
        </pc:spChg>
        <pc:spChg chg="del">
          <ac:chgData name="Guest User" userId="" providerId="Windows Live" clId="Web-{18E28C9F-DE6C-4706-B840-C4F2D49A02CA}" dt="2019-11-15T11:38:26.409" v="1641"/>
          <ac:spMkLst>
            <pc:docMk/>
            <pc:sldMk cId="2879105221" sldId="410"/>
            <ac:spMk id="16" creationId="{9781C6F0-0EB8-467F-B9A8-28878F340D9D}"/>
          </ac:spMkLst>
        </pc:spChg>
        <pc:spChg chg="del">
          <ac:chgData name="Guest User" userId="" providerId="Windows Live" clId="Web-{18E28C9F-DE6C-4706-B840-C4F2D49A02CA}" dt="2019-11-15T11:38:28.503" v="1642"/>
          <ac:spMkLst>
            <pc:docMk/>
            <pc:sldMk cId="2879105221" sldId="410"/>
            <ac:spMk id="17" creationId="{97178999-C5DB-4F1F-ABB5-8F0E8DA30749}"/>
          </ac:spMkLst>
        </pc:spChg>
        <pc:spChg chg="del">
          <ac:chgData name="Guest User" userId="" providerId="Windows Live" clId="Web-{18E28C9F-DE6C-4706-B840-C4F2D49A02CA}" dt="2019-11-15T11:38:30.456" v="1643"/>
          <ac:spMkLst>
            <pc:docMk/>
            <pc:sldMk cId="2879105221" sldId="410"/>
            <ac:spMk id="18" creationId="{15609C79-C5AA-4E24-A301-4DBEEED3566B}"/>
          </ac:spMkLst>
        </pc:spChg>
        <pc:spChg chg="del">
          <ac:chgData name="Guest User" userId="" providerId="Windows Live" clId="Web-{18E28C9F-DE6C-4706-B840-C4F2D49A02CA}" dt="2019-11-15T11:38:33.612" v="1644"/>
          <ac:spMkLst>
            <pc:docMk/>
            <pc:sldMk cId="2879105221" sldId="410"/>
            <ac:spMk id="19" creationId="{0280FDD5-959D-40BF-AF01-767B324629F2}"/>
          </ac:spMkLst>
        </pc:spChg>
        <pc:picChg chg="add mod">
          <ac:chgData name="Guest User" userId="" providerId="Windows Live" clId="Web-{18E28C9F-DE6C-4706-B840-C4F2D49A02CA}" dt="2019-11-15T11:49:03.803" v="1666" actId="1076"/>
          <ac:picMkLst>
            <pc:docMk/>
            <pc:sldMk cId="2879105221" sldId="410"/>
            <ac:picMk id="3" creationId="{A7AF00F0-FB8B-4A99-8DAF-3D7671D70154}"/>
          </ac:picMkLst>
        </pc:picChg>
        <pc:picChg chg="add mod">
          <ac:chgData name="Guest User" userId="" providerId="Windows Live" clId="Web-{18E28C9F-DE6C-4706-B840-C4F2D49A02CA}" dt="2019-11-15T11:49:06.506" v="1667" actId="1076"/>
          <ac:picMkLst>
            <pc:docMk/>
            <pc:sldMk cId="2879105221" sldId="410"/>
            <ac:picMk id="7" creationId="{F18450D7-E58D-4250-A627-CC287A25932F}"/>
          </ac:picMkLst>
        </pc:picChg>
        <pc:picChg chg="add mod">
          <ac:chgData name="Guest User" userId="" providerId="Windows Live" clId="Web-{18E28C9F-DE6C-4706-B840-C4F2D49A02CA}" dt="2019-11-15T11:49:08.943" v="1668" actId="1076"/>
          <ac:picMkLst>
            <pc:docMk/>
            <pc:sldMk cId="2879105221" sldId="410"/>
            <ac:picMk id="21" creationId="{F9661ADE-8BE9-41B5-B453-B53FD951AF0A}"/>
          </ac:picMkLst>
        </pc:picChg>
        <pc:picChg chg="add del mod">
          <ac:chgData name="Guest User" userId="" providerId="Windows Live" clId="Web-{18E28C9F-DE6C-4706-B840-C4F2D49A02CA}" dt="2019-11-15T12:06:08.667" v="1677"/>
          <ac:picMkLst>
            <pc:docMk/>
            <pc:sldMk cId="2879105221" sldId="410"/>
            <ac:picMk id="23" creationId="{41546218-E7F7-4715-ABB2-628FE3ADCB39}"/>
          </ac:picMkLst>
        </pc:picChg>
        <pc:picChg chg="add mod modCrop">
          <ac:chgData name="Guest User" userId="" providerId="Windows Live" clId="Web-{18E28C9F-DE6C-4706-B840-C4F2D49A02CA}" dt="2019-11-15T11:51:00.164" v="1673" actId="1076"/>
          <ac:picMkLst>
            <pc:docMk/>
            <pc:sldMk cId="2879105221" sldId="410"/>
            <ac:picMk id="25" creationId="{4AE31D8C-FB18-49CC-98D4-66209BFF26A6}"/>
          </ac:picMkLst>
        </pc:picChg>
        <pc:picChg chg="add mod">
          <ac:chgData name="Guest User" userId="" providerId="Windows Live" clId="Web-{18E28C9F-DE6C-4706-B840-C4F2D49A02CA}" dt="2019-11-15T11:58:42.274" v="1676" actId="1076"/>
          <ac:picMkLst>
            <pc:docMk/>
            <pc:sldMk cId="2879105221" sldId="410"/>
            <ac:picMk id="27" creationId="{82474841-523B-457D-B64A-02E52F6C0B64}"/>
          </ac:picMkLst>
        </pc:picChg>
        <pc:picChg chg="add mod">
          <ac:chgData name="Guest User" userId="" providerId="Windows Live" clId="Web-{18E28C9F-DE6C-4706-B840-C4F2D49A02CA}" dt="2019-11-15T12:06:20.902" v="1681" actId="14100"/>
          <ac:picMkLst>
            <pc:docMk/>
            <pc:sldMk cId="2879105221" sldId="410"/>
            <ac:picMk id="29" creationId="{3F3CD2B9-A4EB-4FFA-82ED-A71D49924CE3}"/>
          </ac:picMkLst>
        </pc:picChg>
      </pc:sldChg>
      <pc:sldChg chg="addSp delSp modSp add replId">
        <pc:chgData name="Guest User" userId="" providerId="Windows Live" clId="Web-{18E28C9F-DE6C-4706-B840-C4F2D49A02CA}" dt="2019-11-15T12:13:17.029" v="1721" actId="1076"/>
        <pc:sldMkLst>
          <pc:docMk/>
          <pc:sldMk cId="502349849" sldId="411"/>
        </pc:sldMkLst>
        <pc:spChg chg="mod">
          <ac:chgData name="Guest User" userId="" providerId="Windows Live" clId="Web-{18E28C9F-DE6C-4706-B840-C4F2D49A02CA}" dt="2019-11-15T12:10:23.372" v="1693" actId="20577"/>
          <ac:spMkLst>
            <pc:docMk/>
            <pc:sldMk cId="502349849" sldId="411"/>
            <ac:spMk id="2" creationId="{BEAE1ECF-A573-46B4-AE4B-FFD9B3746BE9}"/>
          </ac:spMkLst>
        </pc:spChg>
        <pc:spChg chg="add mod">
          <ac:chgData name="Guest User" userId="" providerId="Windows Live" clId="Web-{18E28C9F-DE6C-4706-B840-C4F2D49A02CA}" dt="2019-11-15T12:12:09.856" v="1710" actId="1076"/>
          <ac:spMkLst>
            <pc:docMk/>
            <pc:sldMk cId="502349849" sldId="411"/>
            <ac:spMk id="9" creationId="{18E48859-E6AD-4D95-84B9-0F3B47020F82}"/>
          </ac:spMkLst>
        </pc:spChg>
        <pc:spChg chg="add mod">
          <ac:chgData name="Guest User" userId="" providerId="Windows Live" clId="Web-{18E28C9F-DE6C-4706-B840-C4F2D49A02CA}" dt="2019-11-15T12:12:28.935" v="1714" actId="1076"/>
          <ac:spMkLst>
            <pc:docMk/>
            <pc:sldMk cId="502349849" sldId="411"/>
            <ac:spMk id="10" creationId="{B2A1C718-F32D-41D8-B7C4-BE0FA1BB1A3B}"/>
          </ac:spMkLst>
        </pc:spChg>
        <pc:spChg chg="add mod">
          <ac:chgData name="Guest User" userId="" providerId="Windows Live" clId="Web-{18E28C9F-DE6C-4706-B840-C4F2D49A02CA}" dt="2019-11-15T12:12:55.607" v="1717" actId="1076"/>
          <ac:spMkLst>
            <pc:docMk/>
            <pc:sldMk cId="502349849" sldId="411"/>
            <ac:spMk id="11" creationId="{AC48C916-3F37-4E80-BF44-53A54555A4F6}"/>
          </ac:spMkLst>
        </pc:spChg>
        <pc:spChg chg="add mod">
          <ac:chgData name="Guest User" userId="" providerId="Windows Live" clId="Web-{18E28C9F-DE6C-4706-B840-C4F2D49A02CA}" dt="2019-11-15T12:13:17.029" v="1721" actId="1076"/>
          <ac:spMkLst>
            <pc:docMk/>
            <pc:sldMk cId="502349849" sldId="411"/>
            <ac:spMk id="12" creationId="{2EFF008A-669F-40E5-8B03-7A6AB4915D28}"/>
          </ac:spMkLst>
        </pc:spChg>
        <pc:picChg chg="add del mod">
          <ac:chgData name="Guest User" userId="" providerId="Windows Live" clId="Web-{18E28C9F-DE6C-4706-B840-C4F2D49A02CA}" dt="2019-11-15T12:11:40.559" v="1707"/>
          <ac:picMkLst>
            <pc:docMk/>
            <pc:sldMk cId="502349849" sldId="411"/>
            <ac:picMk id="3" creationId="{F28E7E73-6904-4F39-AFCE-4656C4511E2E}"/>
          </ac:picMkLst>
        </pc:picChg>
        <pc:picChg chg="add del mod">
          <ac:chgData name="Guest User" userId="" providerId="Windows Live" clId="Web-{18E28C9F-DE6C-4706-B840-C4F2D49A02CA}" dt="2019-11-15T12:11:38.356" v="1706"/>
          <ac:picMkLst>
            <pc:docMk/>
            <pc:sldMk cId="502349849" sldId="411"/>
            <ac:picMk id="7" creationId="{984CFD30-10A8-49AE-8D13-475913B65902}"/>
          </ac:picMkLst>
        </pc:picChg>
      </pc:sldChg>
      <pc:sldChg chg="addSp delSp modSp add replId">
        <pc:chgData name="Guest User" userId="" providerId="Windows Live" clId="Web-{18E28C9F-DE6C-4706-B840-C4F2D49A02CA}" dt="2019-11-15T12:15:02.873" v="1777" actId="1076"/>
        <pc:sldMkLst>
          <pc:docMk/>
          <pc:sldMk cId="339265648" sldId="412"/>
        </pc:sldMkLst>
        <pc:spChg chg="del mod">
          <ac:chgData name="Guest User" userId="" providerId="Windows Live" clId="Web-{18E28C9F-DE6C-4706-B840-C4F2D49A02CA}" dt="2019-11-15T12:14:48.420" v="1772"/>
          <ac:spMkLst>
            <pc:docMk/>
            <pc:sldMk cId="339265648" sldId="412"/>
            <ac:spMk id="2" creationId="{BEAE1ECF-A573-46B4-AE4B-FFD9B3746BE9}"/>
          </ac:spMkLst>
        </pc:spChg>
        <pc:spChg chg="add del mod">
          <ac:chgData name="Guest User" userId="" providerId="Windows Live" clId="Web-{18E28C9F-DE6C-4706-B840-C4F2D49A02CA}" dt="2019-11-15T12:14:51.123" v="1773"/>
          <ac:spMkLst>
            <pc:docMk/>
            <pc:sldMk cId="339265648" sldId="412"/>
            <ac:spMk id="8" creationId="{C66F7897-1E20-4A91-A27D-034D7E74B23A}"/>
          </ac:spMkLst>
        </pc:spChg>
        <pc:spChg chg="del">
          <ac:chgData name="Guest User" userId="" providerId="Windows Live" clId="Web-{18E28C9F-DE6C-4706-B840-C4F2D49A02CA}" dt="2019-11-15T12:14:19.216" v="1764"/>
          <ac:spMkLst>
            <pc:docMk/>
            <pc:sldMk cId="339265648" sldId="412"/>
            <ac:spMk id="9" creationId="{18E48859-E6AD-4D95-84B9-0F3B47020F82}"/>
          </ac:spMkLst>
        </pc:spChg>
        <pc:spChg chg="del mod">
          <ac:chgData name="Guest User" userId="" providerId="Windows Live" clId="Web-{18E28C9F-DE6C-4706-B840-C4F2D49A02CA}" dt="2019-11-15T12:14:17.013" v="1763"/>
          <ac:spMkLst>
            <pc:docMk/>
            <pc:sldMk cId="339265648" sldId="412"/>
            <ac:spMk id="10" creationId="{B2A1C718-F32D-41D8-B7C4-BE0FA1BB1A3B}"/>
          </ac:spMkLst>
        </pc:spChg>
        <pc:spChg chg="del">
          <ac:chgData name="Guest User" userId="" providerId="Windows Live" clId="Web-{18E28C9F-DE6C-4706-B840-C4F2D49A02CA}" dt="2019-11-15T12:14:21.826" v="1765"/>
          <ac:spMkLst>
            <pc:docMk/>
            <pc:sldMk cId="339265648" sldId="412"/>
            <ac:spMk id="11" creationId="{AC48C916-3F37-4E80-BF44-53A54555A4F6}"/>
          </ac:spMkLst>
        </pc:spChg>
        <pc:spChg chg="del">
          <ac:chgData name="Guest User" userId="" providerId="Windows Live" clId="Web-{18E28C9F-DE6C-4706-B840-C4F2D49A02CA}" dt="2019-11-15T12:14:12.263" v="1760"/>
          <ac:spMkLst>
            <pc:docMk/>
            <pc:sldMk cId="339265648" sldId="412"/>
            <ac:spMk id="12" creationId="{2EFF008A-669F-40E5-8B03-7A6AB4915D28}"/>
          </ac:spMkLst>
        </pc:spChg>
        <pc:picChg chg="add mod">
          <ac:chgData name="Guest User" userId="" providerId="Windows Live" clId="Web-{18E28C9F-DE6C-4706-B840-C4F2D49A02CA}" dt="2019-11-15T12:15:02.873" v="1777" actId="1076"/>
          <ac:picMkLst>
            <pc:docMk/>
            <pc:sldMk cId="339265648" sldId="412"/>
            <ac:picMk id="3" creationId="{F3D0460A-FC33-448B-A2F2-947D339E749F}"/>
          </ac:picMkLst>
        </pc:picChg>
      </pc:sldChg>
      <pc:sldChg chg="delSp modSp add ord replId">
        <pc:chgData name="Guest User" userId="" providerId="Windows Live" clId="Web-{18E28C9F-DE6C-4706-B840-C4F2D49A02CA}" dt="2019-11-15T14:03:10.848" v="2408" actId="20577"/>
        <pc:sldMkLst>
          <pc:docMk/>
          <pc:sldMk cId="1699578371" sldId="413"/>
        </pc:sldMkLst>
        <pc:spChg chg="mod">
          <ac:chgData name="Guest User" userId="" providerId="Windows Live" clId="Web-{18E28C9F-DE6C-4706-B840-C4F2D49A02CA}" dt="2019-11-15T14:00:09.988" v="2247" actId="20577"/>
          <ac:spMkLst>
            <pc:docMk/>
            <pc:sldMk cId="1699578371" sldId="413"/>
            <ac:spMk id="3" creationId="{27F7107E-2E7A-49C0-ACF6-5B002210613B}"/>
          </ac:spMkLst>
        </pc:spChg>
        <pc:spChg chg="mod">
          <ac:chgData name="Guest User" userId="" providerId="Windows Live" clId="Web-{18E28C9F-DE6C-4706-B840-C4F2D49A02CA}" dt="2019-11-15T14:03:10.848" v="2408" actId="20577"/>
          <ac:spMkLst>
            <pc:docMk/>
            <pc:sldMk cId="1699578371" sldId="413"/>
            <ac:spMk id="6" creationId="{A25B94AD-F5B2-4A1E-8276-20765B342C78}"/>
          </ac:spMkLst>
        </pc:spChg>
        <pc:spChg chg="mod">
          <ac:chgData name="Guest User" userId="" providerId="Windows Live" clId="Web-{18E28C9F-DE6C-4706-B840-C4F2D49A02CA}" dt="2019-11-15T14:01:47.707" v="2359" actId="20577"/>
          <ac:spMkLst>
            <pc:docMk/>
            <pc:sldMk cId="1699578371" sldId="413"/>
            <ac:spMk id="9" creationId="{6BF27C80-1088-4430-A15B-881B5FBDCE0F}"/>
          </ac:spMkLst>
        </pc:spChg>
        <pc:spChg chg="mod">
          <ac:chgData name="Guest User" userId="" providerId="Windows Live" clId="Web-{18E28C9F-DE6C-4706-B840-C4F2D49A02CA}" dt="2019-11-15T14:01:21.145" v="2298" actId="20577"/>
          <ac:spMkLst>
            <pc:docMk/>
            <pc:sldMk cId="1699578371" sldId="413"/>
            <ac:spMk id="10" creationId="{BAB3D7BD-723A-472C-A9FA-33155C568E59}"/>
          </ac:spMkLst>
        </pc:spChg>
        <pc:spChg chg="del">
          <ac:chgData name="Guest User" userId="" providerId="Windows Live" clId="Web-{18E28C9F-DE6C-4706-B840-C4F2D49A02CA}" dt="2019-11-15T14:02:43.348" v="2363"/>
          <ac:spMkLst>
            <pc:docMk/>
            <pc:sldMk cId="1699578371" sldId="413"/>
            <ac:spMk id="11" creationId="{BEE714D7-4F42-4D22-984B-7A5A721698DA}"/>
          </ac:spMkLst>
        </pc:spChg>
        <pc:spChg chg="del">
          <ac:chgData name="Guest User" userId="" providerId="Windows Live" clId="Web-{18E28C9F-DE6C-4706-B840-C4F2D49A02CA}" dt="2019-11-15T14:02:40.364" v="2362"/>
          <ac:spMkLst>
            <pc:docMk/>
            <pc:sldMk cId="1699578371" sldId="413"/>
            <ac:spMk id="12" creationId="{257C431E-2C02-44E2-9AC7-7E84D6DC855C}"/>
          </ac:spMkLst>
        </pc:spChg>
      </pc:sldChg>
      <pc:sldChg chg="addSp delSp modSp add del replId">
        <pc:chgData name="Guest User" userId="" providerId="Windows Live" clId="Web-{18E28C9F-DE6C-4706-B840-C4F2D49A02CA}" dt="2019-11-15T13:56:03.455" v="2187"/>
        <pc:sldMkLst>
          <pc:docMk/>
          <pc:sldMk cId="2772163408" sldId="413"/>
        </pc:sldMkLst>
        <pc:spChg chg="mod">
          <ac:chgData name="Guest User" userId="" providerId="Windows Live" clId="Web-{18E28C9F-DE6C-4706-B840-C4F2D49A02CA}" dt="2019-11-15T12:17:27.655" v="1825" actId="20577"/>
          <ac:spMkLst>
            <pc:docMk/>
            <pc:sldMk cId="2772163408" sldId="413"/>
            <ac:spMk id="2" creationId="{BEAE1ECF-A573-46B4-AE4B-FFD9B3746BE9}"/>
          </ac:spMkLst>
        </pc:spChg>
        <pc:spChg chg="del mod">
          <ac:chgData name="Guest User" userId="" providerId="Windows Live" clId="Web-{18E28C9F-DE6C-4706-B840-C4F2D49A02CA}" dt="2019-11-15T12:17:58.014" v="1841"/>
          <ac:spMkLst>
            <pc:docMk/>
            <pc:sldMk cId="2772163408" sldId="413"/>
            <ac:spMk id="8" creationId="{6877748D-E9D3-40E2-8709-88E555DFDD91}"/>
          </ac:spMkLst>
        </pc:spChg>
        <pc:spChg chg="del">
          <ac:chgData name="Guest User" userId="" providerId="Windows Live" clId="Web-{18E28C9F-DE6C-4706-B840-C4F2D49A02CA}" dt="2019-11-15T12:17:53.749" v="1837"/>
          <ac:spMkLst>
            <pc:docMk/>
            <pc:sldMk cId="2772163408" sldId="413"/>
            <ac:spMk id="9" creationId="{D683CC35-93F6-4646-9746-653C0871F238}"/>
          </ac:spMkLst>
        </pc:spChg>
        <pc:spChg chg="del">
          <ac:chgData name="Guest User" userId="" providerId="Windows Live" clId="Web-{18E28C9F-DE6C-4706-B840-C4F2D49A02CA}" dt="2019-11-15T12:17:49.124" v="1835"/>
          <ac:spMkLst>
            <pc:docMk/>
            <pc:sldMk cId="2772163408" sldId="413"/>
            <ac:spMk id="10" creationId="{E53945F1-AE89-4495-87CF-1711A8B0A6F9}"/>
          </ac:spMkLst>
        </pc:spChg>
        <pc:spChg chg="del">
          <ac:chgData name="Guest User" userId="" providerId="Windows Live" clId="Web-{18E28C9F-DE6C-4706-B840-C4F2D49A02CA}" dt="2019-11-15T12:17:47.155" v="1834"/>
          <ac:spMkLst>
            <pc:docMk/>
            <pc:sldMk cId="2772163408" sldId="413"/>
            <ac:spMk id="11" creationId="{F194F4A1-631F-4C48-A097-54315A9CA133}"/>
          </ac:spMkLst>
        </pc:spChg>
        <pc:spChg chg="mod">
          <ac:chgData name="Guest User" userId="" providerId="Windows Live" clId="Web-{18E28C9F-DE6C-4706-B840-C4F2D49A02CA}" dt="2019-11-15T12:20:01.265" v="1900" actId="1076"/>
          <ac:spMkLst>
            <pc:docMk/>
            <pc:sldMk cId="2772163408" sldId="413"/>
            <ac:spMk id="12" creationId="{12785250-F367-44D5-9D45-D5FF5982A5F3}"/>
          </ac:spMkLst>
        </pc:spChg>
        <pc:spChg chg="del">
          <ac:chgData name="Guest User" userId="" providerId="Windows Live" clId="Web-{18E28C9F-DE6C-4706-B840-C4F2D49A02CA}" dt="2019-11-15T12:17:51.405" v="1836"/>
          <ac:spMkLst>
            <pc:docMk/>
            <pc:sldMk cId="2772163408" sldId="413"/>
            <ac:spMk id="13" creationId="{B1DB6BF8-A650-41E0-89D1-B0C7C37EC204}"/>
          </ac:spMkLst>
        </pc:spChg>
        <pc:spChg chg="del">
          <ac:chgData name="Guest User" userId="" providerId="Windows Live" clId="Web-{18E28C9F-DE6C-4706-B840-C4F2D49A02CA}" dt="2019-11-15T12:17:31.920" v="1828"/>
          <ac:spMkLst>
            <pc:docMk/>
            <pc:sldMk cId="2772163408" sldId="413"/>
            <ac:spMk id="14" creationId="{6EC0F726-CB61-4441-9284-3DF101AAC75B}"/>
          </ac:spMkLst>
        </pc:spChg>
        <pc:spChg chg="del">
          <ac:chgData name="Guest User" userId="" providerId="Windows Live" clId="Web-{18E28C9F-DE6C-4706-B840-C4F2D49A02CA}" dt="2019-11-15T12:17:34.311" v="1829"/>
          <ac:spMkLst>
            <pc:docMk/>
            <pc:sldMk cId="2772163408" sldId="413"/>
            <ac:spMk id="15" creationId="{2FA8281B-6CCA-461B-84EE-AB5333151D83}"/>
          </ac:spMkLst>
        </pc:spChg>
        <pc:spChg chg="del">
          <ac:chgData name="Guest User" userId="" providerId="Windows Live" clId="Web-{18E28C9F-DE6C-4706-B840-C4F2D49A02CA}" dt="2019-11-15T12:17:38.092" v="1830"/>
          <ac:spMkLst>
            <pc:docMk/>
            <pc:sldMk cId="2772163408" sldId="413"/>
            <ac:spMk id="16" creationId="{9781C6F0-0EB8-467F-B9A8-28878F340D9D}"/>
          </ac:spMkLst>
        </pc:spChg>
        <pc:spChg chg="del">
          <ac:chgData name="Guest User" userId="" providerId="Windows Live" clId="Web-{18E28C9F-DE6C-4706-B840-C4F2D49A02CA}" dt="2019-11-15T12:17:40.124" v="1831"/>
          <ac:spMkLst>
            <pc:docMk/>
            <pc:sldMk cId="2772163408" sldId="413"/>
            <ac:spMk id="17" creationId="{97178999-C5DB-4F1F-ABB5-8F0E8DA30749}"/>
          </ac:spMkLst>
        </pc:spChg>
        <pc:spChg chg="del">
          <ac:chgData name="Guest User" userId="" providerId="Windows Live" clId="Web-{18E28C9F-DE6C-4706-B840-C4F2D49A02CA}" dt="2019-11-15T12:17:42.233" v="1832"/>
          <ac:spMkLst>
            <pc:docMk/>
            <pc:sldMk cId="2772163408" sldId="413"/>
            <ac:spMk id="18" creationId="{15609C79-C5AA-4E24-A301-4DBEEED3566B}"/>
          </ac:spMkLst>
        </pc:spChg>
        <pc:spChg chg="del">
          <ac:chgData name="Guest User" userId="" providerId="Windows Live" clId="Web-{18E28C9F-DE6C-4706-B840-C4F2D49A02CA}" dt="2019-11-15T12:17:44.624" v="1833"/>
          <ac:spMkLst>
            <pc:docMk/>
            <pc:sldMk cId="2772163408" sldId="413"/>
            <ac:spMk id="19" creationId="{0280FDD5-959D-40BF-AF01-767B324629F2}"/>
          </ac:spMkLst>
        </pc:spChg>
        <pc:spChg chg="add mod">
          <ac:chgData name="Guest User" userId="" providerId="Windows Live" clId="Web-{18E28C9F-DE6C-4706-B840-C4F2D49A02CA}" dt="2019-11-15T12:21:34.797" v="1981" actId="20577"/>
          <ac:spMkLst>
            <pc:docMk/>
            <pc:sldMk cId="2772163408" sldId="413"/>
            <ac:spMk id="20" creationId="{B0166B0A-D5DC-46E0-80A2-04556CF7D67B}"/>
          </ac:spMkLst>
        </pc:spChg>
        <pc:spChg chg="add mod">
          <ac:chgData name="Guest User" userId="" providerId="Windows Live" clId="Web-{18E28C9F-DE6C-4706-B840-C4F2D49A02CA}" dt="2019-11-15T12:25:28.110" v="2016" actId="20577"/>
          <ac:spMkLst>
            <pc:docMk/>
            <pc:sldMk cId="2772163408" sldId="413"/>
            <ac:spMk id="21" creationId="{6C68DDA4-C19A-4054-8511-60FA986EC3CE}"/>
          </ac:spMkLst>
        </pc:spChg>
      </pc:sldChg>
      <pc:sldChg chg="add del replId">
        <pc:chgData name="Guest User" userId="" providerId="Windows Live" clId="Web-{18E28C9F-DE6C-4706-B840-C4F2D49A02CA}" dt="2019-11-15T12:20:07.875" v="1902"/>
        <pc:sldMkLst>
          <pc:docMk/>
          <pc:sldMk cId="1004738945" sldId="414"/>
        </pc:sldMkLst>
      </pc:sldChg>
      <pc:sldChg chg="modSp add del replId">
        <pc:chgData name="Guest User" userId="" providerId="Windows Live" clId="Web-{18E28C9F-DE6C-4706-B840-C4F2D49A02CA}" dt="2019-11-15T13:56:05.720" v="2188"/>
        <pc:sldMkLst>
          <pc:docMk/>
          <pc:sldMk cId="2035879216" sldId="414"/>
        </pc:sldMkLst>
        <pc:spChg chg="mod">
          <ac:chgData name="Guest User" userId="" providerId="Windows Live" clId="Web-{18E28C9F-DE6C-4706-B840-C4F2D49A02CA}" dt="2019-11-15T12:25:52.454" v="2024" actId="20577"/>
          <ac:spMkLst>
            <pc:docMk/>
            <pc:sldMk cId="2035879216" sldId="414"/>
            <ac:spMk id="2" creationId="{BEAE1ECF-A573-46B4-AE4B-FFD9B3746BE9}"/>
          </ac:spMkLst>
        </pc:spChg>
        <pc:spChg chg="mod">
          <ac:chgData name="Guest User" userId="" providerId="Windows Live" clId="Web-{18E28C9F-DE6C-4706-B840-C4F2D49A02CA}" dt="2019-11-15T12:30:06.924" v="2160" actId="20577"/>
          <ac:spMkLst>
            <pc:docMk/>
            <pc:sldMk cId="2035879216" sldId="414"/>
            <ac:spMk id="12" creationId="{12785250-F367-44D5-9D45-D5FF5982A5F3}"/>
          </ac:spMkLst>
        </pc:spChg>
        <pc:spChg chg="mod">
          <ac:chgData name="Guest User" userId="" providerId="Windows Live" clId="Web-{18E28C9F-DE6C-4706-B840-C4F2D49A02CA}" dt="2019-11-15T13:30:03.881" v="2184" actId="20577"/>
          <ac:spMkLst>
            <pc:docMk/>
            <pc:sldMk cId="2035879216" sldId="414"/>
            <ac:spMk id="20" creationId="{B0166B0A-D5DC-46E0-80A2-04556CF7D67B}"/>
          </ac:spMkLst>
        </pc:spChg>
        <pc:spChg chg="mod">
          <ac:chgData name="Guest User" userId="" providerId="Windows Live" clId="Web-{18E28C9F-DE6C-4706-B840-C4F2D49A02CA}" dt="2019-11-15T12:31:35.143" v="2178" actId="20577"/>
          <ac:spMkLst>
            <pc:docMk/>
            <pc:sldMk cId="2035879216" sldId="414"/>
            <ac:spMk id="21" creationId="{6C68DDA4-C19A-4054-8511-60FA986EC3CE}"/>
          </ac:spMkLst>
        </pc:spChg>
      </pc:sldChg>
      <pc:sldChg chg="modSp add replId">
        <pc:chgData name="Guest User" userId="" providerId="Windows Live" clId="Web-{18E28C9F-DE6C-4706-B840-C4F2D49A02CA}" dt="2019-11-15T14:17:29.652" v="2630" actId="20577"/>
        <pc:sldMkLst>
          <pc:docMk/>
          <pc:sldMk cId="4008962152" sldId="414"/>
        </pc:sldMkLst>
        <pc:spChg chg="mod">
          <ac:chgData name="Guest User" userId="" providerId="Windows Live" clId="Web-{18E28C9F-DE6C-4706-B840-C4F2D49A02CA}" dt="2019-11-15T14:03:18.239" v="2412" actId="20577"/>
          <ac:spMkLst>
            <pc:docMk/>
            <pc:sldMk cId="4008962152" sldId="414"/>
            <ac:spMk id="2" creationId="{BEAE1ECF-A573-46B4-AE4B-FFD9B3746BE9}"/>
          </ac:spMkLst>
        </pc:spChg>
        <pc:spChg chg="mod">
          <ac:chgData name="Guest User" userId="" providerId="Windows Live" clId="Web-{18E28C9F-DE6C-4706-B840-C4F2D49A02CA}" dt="2019-11-15T14:10:47.508" v="2518" actId="20577"/>
          <ac:spMkLst>
            <pc:docMk/>
            <pc:sldMk cId="4008962152" sldId="414"/>
            <ac:spMk id="3" creationId="{27F7107E-2E7A-49C0-ACF6-5B002210613B}"/>
          </ac:spMkLst>
        </pc:spChg>
        <pc:spChg chg="mod">
          <ac:chgData name="Guest User" userId="" providerId="Windows Live" clId="Web-{18E28C9F-DE6C-4706-B840-C4F2D49A02CA}" dt="2019-11-15T14:12:21.181" v="2547" actId="20577"/>
          <ac:spMkLst>
            <pc:docMk/>
            <pc:sldMk cId="4008962152" sldId="414"/>
            <ac:spMk id="6" creationId="{A25B94AD-F5B2-4A1E-8276-20765B342C78}"/>
          </ac:spMkLst>
        </pc:spChg>
        <pc:spChg chg="mod">
          <ac:chgData name="Guest User" userId="" providerId="Windows Live" clId="Web-{18E28C9F-DE6C-4706-B840-C4F2D49A02CA}" dt="2019-11-15T14:12:47.243" v="2594" actId="20577"/>
          <ac:spMkLst>
            <pc:docMk/>
            <pc:sldMk cId="4008962152" sldId="414"/>
            <ac:spMk id="9" creationId="{6BF27C80-1088-4430-A15B-881B5FBDCE0F}"/>
          </ac:spMkLst>
        </pc:spChg>
        <pc:spChg chg="mod">
          <ac:chgData name="Guest User" userId="" providerId="Windows Live" clId="Web-{18E28C9F-DE6C-4706-B840-C4F2D49A02CA}" dt="2019-11-15T14:17:29.652" v="2630" actId="20577"/>
          <ac:spMkLst>
            <pc:docMk/>
            <pc:sldMk cId="4008962152" sldId="414"/>
            <ac:spMk id="10" creationId="{BAB3D7BD-723A-472C-A9FA-33155C568E59}"/>
          </ac:spMkLst>
        </pc:spChg>
      </pc:sldChg>
    </pc:docChg>
  </pc:docChgLst>
  <pc:docChgLst>
    <pc:chgData clId="Web-{75C5D880-3489-4564-A8AF-03821471CA68}"/>
    <pc:docChg chg="modSld">
      <pc:chgData name="" userId="" providerId="" clId="Web-{75C5D880-3489-4564-A8AF-03821471CA68}" dt="2019-11-18T19:15:52.935" v="11" actId="20577"/>
      <pc:docMkLst>
        <pc:docMk/>
      </pc:docMkLst>
      <pc:sldChg chg="modSp">
        <pc:chgData name="" userId="" providerId="" clId="Web-{75C5D880-3489-4564-A8AF-03821471CA68}" dt="2019-11-18T19:15:52.935" v="10" actId="20577"/>
        <pc:sldMkLst>
          <pc:docMk/>
          <pc:sldMk cId="729930061" sldId="422"/>
        </pc:sldMkLst>
        <pc:spChg chg="mod">
          <ac:chgData name="" userId="" providerId="" clId="Web-{75C5D880-3489-4564-A8AF-03821471CA68}" dt="2019-11-18T19:15:52.935" v="10" actId="20577"/>
          <ac:spMkLst>
            <pc:docMk/>
            <pc:sldMk cId="729930061" sldId="422"/>
            <ac:spMk id="3" creationId="{7D8D0A6E-E09A-42F2-B98A-EB56CA33B8AB}"/>
          </ac:spMkLst>
        </pc:spChg>
      </pc:sldChg>
    </pc:docChg>
  </pc:docChgLst>
  <pc:docChgLst>
    <pc:chgData name="Jodie Timmins" userId="S::jodietimmins@avps.org.uk::d74fb231-8a48-4ec2-9de9-e07f37c95353" providerId="AD" clId="Web-{E49C7020-76B6-41F1-B112-56DC929DC298}"/>
    <pc:docChg chg="addSld delSld modSld">
      <pc:chgData name="Jodie Timmins" userId="S::jodietimmins@avps.org.uk::d74fb231-8a48-4ec2-9de9-e07f37c95353" providerId="AD" clId="Web-{E49C7020-76B6-41F1-B112-56DC929DC298}" dt="2020-12-13T12:33:36.509" v="439"/>
      <pc:docMkLst>
        <pc:docMk/>
      </pc:docMkLst>
      <pc:sldChg chg="addSp modSp addAnim modAnim">
        <pc:chgData name="Jodie Timmins" userId="S::jodietimmins@avps.org.uk::d74fb231-8a48-4ec2-9de9-e07f37c95353" providerId="AD" clId="Web-{E49C7020-76B6-41F1-B112-56DC929DC298}" dt="2020-12-13T12:33:36.509" v="439"/>
        <pc:sldMkLst>
          <pc:docMk/>
          <pc:sldMk cId="1911857695" sldId="424"/>
        </pc:sldMkLst>
        <pc:spChg chg="mod">
          <ac:chgData name="Jodie Timmins" userId="S::jodietimmins@avps.org.uk::d74fb231-8a48-4ec2-9de9-e07f37c95353" providerId="AD" clId="Web-{E49C7020-76B6-41F1-B112-56DC929DC298}" dt="2020-12-13T12:33:14.258" v="435" actId="20577"/>
          <ac:spMkLst>
            <pc:docMk/>
            <pc:sldMk cId="1911857695" sldId="424"/>
            <ac:spMk id="3" creationId="{8FF6B64D-9D0C-458B-8682-02D02E90DADE}"/>
          </ac:spMkLst>
        </pc:spChg>
        <pc:spChg chg="add mod">
          <ac:chgData name="Jodie Timmins" userId="S::jodietimmins@avps.org.uk::d74fb231-8a48-4ec2-9de9-e07f37c95353" providerId="AD" clId="Web-{E49C7020-76B6-41F1-B112-56DC929DC298}" dt="2020-12-13T12:33:13.273" v="432" actId="20577"/>
          <ac:spMkLst>
            <pc:docMk/>
            <pc:sldMk cId="1911857695" sldId="424"/>
            <ac:spMk id="6" creationId="{8A835D54-EC94-4392-8A74-D1E9089DB826}"/>
          </ac:spMkLst>
        </pc:spChg>
      </pc:sldChg>
      <pc:sldChg chg="del">
        <pc:chgData name="Jodie Timmins" userId="S::jodietimmins@avps.org.uk::d74fb231-8a48-4ec2-9de9-e07f37c95353" providerId="AD" clId="Web-{E49C7020-76B6-41F1-B112-56DC929DC298}" dt="2020-12-13T12:11:54.037" v="0"/>
        <pc:sldMkLst>
          <pc:docMk/>
          <pc:sldMk cId="3374547871" sldId="443"/>
        </pc:sldMkLst>
      </pc:sldChg>
      <pc:sldChg chg="addSp delSp modSp add replId modNotes">
        <pc:chgData name="Jodie Timmins" userId="S::jodietimmins@avps.org.uk::d74fb231-8a48-4ec2-9de9-e07f37c95353" providerId="AD" clId="Web-{E49C7020-76B6-41F1-B112-56DC929DC298}" dt="2020-12-13T12:31:38.002" v="406"/>
        <pc:sldMkLst>
          <pc:docMk/>
          <pc:sldMk cId="698207984" sldId="455"/>
        </pc:sldMkLst>
        <pc:spChg chg="del">
          <ac:chgData name="Jodie Timmins" userId="S::jodietimmins@avps.org.uk::d74fb231-8a48-4ec2-9de9-e07f37c95353" providerId="AD" clId="Web-{E49C7020-76B6-41F1-B112-56DC929DC298}" dt="2020-12-13T12:12:33.289" v="16"/>
          <ac:spMkLst>
            <pc:docMk/>
            <pc:sldMk cId="698207984" sldId="455"/>
            <ac:spMk id="7" creationId="{E36326D9-6ADF-4DBF-A047-A5AAABD4494A}"/>
          </ac:spMkLst>
        </pc:spChg>
        <pc:spChg chg="del">
          <ac:chgData name="Jodie Timmins" userId="S::jodietimmins@avps.org.uk::d74fb231-8a48-4ec2-9de9-e07f37c95353" providerId="AD" clId="Web-{E49C7020-76B6-41F1-B112-56DC929DC298}" dt="2020-12-13T12:12:29.555" v="13"/>
          <ac:spMkLst>
            <pc:docMk/>
            <pc:sldMk cId="698207984" sldId="455"/>
            <ac:spMk id="8" creationId="{EBADC3F3-C64E-4FCC-9F07-64454011D6F1}"/>
          </ac:spMkLst>
        </pc:spChg>
        <pc:spChg chg="del">
          <ac:chgData name="Jodie Timmins" userId="S::jodietimmins@avps.org.uk::d74fb231-8a48-4ec2-9de9-e07f37c95353" providerId="AD" clId="Web-{E49C7020-76B6-41F1-B112-56DC929DC298}" dt="2020-12-13T12:12:14.538" v="4"/>
          <ac:spMkLst>
            <pc:docMk/>
            <pc:sldMk cId="698207984" sldId="455"/>
            <ac:spMk id="9" creationId="{157D7622-5666-4FF8-BFA5-64A2A133D518}"/>
          </ac:spMkLst>
        </pc:spChg>
        <pc:spChg chg="del mod">
          <ac:chgData name="Jodie Timmins" userId="S::jodietimmins@avps.org.uk::d74fb231-8a48-4ec2-9de9-e07f37c95353" providerId="AD" clId="Web-{E49C7020-76B6-41F1-B112-56DC929DC298}" dt="2020-12-13T12:12:17.992" v="7"/>
          <ac:spMkLst>
            <pc:docMk/>
            <pc:sldMk cId="698207984" sldId="455"/>
            <ac:spMk id="10" creationId="{E12B0F2E-4BB7-4FCE-A3ED-22A5DB7739DE}"/>
          </ac:spMkLst>
        </pc:spChg>
        <pc:spChg chg="add mod">
          <ac:chgData name="Jodie Timmins" userId="S::jodietimmins@avps.org.uk::d74fb231-8a48-4ec2-9de9-e07f37c95353" providerId="AD" clId="Web-{E49C7020-76B6-41F1-B112-56DC929DC298}" dt="2020-12-13T12:28:50.648" v="275" actId="1076"/>
          <ac:spMkLst>
            <pc:docMk/>
            <pc:sldMk cId="698207984" sldId="455"/>
            <ac:spMk id="12" creationId="{C3FBB9A2-3735-4E0F-8CB2-D2BC30B75810}"/>
          </ac:spMkLst>
        </pc:spChg>
        <pc:spChg chg="del">
          <ac:chgData name="Jodie Timmins" userId="S::jodietimmins@avps.org.uk::d74fb231-8a48-4ec2-9de9-e07f37c95353" providerId="AD" clId="Web-{E49C7020-76B6-41F1-B112-56DC929DC298}" dt="2020-12-13T12:12:23.461" v="9"/>
          <ac:spMkLst>
            <pc:docMk/>
            <pc:sldMk cId="698207984" sldId="455"/>
            <ac:spMk id="17" creationId="{1FFD173D-6203-440B-BD81-A97B8440B97A}"/>
          </ac:spMkLst>
        </pc:spChg>
        <pc:spChg chg="del">
          <ac:chgData name="Jodie Timmins" userId="S::jodietimmins@avps.org.uk::d74fb231-8a48-4ec2-9de9-e07f37c95353" providerId="AD" clId="Web-{E49C7020-76B6-41F1-B112-56DC929DC298}" dt="2020-12-13T12:12:20.836" v="8"/>
          <ac:spMkLst>
            <pc:docMk/>
            <pc:sldMk cId="698207984" sldId="455"/>
            <ac:spMk id="18" creationId="{C18BDF97-E389-4416-8D78-80397B5D13BD}"/>
          </ac:spMkLst>
        </pc:spChg>
        <pc:spChg chg="del">
          <ac:chgData name="Jodie Timmins" userId="S::jodietimmins@avps.org.uk::d74fb231-8a48-4ec2-9de9-e07f37c95353" providerId="AD" clId="Web-{E49C7020-76B6-41F1-B112-56DC929DC298}" dt="2020-12-13T12:12:32.383" v="15"/>
          <ac:spMkLst>
            <pc:docMk/>
            <pc:sldMk cId="698207984" sldId="455"/>
            <ac:spMk id="19" creationId="{B5AEA009-C007-4015-91FD-B40F40AE6EE7}"/>
          </ac:spMkLst>
        </pc:spChg>
        <pc:spChg chg="add mod">
          <ac:chgData name="Jodie Timmins" userId="S::jodietimmins@avps.org.uk::d74fb231-8a48-4ec2-9de9-e07f37c95353" providerId="AD" clId="Web-{E49C7020-76B6-41F1-B112-56DC929DC298}" dt="2020-12-13T12:28:57.054" v="277" actId="1076"/>
          <ac:spMkLst>
            <pc:docMk/>
            <pc:sldMk cId="698207984" sldId="455"/>
            <ac:spMk id="22" creationId="{BD8B5D28-BFF1-4478-ADBF-999DE3C75281}"/>
          </ac:spMkLst>
        </pc:spChg>
        <pc:spChg chg="add mod">
          <ac:chgData name="Jodie Timmins" userId="S::jodietimmins@avps.org.uk::d74fb231-8a48-4ec2-9de9-e07f37c95353" providerId="AD" clId="Web-{E49C7020-76B6-41F1-B112-56DC929DC298}" dt="2020-12-13T12:29:05.289" v="279" actId="1076"/>
          <ac:spMkLst>
            <pc:docMk/>
            <pc:sldMk cId="698207984" sldId="455"/>
            <ac:spMk id="23" creationId="{4DE3D13C-9649-4740-B08D-061031A2AD67}"/>
          </ac:spMkLst>
        </pc:spChg>
        <pc:spChg chg="add mod">
          <ac:chgData name="Jodie Timmins" userId="S::jodietimmins@avps.org.uk::d74fb231-8a48-4ec2-9de9-e07f37c95353" providerId="AD" clId="Web-{E49C7020-76B6-41F1-B112-56DC929DC298}" dt="2020-12-13T12:29:13.821" v="281" actId="1076"/>
          <ac:spMkLst>
            <pc:docMk/>
            <pc:sldMk cId="698207984" sldId="455"/>
            <ac:spMk id="25" creationId="{422D3250-9695-4C9C-B657-79083F019F16}"/>
          </ac:spMkLst>
        </pc:spChg>
        <pc:spChg chg="add mod">
          <ac:chgData name="Jodie Timmins" userId="S::jodietimmins@avps.org.uk::d74fb231-8a48-4ec2-9de9-e07f37c95353" providerId="AD" clId="Web-{E49C7020-76B6-41F1-B112-56DC929DC298}" dt="2020-12-13T12:29:19.571" v="283" actId="1076"/>
          <ac:spMkLst>
            <pc:docMk/>
            <pc:sldMk cId="698207984" sldId="455"/>
            <ac:spMk id="27" creationId="{E3D543C2-4817-4911-B25C-24E61294EA82}"/>
          </ac:spMkLst>
        </pc:spChg>
        <pc:spChg chg="add mod">
          <ac:chgData name="Jodie Timmins" userId="S::jodietimmins@avps.org.uk::d74fb231-8a48-4ec2-9de9-e07f37c95353" providerId="AD" clId="Web-{E49C7020-76B6-41F1-B112-56DC929DC298}" dt="2020-12-13T12:29:27.728" v="285" actId="1076"/>
          <ac:spMkLst>
            <pc:docMk/>
            <pc:sldMk cId="698207984" sldId="455"/>
            <ac:spMk id="29" creationId="{069F2261-D0EF-445A-9ACD-60200CA2F9A3}"/>
          </ac:spMkLst>
        </pc:spChg>
        <pc:spChg chg="add mod">
          <ac:chgData name="Jodie Timmins" userId="S::jodietimmins@avps.org.uk::d74fb231-8a48-4ec2-9de9-e07f37c95353" providerId="AD" clId="Web-{E49C7020-76B6-41F1-B112-56DC929DC298}" dt="2020-12-13T12:30:32.154" v="340" actId="1076"/>
          <ac:spMkLst>
            <pc:docMk/>
            <pc:sldMk cId="698207984" sldId="455"/>
            <ac:spMk id="31" creationId="{309E01A6-C6FC-41B3-904A-49C6186721E9}"/>
          </ac:spMkLst>
        </pc:spChg>
        <pc:spChg chg="add del mod">
          <ac:chgData name="Jodie Timmins" userId="S::jodietimmins@avps.org.uk::d74fb231-8a48-4ec2-9de9-e07f37c95353" providerId="AD" clId="Web-{E49C7020-76B6-41F1-B112-56DC929DC298}" dt="2020-12-13T12:30:57.702" v="359"/>
          <ac:spMkLst>
            <pc:docMk/>
            <pc:sldMk cId="698207984" sldId="455"/>
            <ac:spMk id="33" creationId="{320B3E78-CC12-4668-8CF0-931C1B3B466C}"/>
          </ac:spMkLst>
        </pc:spChg>
        <pc:graphicFrameChg chg="del">
          <ac:chgData name="Jodie Timmins" userId="S::jodietimmins@avps.org.uk::d74fb231-8a48-4ec2-9de9-e07f37c95353" providerId="AD" clId="Web-{E49C7020-76B6-41F1-B112-56DC929DC298}" dt="2020-12-13T12:12:34.680" v="17"/>
          <ac:graphicFrameMkLst>
            <pc:docMk/>
            <pc:sldMk cId="698207984" sldId="455"/>
            <ac:graphicFrameMk id="6" creationId="{30B7C2F0-D00E-4728-A0D5-8A1BF79E1090}"/>
          </ac:graphicFrameMkLst>
        </pc:graphicFrameChg>
        <pc:picChg chg="del">
          <ac:chgData name="Jodie Timmins" userId="S::jodietimmins@avps.org.uk::d74fb231-8a48-4ec2-9de9-e07f37c95353" providerId="AD" clId="Web-{E49C7020-76B6-41F1-B112-56DC929DC298}" dt="2020-12-13T12:12:30.961" v="14"/>
          <ac:picMkLst>
            <pc:docMk/>
            <pc:sldMk cId="698207984" sldId="455"/>
            <ac:picMk id="11" creationId="{08E500A3-0F00-458D-876A-96A23896E679}"/>
          </ac:picMkLst>
        </pc:picChg>
        <pc:picChg chg="del">
          <ac:chgData name="Jodie Timmins" userId="S::jodietimmins@avps.org.uk::d74fb231-8a48-4ec2-9de9-e07f37c95353" providerId="AD" clId="Web-{E49C7020-76B6-41F1-B112-56DC929DC298}" dt="2020-12-13T12:12:26.430" v="11"/>
          <ac:picMkLst>
            <pc:docMk/>
            <pc:sldMk cId="698207984" sldId="455"/>
            <ac:picMk id="13" creationId="{5241A8BE-405A-4514-852B-B7D16ABB1A70}"/>
          </ac:picMkLst>
        </pc:picChg>
        <pc:picChg chg="del">
          <ac:chgData name="Jodie Timmins" userId="S::jodietimmins@avps.org.uk::d74fb231-8a48-4ec2-9de9-e07f37c95353" providerId="AD" clId="Web-{E49C7020-76B6-41F1-B112-56DC929DC298}" dt="2020-12-13T12:12:25.242" v="10"/>
          <ac:picMkLst>
            <pc:docMk/>
            <pc:sldMk cId="698207984" sldId="455"/>
            <ac:picMk id="15" creationId="{1224AE84-F255-44CF-8681-CCCC24FACBA1}"/>
          </ac:picMkLst>
        </pc:picChg>
        <pc:picChg chg="del">
          <ac:chgData name="Jodie Timmins" userId="S::jodietimmins@avps.org.uk::d74fb231-8a48-4ec2-9de9-e07f37c95353" providerId="AD" clId="Web-{E49C7020-76B6-41F1-B112-56DC929DC298}" dt="2020-12-13T12:12:27.555" v="12"/>
          <ac:picMkLst>
            <pc:docMk/>
            <pc:sldMk cId="698207984" sldId="455"/>
            <ac:picMk id="16" creationId="{86D154B7-04C4-4B4F-B68B-A781396F9A0B}"/>
          </ac:picMkLst>
        </pc:picChg>
        <pc:cxnChg chg="add mod">
          <ac:chgData name="Jodie Timmins" userId="S::jodietimmins@avps.org.uk::d74fb231-8a48-4ec2-9de9-e07f37c95353" providerId="AD" clId="Web-{E49C7020-76B6-41F1-B112-56DC929DC298}" dt="2020-12-13T12:28:45.335" v="273" actId="1076"/>
          <ac:cxnSpMkLst>
            <pc:docMk/>
            <pc:sldMk cId="698207984" sldId="455"/>
            <ac:cxnSpMk id="5" creationId="{C74E9A9F-3E55-4263-AE34-737ADBBAC2AD}"/>
          </ac:cxnSpMkLst>
        </pc:cxnChg>
        <pc:cxnChg chg="add mod">
          <ac:chgData name="Jodie Timmins" userId="S::jodietimmins@avps.org.uk::d74fb231-8a48-4ec2-9de9-e07f37c95353" providerId="AD" clId="Web-{E49C7020-76B6-41F1-B112-56DC929DC298}" dt="2020-12-13T12:28:48.320" v="274" actId="1076"/>
          <ac:cxnSpMkLst>
            <pc:docMk/>
            <pc:sldMk cId="698207984" sldId="455"/>
            <ac:cxnSpMk id="14" creationId="{43316BA5-690F-4997-8098-DAF3EA2A82DE}"/>
          </ac:cxnSpMkLst>
        </pc:cxnChg>
        <pc:cxnChg chg="add mod">
          <ac:chgData name="Jodie Timmins" userId="S::jodietimmins@avps.org.uk::d74fb231-8a48-4ec2-9de9-e07f37c95353" providerId="AD" clId="Web-{E49C7020-76B6-41F1-B112-56DC929DC298}" dt="2020-12-13T12:28:53.210" v="276" actId="1076"/>
          <ac:cxnSpMkLst>
            <pc:docMk/>
            <pc:sldMk cId="698207984" sldId="455"/>
            <ac:cxnSpMk id="21" creationId="{FD9BB05A-B71F-405C-B6C7-0BA8DE869F76}"/>
          </ac:cxnSpMkLst>
        </pc:cxnChg>
        <pc:cxnChg chg="add mod">
          <ac:chgData name="Jodie Timmins" userId="S::jodietimmins@avps.org.uk::d74fb231-8a48-4ec2-9de9-e07f37c95353" providerId="AD" clId="Web-{E49C7020-76B6-41F1-B112-56DC929DC298}" dt="2020-12-13T12:29:02.555" v="278" actId="1076"/>
          <ac:cxnSpMkLst>
            <pc:docMk/>
            <pc:sldMk cId="698207984" sldId="455"/>
            <ac:cxnSpMk id="24" creationId="{34B85EB3-EC4E-4B18-92D8-6AB6119747E8}"/>
          </ac:cxnSpMkLst>
        </pc:cxnChg>
        <pc:cxnChg chg="add mod">
          <ac:chgData name="Jodie Timmins" userId="S::jodietimmins@avps.org.uk::d74fb231-8a48-4ec2-9de9-e07f37c95353" providerId="AD" clId="Web-{E49C7020-76B6-41F1-B112-56DC929DC298}" dt="2020-12-13T12:29:10.664" v="280" actId="1076"/>
          <ac:cxnSpMkLst>
            <pc:docMk/>
            <pc:sldMk cId="698207984" sldId="455"/>
            <ac:cxnSpMk id="26" creationId="{76DA1851-BF3B-4071-864C-33E5484E3A71}"/>
          </ac:cxnSpMkLst>
        </pc:cxnChg>
        <pc:cxnChg chg="add mod">
          <ac:chgData name="Jodie Timmins" userId="S::jodietimmins@avps.org.uk::d74fb231-8a48-4ec2-9de9-e07f37c95353" providerId="AD" clId="Web-{E49C7020-76B6-41F1-B112-56DC929DC298}" dt="2020-12-13T12:29:17.743" v="282" actId="1076"/>
          <ac:cxnSpMkLst>
            <pc:docMk/>
            <pc:sldMk cId="698207984" sldId="455"/>
            <ac:cxnSpMk id="28" creationId="{BDBCD7FF-C0E4-435C-903C-4C8F80452CB1}"/>
          </ac:cxnSpMkLst>
        </pc:cxnChg>
        <pc:cxnChg chg="add mod">
          <ac:chgData name="Jodie Timmins" userId="S::jodietimmins@avps.org.uk::d74fb231-8a48-4ec2-9de9-e07f37c95353" providerId="AD" clId="Web-{E49C7020-76B6-41F1-B112-56DC929DC298}" dt="2020-12-13T12:29:23.196" v="284" actId="1076"/>
          <ac:cxnSpMkLst>
            <pc:docMk/>
            <pc:sldMk cId="698207984" sldId="455"/>
            <ac:cxnSpMk id="30" creationId="{CE72219E-83F0-408B-9C2E-5B572DE0B775}"/>
          </ac:cxnSpMkLst>
        </pc:cxnChg>
        <pc:cxnChg chg="add mod">
          <ac:chgData name="Jodie Timmins" userId="S::jodietimmins@avps.org.uk::d74fb231-8a48-4ec2-9de9-e07f37c95353" providerId="AD" clId="Web-{E49C7020-76B6-41F1-B112-56DC929DC298}" dt="2020-12-13T12:30:25.482" v="339" actId="1076"/>
          <ac:cxnSpMkLst>
            <pc:docMk/>
            <pc:sldMk cId="698207984" sldId="455"/>
            <ac:cxnSpMk id="32" creationId="{3A7C5633-1CDE-4E99-B9C1-8E31F2203439}"/>
          </ac:cxnSpMkLst>
        </pc:cxnChg>
      </pc:sldChg>
      <pc:sldChg chg="new del">
        <pc:chgData name="Jodie Timmins" userId="S::jodietimmins@avps.org.uk::d74fb231-8a48-4ec2-9de9-e07f37c95353" providerId="AD" clId="Web-{E49C7020-76B6-41F1-B112-56DC929DC298}" dt="2020-12-13T12:12:04.475" v="2"/>
        <pc:sldMkLst>
          <pc:docMk/>
          <pc:sldMk cId="3827563238" sldId="455"/>
        </pc:sldMkLst>
      </pc:sldChg>
    </pc:docChg>
  </pc:docChgLst>
  <pc:docChgLst>
    <pc:chgData name="Michelle Nock" userId="S::michelle.nock@npatschools.org::c1c4e195-bb56-43b1-92bd-bdb92746116f" providerId="AD" clId="Web-{4F4F092D-D83B-4807-9E66-84F896E035A1}"/>
    <pc:docChg chg="addSld modSld sldOrd">
      <pc:chgData name="Michelle Nock" userId="S::michelle.nock@npatschools.org::c1c4e195-bb56-43b1-92bd-bdb92746116f" providerId="AD" clId="Web-{4F4F092D-D83B-4807-9E66-84F896E035A1}" dt="2020-12-07T14:58:00.114" v="790" actId="1076"/>
      <pc:docMkLst>
        <pc:docMk/>
      </pc:docMkLst>
      <pc:sldChg chg="modSp ord">
        <pc:chgData name="Michelle Nock" userId="S::michelle.nock@npatschools.org::c1c4e195-bb56-43b1-92bd-bdb92746116f" providerId="AD" clId="Web-{4F4F092D-D83B-4807-9E66-84F896E035A1}" dt="2020-12-07T14:26:24.212" v="73" actId="1076"/>
        <pc:sldMkLst>
          <pc:docMk/>
          <pc:sldMk cId="4149247797" sldId="256"/>
        </pc:sldMkLst>
        <pc:spChg chg="mod">
          <ac:chgData name="Michelle Nock" userId="S::michelle.nock@npatschools.org::c1c4e195-bb56-43b1-92bd-bdb92746116f" providerId="AD" clId="Web-{4F4F092D-D83B-4807-9E66-84F896E035A1}" dt="2020-12-07T14:26:23.322" v="72" actId="14100"/>
          <ac:spMkLst>
            <pc:docMk/>
            <pc:sldMk cId="4149247797" sldId="256"/>
            <ac:spMk id="2" creationId="{00000000-0000-0000-0000-000000000000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26:24.212" v="73" actId="1076"/>
          <ac:picMkLst>
            <pc:docMk/>
            <pc:sldMk cId="4149247797" sldId="256"/>
            <ac:picMk id="3" creationId="{4E698890-DEA8-4CA0-8BE5-75DF504FA39C}"/>
          </ac:picMkLst>
        </pc:picChg>
      </pc:sldChg>
      <pc:sldChg chg="modSp">
        <pc:chgData name="Michelle Nock" userId="S::michelle.nock@npatschools.org::c1c4e195-bb56-43b1-92bd-bdb92746116f" providerId="AD" clId="Web-{4F4F092D-D83B-4807-9E66-84F896E035A1}" dt="2020-12-07T14:26:38.150" v="77" actId="1076"/>
        <pc:sldMkLst>
          <pc:docMk/>
          <pc:sldMk cId="279875746" sldId="260"/>
        </pc:sldMkLst>
        <pc:spChg chg="mod">
          <ac:chgData name="Michelle Nock" userId="S::michelle.nock@npatschools.org::c1c4e195-bb56-43b1-92bd-bdb92746116f" providerId="AD" clId="Web-{4F4F092D-D83B-4807-9E66-84F896E035A1}" dt="2020-12-07T14:26:34.884" v="74" actId="20577"/>
          <ac:spMkLst>
            <pc:docMk/>
            <pc:sldMk cId="279875746" sldId="260"/>
            <ac:spMk id="2" creationId="{38F4D455-1F95-4D6C-B0E5-E05006019FE9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26:38.150" v="77" actId="1076"/>
          <ac:picMkLst>
            <pc:docMk/>
            <pc:sldMk cId="279875746" sldId="260"/>
            <ac:picMk id="5" creationId="{38C8699D-7A39-4EA8-B175-2728C186C3F9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26:11.337" v="65" actId="1076"/>
        <pc:sldMkLst>
          <pc:docMk/>
          <pc:sldMk cId="798439538" sldId="392"/>
        </pc:sldMkLst>
        <pc:spChg chg="del">
          <ac:chgData name="Michelle Nock" userId="S::michelle.nock@npatschools.org::c1c4e195-bb56-43b1-92bd-bdb92746116f" providerId="AD" clId="Web-{4F4F092D-D83B-4807-9E66-84F896E035A1}" dt="2020-12-07T14:25:53.040" v="57"/>
          <ac:spMkLst>
            <pc:docMk/>
            <pc:sldMk cId="798439538" sldId="392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6:07.790" v="64" actId="1076"/>
          <ac:spMkLst>
            <pc:docMk/>
            <pc:sldMk cId="798439538" sldId="392"/>
            <ac:spMk id="3" creationId="{27F7107E-2E7A-49C0-ACF6-5B002210613B}"/>
          </ac:spMkLst>
        </pc:spChg>
        <pc:spChg chg="add del mod">
          <ac:chgData name="Michelle Nock" userId="S::michelle.nock@npatschools.org::c1c4e195-bb56-43b1-92bd-bdb92746116f" providerId="AD" clId="Web-{4F4F092D-D83B-4807-9E66-84F896E035A1}" dt="2020-12-07T14:25:55.055" v="58"/>
          <ac:spMkLst>
            <pc:docMk/>
            <pc:sldMk cId="798439538" sldId="392"/>
            <ac:spMk id="7" creationId="{F5A52BD7-E84A-4E0B-9F5B-2233FB3DFD93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26:11.337" v="65" actId="1076"/>
          <ac:picMkLst>
            <pc:docMk/>
            <pc:sldMk cId="798439538" sldId="392"/>
            <ac:picMk id="4" creationId="{4904BCB0-AFB7-4159-B00D-8F92565BBAD3}"/>
          </ac:picMkLst>
        </pc:picChg>
      </pc:sldChg>
      <pc:sldChg chg="addSp delSp modSp ord">
        <pc:chgData name="Michelle Nock" userId="S::michelle.nock@npatschools.org::c1c4e195-bb56-43b1-92bd-bdb92746116f" providerId="AD" clId="Web-{4F4F092D-D83B-4807-9E66-84F896E035A1}" dt="2020-12-07T14:35:01.989" v="283" actId="1076"/>
        <pc:sldMkLst>
          <pc:docMk/>
          <pc:sldMk cId="1382395739" sldId="394"/>
        </pc:sldMkLst>
        <pc:spChg chg="mod">
          <ac:chgData name="Michelle Nock" userId="S::michelle.nock@npatschools.org::c1c4e195-bb56-43b1-92bd-bdb92746116f" providerId="AD" clId="Web-{4F4F092D-D83B-4807-9E66-84F896E035A1}" dt="2020-12-07T14:34:49.645" v="279" actId="1076"/>
          <ac:spMkLst>
            <pc:docMk/>
            <pc:sldMk cId="1382395739" sldId="394"/>
            <ac:spMk id="2" creationId="{BEAE1ECF-A573-46B4-AE4B-FFD9B3746BE9}"/>
          </ac:spMkLst>
        </pc:spChg>
        <pc:spChg chg="del mod">
          <ac:chgData name="Michelle Nock" userId="S::michelle.nock@npatschools.org::c1c4e195-bb56-43b1-92bd-bdb92746116f" providerId="AD" clId="Web-{4F4F092D-D83B-4807-9E66-84F896E035A1}" dt="2020-12-07T14:34:23.176" v="263"/>
          <ac:spMkLst>
            <pc:docMk/>
            <pc:sldMk cId="1382395739" sldId="394"/>
            <ac:spMk id="3" creationId="{71790223-5332-4987-8B1E-1BCE82A6BCDC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4:27.239" v="265" actId="14100"/>
          <ac:spMkLst>
            <pc:docMk/>
            <pc:sldMk cId="1382395739" sldId="394"/>
            <ac:spMk id="5" creationId="{699B4E54-4D49-4CC6-B22F-139EBF718891}"/>
          </ac:spMkLst>
        </pc:spChg>
        <pc:picChg chg="del">
          <ac:chgData name="Michelle Nock" userId="S::michelle.nock@npatschools.org::c1c4e195-bb56-43b1-92bd-bdb92746116f" providerId="AD" clId="Web-{4F4F092D-D83B-4807-9E66-84F896E035A1}" dt="2020-12-07T14:34:28.161" v="266"/>
          <ac:picMkLst>
            <pc:docMk/>
            <pc:sldMk cId="1382395739" sldId="394"/>
            <ac:picMk id="4" creationId="{4904BCB0-AFB7-4159-B00D-8F92565BBAD3}"/>
          </ac:picMkLst>
        </pc:picChg>
        <pc:picChg chg="add mod">
          <ac:chgData name="Michelle Nock" userId="S::michelle.nock@npatschools.org::c1c4e195-bb56-43b1-92bd-bdb92746116f" providerId="AD" clId="Web-{4F4F092D-D83B-4807-9E66-84F896E035A1}" dt="2020-12-07T14:35:01.989" v="283" actId="1076"/>
          <ac:picMkLst>
            <pc:docMk/>
            <pc:sldMk cId="1382395739" sldId="394"/>
            <ac:picMk id="6" creationId="{A2D1AC58-0C12-49E3-84DC-2666AA807531}"/>
          </ac:picMkLst>
        </pc:picChg>
      </pc:sldChg>
      <pc:sldChg chg="modSp">
        <pc:chgData name="Michelle Nock" userId="S::michelle.nock@npatschools.org::c1c4e195-bb56-43b1-92bd-bdb92746116f" providerId="AD" clId="Web-{4F4F092D-D83B-4807-9E66-84F896E035A1}" dt="2020-12-07T14:31:19.563" v="187" actId="1076"/>
        <pc:sldMkLst>
          <pc:docMk/>
          <pc:sldMk cId="2613348057" sldId="395"/>
        </pc:sldMkLst>
        <pc:spChg chg="mod">
          <ac:chgData name="Michelle Nock" userId="S::michelle.nock@npatschools.org::c1c4e195-bb56-43b1-92bd-bdb92746116f" providerId="AD" clId="Web-{4F4F092D-D83B-4807-9E66-84F896E035A1}" dt="2020-12-07T14:31:09.922" v="180" actId="20577"/>
          <ac:spMkLst>
            <pc:docMk/>
            <pc:sldMk cId="2613348057" sldId="395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1:15.172" v="183" actId="20577"/>
          <ac:spMkLst>
            <pc:docMk/>
            <pc:sldMk cId="2613348057" sldId="395"/>
            <ac:spMk id="3" creationId="{27F7107E-2E7A-49C0-ACF6-5B002210613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1:18.047" v="186" actId="20577"/>
          <ac:spMkLst>
            <pc:docMk/>
            <pc:sldMk cId="2613348057" sldId="395"/>
            <ac:spMk id="5" creationId="{699B4E54-4D49-4CC6-B22F-139EBF718891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31:19.563" v="187" actId="1076"/>
          <ac:picMkLst>
            <pc:docMk/>
            <pc:sldMk cId="2613348057" sldId="395"/>
            <ac:picMk id="4" creationId="{4904BCB0-AFB7-4159-B00D-8F92565BBAD3}"/>
          </ac:picMkLst>
        </pc:picChg>
      </pc:sldChg>
      <pc:sldChg chg="modSp">
        <pc:chgData name="Michelle Nock" userId="S::michelle.nock@npatschools.org::c1c4e195-bb56-43b1-92bd-bdb92746116f" providerId="AD" clId="Web-{4F4F092D-D83B-4807-9E66-84F896E035A1}" dt="2020-12-07T14:31:54.063" v="207" actId="1076"/>
        <pc:sldMkLst>
          <pc:docMk/>
          <pc:sldMk cId="3325141897" sldId="396"/>
        </pc:sldMkLst>
        <pc:spChg chg="mod">
          <ac:chgData name="Michelle Nock" userId="S::michelle.nock@npatschools.org::c1c4e195-bb56-43b1-92bd-bdb92746116f" providerId="AD" clId="Web-{4F4F092D-D83B-4807-9E66-84F896E035A1}" dt="2020-12-07T14:31:41.844" v="196" actId="20577"/>
          <ac:spMkLst>
            <pc:docMk/>
            <pc:sldMk cId="3325141897" sldId="396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1:51.141" v="203" actId="20577"/>
          <ac:spMkLst>
            <pc:docMk/>
            <pc:sldMk cId="3325141897" sldId="396"/>
            <ac:spMk id="3" creationId="{27F7107E-2E7A-49C0-ACF6-5B002210613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1:53.204" v="206" actId="20577"/>
          <ac:spMkLst>
            <pc:docMk/>
            <pc:sldMk cId="3325141897" sldId="396"/>
            <ac:spMk id="5" creationId="{699B4E54-4D49-4CC6-B22F-139EBF718891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31:54.063" v="207" actId="1076"/>
          <ac:picMkLst>
            <pc:docMk/>
            <pc:sldMk cId="3325141897" sldId="396"/>
            <ac:picMk id="4" creationId="{4904BCB0-AFB7-4159-B00D-8F92565BBAD3}"/>
          </ac:picMkLst>
        </pc:picChg>
      </pc:sldChg>
      <pc:sldChg chg="modSp">
        <pc:chgData name="Michelle Nock" userId="S::michelle.nock@npatschools.org::c1c4e195-bb56-43b1-92bd-bdb92746116f" providerId="AD" clId="Web-{4F4F092D-D83B-4807-9E66-84F896E035A1}" dt="2020-12-07T14:32:12.267" v="215" actId="1076"/>
        <pc:sldMkLst>
          <pc:docMk/>
          <pc:sldMk cId="3175732306" sldId="397"/>
        </pc:sldMkLst>
        <pc:spChg chg="mod">
          <ac:chgData name="Michelle Nock" userId="S::michelle.nock@npatschools.org::c1c4e195-bb56-43b1-92bd-bdb92746116f" providerId="AD" clId="Web-{4F4F092D-D83B-4807-9E66-84F896E035A1}" dt="2020-12-07T14:32:03.829" v="208" actId="20577"/>
          <ac:spMkLst>
            <pc:docMk/>
            <pc:sldMk cId="3175732306" sldId="397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2:07.048" v="211" actId="20577"/>
          <ac:spMkLst>
            <pc:docMk/>
            <pc:sldMk cId="3175732306" sldId="397"/>
            <ac:spMk id="3" creationId="{27F7107E-2E7A-49C0-ACF6-5B002210613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2:10.251" v="214" actId="20577"/>
          <ac:spMkLst>
            <pc:docMk/>
            <pc:sldMk cId="3175732306" sldId="397"/>
            <ac:spMk id="5" creationId="{699B4E54-4D49-4CC6-B22F-139EBF718891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32:12.267" v="215" actId="1076"/>
          <ac:picMkLst>
            <pc:docMk/>
            <pc:sldMk cId="3175732306" sldId="397"/>
            <ac:picMk id="4" creationId="{4904BCB0-AFB7-4159-B00D-8F92565BBAD3}"/>
          </ac:picMkLst>
        </pc:picChg>
      </pc:sldChg>
      <pc:sldChg chg="modSp">
        <pc:chgData name="Michelle Nock" userId="S::michelle.nock@npatschools.org::c1c4e195-bb56-43b1-92bd-bdb92746116f" providerId="AD" clId="Web-{4F4F092D-D83B-4807-9E66-84F896E035A1}" dt="2020-12-07T14:31:36.438" v="195" actId="1076"/>
        <pc:sldMkLst>
          <pc:docMk/>
          <pc:sldMk cId="3624963024" sldId="398"/>
        </pc:sldMkLst>
        <pc:spChg chg="mod">
          <ac:chgData name="Michelle Nock" userId="S::michelle.nock@npatschools.org::c1c4e195-bb56-43b1-92bd-bdb92746116f" providerId="AD" clId="Web-{4F4F092D-D83B-4807-9E66-84F896E035A1}" dt="2020-12-07T14:31:24.500" v="188" actId="20577"/>
          <ac:spMkLst>
            <pc:docMk/>
            <pc:sldMk cId="3624963024" sldId="398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1:29.094" v="191" actId="20577"/>
          <ac:spMkLst>
            <pc:docMk/>
            <pc:sldMk cId="3624963024" sldId="398"/>
            <ac:spMk id="3" creationId="{27F7107E-2E7A-49C0-ACF6-5B002210613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1:33.766" v="194" actId="20577"/>
          <ac:spMkLst>
            <pc:docMk/>
            <pc:sldMk cId="3624963024" sldId="398"/>
            <ac:spMk id="5" creationId="{699B4E54-4D49-4CC6-B22F-139EBF718891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31:36.438" v="195" actId="1076"/>
          <ac:picMkLst>
            <pc:docMk/>
            <pc:sldMk cId="3624963024" sldId="398"/>
            <ac:picMk id="4" creationId="{4904BCB0-AFB7-4159-B00D-8F92565BBAD3}"/>
          </ac:picMkLst>
        </pc:picChg>
      </pc:sldChg>
      <pc:sldChg chg="modSp">
        <pc:chgData name="Michelle Nock" userId="S::michelle.nock@npatschools.org::c1c4e195-bb56-43b1-92bd-bdb92746116f" providerId="AD" clId="Web-{4F4F092D-D83B-4807-9E66-84F896E035A1}" dt="2020-12-07T14:32:30.439" v="223" actId="1076"/>
        <pc:sldMkLst>
          <pc:docMk/>
          <pc:sldMk cId="3850290925" sldId="399"/>
        </pc:sldMkLst>
        <pc:spChg chg="mod">
          <ac:chgData name="Michelle Nock" userId="S::michelle.nock@npatschools.org::c1c4e195-bb56-43b1-92bd-bdb92746116f" providerId="AD" clId="Web-{4F4F092D-D83B-4807-9E66-84F896E035A1}" dt="2020-12-07T14:32:19.455" v="216" actId="20577"/>
          <ac:spMkLst>
            <pc:docMk/>
            <pc:sldMk cId="3850290925" sldId="399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2:23.798" v="219" actId="20577"/>
          <ac:spMkLst>
            <pc:docMk/>
            <pc:sldMk cId="3850290925" sldId="399"/>
            <ac:spMk id="3" creationId="{27F7107E-2E7A-49C0-ACF6-5B002210613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2:27.158" v="222" actId="20577"/>
          <ac:spMkLst>
            <pc:docMk/>
            <pc:sldMk cId="3850290925" sldId="399"/>
            <ac:spMk id="5" creationId="{699B4E54-4D49-4CC6-B22F-139EBF718891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32:30.439" v="223" actId="1076"/>
          <ac:picMkLst>
            <pc:docMk/>
            <pc:sldMk cId="3850290925" sldId="399"/>
            <ac:picMk id="4" creationId="{4904BCB0-AFB7-4159-B00D-8F92565BBAD3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31:03.875" v="179" actId="1076"/>
        <pc:sldMkLst>
          <pc:docMk/>
          <pc:sldMk cId="1386129520" sldId="401"/>
        </pc:sldMkLst>
        <pc:spChg chg="mod">
          <ac:chgData name="Michelle Nock" userId="S::michelle.nock@npatschools.org::c1c4e195-bb56-43b1-92bd-bdb92746116f" providerId="AD" clId="Web-{4F4F092D-D83B-4807-9E66-84F896E035A1}" dt="2020-12-07T14:31:03.875" v="179" actId="1076"/>
          <ac:spMkLst>
            <pc:docMk/>
            <pc:sldMk cId="1386129520" sldId="401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9:36.904" v="149" actId="14100"/>
          <ac:spMkLst>
            <pc:docMk/>
            <pc:sldMk cId="1386129520" sldId="401"/>
            <ac:spMk id="5" creationId="{699B4E54-4D49-4CC6-B22F-139EBF718891}"/>
          </ac:spMkLst>
        </pc:spChg>
        <pc:spChg chg="del mod">
          <ac:chgData name="Michelle Nock" userId="S::michelle.nock@npatschools.org::c1c4e195-bb56-43b1-92bd-bdb92746116f" providerId="AD" clId="Web-{4F4F092D-D83B-4807-9E66-84F896E035A1}" dt="2020-12-07T14:29:42.685" v="153"/>
          <ac:spMkLst>
            <pc:docMk/>
            <pc:sldMk cId="1386129520" sldId="401"/>
            <ac:spMk id="7" creationId="{70EDD476-1B77-466E-ACED-6FC6DF4D5C5D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30:59.609" v="178" actId="1076"/>
          <ac:picMkLst>
            <pc:docMk/>
            <pc:sldMk cId="1386129520" sldId="401"/>
            <ac:picMk id="3" creationId="{B758FF34-E880-4406-9AF6-0D029C9D96FA}"/>
          </ac:picMkLst>
        </pc:picChg>
        <pc:picChg chg="del">
          <ac:chgData name="Michelle Nock" userId="S::michelle.nock@npatschools.org::c1c4e195-bb56-43b1-92bd-bdb92746116f" providerId="AD" clId="Web-{4F4F092D-D83B-4807-9E66-84F896E035A1}" dt="2020-12-07T14:29:32.154" v="147"/>
          <ac:picMkLst>
            <pc:docMk/>
            <pc:sldMk cId="1386129520" sldId="401"/>
            <ac:picMk id="4" creationId="{4904BCB0-AFB7-4159-B00D-8F92565BBAD3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47:07.068" v="536" actId="1076"/>
        <pc:sldMkLst>
          <pc:docMk/>
          <pc:sldMk cId="135903038" sldId="402"/>
        </pc:sldMkLst>
        <pc:spChg chg="mod">
          <ac:chgData name="Michelle Nock" userId="S::michelle.nock@npatschools.org::c1c4e195-bb56-43b1-92bd-bdb92746116f" providerId="AD" clId="Web-{4F4F092D-D83B-4807-9E66-84F896E035A1}" dt="2020-12-07T14:46:55.302" v="532" actId="1076"/>
          <ac:spMkLst>
            <pc:docMk/>
            <pc:sldMk cId="135903038" sldId="402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6:51.677" v="531" actId="14100"/>
          <ac:spMkLst>
            <pc:docMk/>
            <pc:sldMk cId="135903038" sldId="402"/>
            <ac:spMk id="5" creationId="{699B4E54-4D49-4CC6-B22F-139EBF718891}"/>
          </ac:spMkLst>
        </pc:spChg>
        <pc:spChg chg="del mod">
          <ac:chgData name="Michelle Nock" userId="S::michelle.nock@npatschools.org::c1c4e195-bb56-43b1-92bd-bdb92746116f" providerId="AD" clId="Web-{4F4F092D-D83B-4807-9E66-84F896E035A1}" dt="2020-12-07T14:46:31.943" v="515"/>
          <ac:spMkLst>
            <pc:docMk/>
            <pc:sldMk cId="135903038" sldId="402"/>
            <ac:spMk id="7" creationId="{70EDD476-1B77-466E-ACED-6FC6DF4D5C5D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47:07.068" v="536" actId="1076"/>
          <ac:picMkLst>
            <pc:docMk/>
            <pc:sldMk cId="135903038" sldId="402"/>
            <ac:picMk id="3" creationId="{F32B4B7C-F5EB-4B5C-B158-9274AA1AF713}"/>
          </ac:picMkLst>
        </pc:picChg>
        <pc:picChg chg="del">
          <ac:chgData name="Michelle Nock" userId="S::michelle.nock@npatschools.org::c1c4e195-bb56-43b1-92bd-bdb92746116f" providerId="AD" clId="Web-{4F4F092D-D83B-4807-9E66-84F896E035A1}" dt="2020-12-07T14:46:49.334" v="530"/>
          <ac:picMkLst>
            <pc:docMk/>
            <pc:sldMk cId="135903038" sldId="402"/>
            <ac:picMk id="4" creationId="{4904BCB0-AFB7-4159-B00D-8F92565BBAD3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51:55.372" v="624" actId="1076"/>
        <pc:sldMkLst>
          <pc:docMk/>
          <pc:sldMk cId="4194997917" sldId="403"/>
        </pc:sldMkLst>
        <pc:spChg chg="mod">
          <ac:chgData name="Michelle Nock" userId="S::michelle.nock@npatschools.org::c1c4e195-bb56-43b1-92bd-bdb92746116f" providerId="AD" clId="Web-{4F4F092D-D83B-4807-9E66-84F896E035A1}" dt="2020-12-07T14:51:55.372" v="624" actId="1076"/>
          <ac:spMkLst>
            <pc:docMk/>
            <pc:sldMk cId="4194997917" sldId="403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1:31.215" v="617" actId="14100"/>
          <ac:spMkLst>
            <pc:docMk/>
            <pc:sldMk cId="4194997917" sldId="403"/>
            <ac:spMk id="5" creationId="{699B4E54-4D49-4CC6-B22F-139EBF718891}"/>
          </ac:spMkLst>
        </pc:spChg>
        <pc:spChg chg="del mod">
          <ac:chgData name="Michelle Nock" userId="S::michelle.nock@npatschools.org::c1c4e195-bb56-43b1-92bd-bdb92746116f" providerId="AD" clId="Web-{4F4F092D-D83B-4807-9E66-84F896E035A1}" dt="2020-12-07T14:51:00.527" v="600"/>
          <ac:spMkLst>
            <pc:docMk/>
            <pc:sldMk cId="4194997917" sldId="403"/>
            <ac:spMk id="7" creationId="{70EDD476-1B77-466E-ACED-6FC6DF4D5C5D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51:50.356" v="623" actId="1076"/>
          <ac:picMkLst>
            <pc:docMk/>
            <pc:sldMk cId="4194997917" sldId="403"/>
            <ac:picMk id="3" creationId="{52C73E72-E24A-4863-A7B9-4C83D087E7EA}"/>
          </ac:picMkLst>
        </pc:picChg>
        <pc:picChg chg="del">
          <ac:chgData name="Michelle Nock" userId="S::michelle.nock@npatschools.org::c1c4e195-bb56-43b1-92bd-bdb92746116f" providerId="AD" clId="Web-{4F4F092D-D83B-4807-9E66-84F896E035A1}" dt="2020-12-07T14:51:32.231" v="618"/>
          <ac:picMkLst>
            <pc:docMk/>
            <pc:sldMk cId="4194997917" sldId="403"/>
            <ac:picMk id="4" creationId="{4904BCB0-AFB7-4159-B00D-8F92565BBAD3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55:43.299" v="722" actId="14100"/>
        <pc:sldMkLst>
          <pc:docMk/>
          <pc:sldMk cId="2198972205" sldId="404"/>
        </pc:sldMkLst>
        <pc:spChg chg="mod">
          <ac:chgData name="Michelle Nock" userId="S::michelle.nock@npatschools.org::c1c4e195-bb56-43b1-92bd-bdb92746116f" providerId="AD" clId="Web-{4F4F092D-D83B-4807-9E66-84F896E035A1}" dt="2020-12-07T14:55:43.299" v="722" actId="14100"/>
          <ac:spMkLst>
            <pc:docMk/>
            <pc:sldMk cId="2198972205" sldId="404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5:39.908" v="721" actId="14100"/>
          <ac:spMkLst>
            <pc:docMk/>
            <pc:sldMk cId="2198972205" sldId="404"/>
            <ac:spMk id="5" creationId="{699B4E54-4D49-4CC6-B22F-139EBF718891}"/>
          </ac:spMkLst>
        </pc:spChg>
        <pc:spChg chg="add del mod">
          <ac:chgData name="Michelle Nock" userId="S::michelle.nock@npatschools.org::c1c4e195-bb56-43b1-92bd-bdb92746116f" providerId="AD" clId="Web-{4F4F092D-D83B-4807-9E66-84F896E035A1}" dt="2020-12-07T14:54:58.657" v="701"/>
          <ac:spMkLst>
            <pc:docMk/>
            <pc:sldMk cId="2198972205" sldId="404"/>
            <ac:spMk id="6" creationId="{430F30F5-DA47-4323-BECA-737025A7C7AE}"/>
          </ac:spMkLst>
        </pc:spChg>
        <pc:spChg chg="del mod">
          <ac:chgData name="Michelle Nock" userId="S::michelle.nock@npatschools.org::c1c4e195-bb56-43b1-92bd-bdb92746116f" providerId="AD" clId="Web-{4F4F092D-D83B-4807-9E66-84F896E035A1}" dt="2020-12-07T14:54:52.079" v="694"/>
          <ac:spMkLst>
            <pc:docMk/>
            <pc:sldMk cId="2198972205" sldId="404"/>
            <ac:spMk id="7" creationId="{70EDD476-1B77-466E-ACED-6FC6DF4D5C5D}"/>
          </ac:spMkLst>
        </pc:spChg>
        <pc:picChg chg="del">
          <ac:chgData name="Michelle Nock" userId="S::michelle.nock@npatschools.org::c1c4e195-bb56-43b1-92bd-bdb92746116f" providerId="AD" clId="Web-{4F4F092D-D83B-4807-9E66-84F896E035A1}" dt="2020-12-07T14:55:25.080" v="715"/>
          <ac:picMkLst>
            <pc:docMk/>
            <pc:sldMk cId="2198972205" sldId="404"/>
            <ac:picMk id="4" creationId="{4904BCB0-AFB7-4159-B00D-8F92565BBAD3}"/>
          </ac:picMkLst>
        </pc:picChg>
        <pc:picChg chg="add mod">
          <ac:chgData name="Michelle Nock" userId="S::michelle.nock@npatschools.org::c1c4e195-bb56-43b1-92bd-bdb92746116f" providerId="AD" clId="Web-{4F4F092D-D83B-4807-9E66-84F896E035A1}" dt="2020-12-07T14:55:35.752" v="719" actId="1076"/>
          <ac:picMkLst>
            <pc:docMk/>
            <pc:sldMk cId="2198972205" sldId="404"/>
            <ac:picMk id="8" creationId="{2FEAD5C3-8C9C-4489-92B2-C16C3CA4606A}"/>
          </ac:picMkLst>
        </pc:picChg>
      </pc:sldChg>
      <pc:sldChg chg="modSp">
        <pc:chgData name="Michelle Nock" userId="S::michelle.nock@npatschools.org::c1c4e195-bb56-43b1-92bd-bdb92746116f" providerId="AD" clId="Web-{4F4F092D-D83B-4807-9E66-84F896E035A1}" dt="2020-12-07T14:35:15.052" v="286" actId="14100"/>
        <pc:sldMkLst>
          <pc:docMk/>
          <pc:sldMk cId="2124626654" sldId="406"/>
        </pc:sldMkLst>
        <pc:spChg chg="mod">
          <ac:chgData name="Michelle Nock" userId="S::michelle.nock@npatschools.org::c1c4e195-bb56-43b1-92bd-bdb92746116f" providerId="AD" clId="Web-{4F4F092D-D83B-4807-9E66-84F896E035A1}" dt="2020-12-07T14:35:10.943" v="284" actId="20577"/>
          <ac:spMkLst>
            <pc:docMk/>
            <pc:sldMk cId="2124626654" sldId="406"/>
            <ac:spMk id="5" creationId="{699B4E54-4D49-4CC6-B22F-139EBF718891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35:15.052" v="286" actId="14100"/>
          <ac:picMkLst>
            <pc:docMk/>
            <pc:sldMk cId="2124626654" sldId="406"/>
            <ac:picMk id="4" creationId="{4904BCB0-AFB7-4159-B00D-8F92565BBAD3}"/>
          </ac:picMkLst>
        </pc:picChg>
      </pc:sldChg>
      <pc:sldChg chg="modSp">
        <pc:chgData name="Michelle Nock" userId="S::michelle.nock@npatschools.org::c1c4e195-bb56-43b1-92bd-bdb92746116f" providerId="AD" clId="Web-{4F4F092D-D83B-4807-9E66-84F896E035A1}" dt="2020-12-07T14:47:49.179" v="546" actId="20577"/>
        <pc:sldMkLst>
          <pc:docMk/>
          <pc:sldMk cId="2879105221" sldId="410"/>
        </pc:sldMkLst>
        <pc:spChg chg="mod">
          <ac:chgData name="Michelle Nock" userId="S::michelle.nock@npatschools.org::c1c4e195-bb56-43b1-92bd-bdb92746116f" providerId="AD" clId="Web-{4F4F092D-D83B-4807-9E66-84F896E035A1}" dt="2020-12-07T14:47:46.897" v="544" actId="20577"/>
          <ac:spMkLst>
            <pc:docMk/>
            <pc:sldMk cId="2879105221" sldId="410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7:49.179" v="546" actId="20577"/>
          <ac:spMkLst>
            <pc:docMk/>
            <pc:sldMk cId="2879105221" sldId="410"/>
            <ac:spMk id="5" creationId="{699B4E54-4D49-4CC6-B22F-139EBF718891}"/>
          </ac:spMkLst>
        </pc:spChg>
      </pc:sldChg>
      <pc:sldChg chg="modSp">
        <pc:chgData name="Michelle Nock" userId="S::michelle.nock@npatschools.org::c1c4e195-bb56-43b1-92bd-bdb92746116f" providerId="AD" clId="Web-{4F4F092D-D83B-4807-9E66-84F896E035A1}" dt="2020-12-07T14:52:51.561" v="641" actId="20577"/>
        <pc:sldMkLst>
          <pc:docMk/>
          <pc:sldMk cId="502349849" sldId="411"/>
        </pc:sldMkLst>
        <pc:spChg chg="mod">
          <ac:chgData name="Michelle Nock" userId="S::michelle.nock@npatschools.org::c1c4e195-bb56-43b1-92bd-bdb92746116f" providerId="AD" clId="Web-{4F4F092D-D83B-4807-9E66-84F896E035A1}" dt="2020-12-07T14:52:46.670" v="639" actId="20577"/>
          <ac:spMkLst>
            <pc:docMk/>
            <pc:sldMk cId="502349849" sldId="411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2:51.561" v="641" actId="20577"/>
          <ac:spMkLst>
            <pc:docMk/>
            <pc:sldMk cId="502349849" sldId="411"/>
            <ac:spMk id="5" creationId="{699B4E54-4D49-4CC6-B22F-139EBF718891}"/>
          </ac:spMkLst>
        </pc:spChg>
      </pc:sldChg>
      <pc:sldChg chg="modSp">
        <pc:chgData name="Michelle Nock" userId="S::michelle.nock@npatschools.org::c1c4e195-bb56-43b1-92bd-bdb92746116f" providerId="AD" clId="Web-{4F4F092D-D83B-4807-9E66-84F896E035A1}" dt="2020-12-07T14:53:53.890" v="667" actId="1076"/>
        <pc:sldMkLst>
          <pc:docMk/>
          <pc:sldMk cId="339265648" sldId="412"/>
        </pc:sldMkLst>
        <pc:spChg chg="mod">
          <ac:chgData name="Michelle Nock" userId="S::michelle.nock@npatschools.org::c1c4e195-bb56-43b1-92bd-bdb92746116f" providerId="AD" clId="Web-{4F4F092D-D83B-4807-9E66-84F896E035A1}" dt="2020-12-07T14:53:52.421" v="666" actId="20577"/>
          <ac:spMkLst>
            <pc:docMk/>
            <pc:sldMk cId="339265648" sldId="412"/>
            <ac:spMk id="5" creationId="{699B4E54-4D49-4CC6-B22F-139EBF718891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53:53.890" v="667" actId="1076"/>
          <ac:picMkLst>
            <pc:docMk/>
            <pc:sldMk cId="339265648" sldId="412"/>
            <ac:picMk id="4" creationId="{4904BCB0-AFB7-4159-B00D-8F92565BBAD3}"/>
          </ac:picMkLst>
        </pc:picChg>
      </pc:sldChg>
      <pc:sldChg chg="modSp">
        <pc:chgData name="Michelle Nock" userId="S::michelle.nock@npatschools.org::c1c4e195-bb56-43b1-92bd-bdb92746116f" providerId="AD" clId="Web-{4F4F092D-D83B-4807-9E66-84F896E035A1}" dt="2020-12-07T14:56:13.440" v="735" actId="1076"/>
        <pc:sldMkLst>
          <pc:docMk/>
          <pc:sldMk cId="1699578371" sldId="413"/>
        </pc:sldMkLst>
        <pc:spChg chg="mod">
          <ac:chgData name="Michelle Nock" userId="S::michelle.nock@npatschools.org::c1c4e195-bb56-43b1-92bd-bdb92746116f" providerId="AD" clId="Web-{4F4F092D-D83B-4807-9E66-84F896E035A1}" dt="2020-12-07T14:56:01.924" v="730" actId="14100"/>
          <ac:spMkLst>
            <pc:docMk/>
            <pc:sldMk cId="1699578371" sldId="413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6:07.971" v="731" actId="20577"/>
          <ac:spMkLst>
            <pc:docMk/>
            <pc:sldMk cId="1699578371" sldId="413"/>
            <ac:spMk id="3" creationId="{27F7107E-2E7A-49C0-ACF6-5B002210613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6:12.284" v="734" actId="20577"/>
          <ac:spMkLst>
            <pc:docMk/>
            <pc:sldMk cId="1699578371" sldId="413"/>
            <ac:spMk id="5" creationId="{699B4E54-4D49-4CC6-B22F-139EBF718891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56:13.440" v="735" actId="1076"/>
          <ac:picMkLst>
            <pc:docMk/>
            <pc:sldMk cId="1699578371" sldId="413"/>
            <ac:picMk id="4" creationId="{4904BCB0-AFB7-4159-B00D-8F92565BBAD3}"/>
          </ac:picMkLst>
        </pc:picChg>
      </pc:sldChg>
      <pc:sldChg chg="modSp">
        <pc:chgData name="Michelle Nock" userId="S::michelle.nock@npatschools.org::c1c4e195-bb56-43b1-92bd-bdb92746116f" providerId="AD" clId="Web-{4F4F092D-D83B-4807-9E66-84F896E035A1}" dt="2020-12-07T14:56:30.597" v="743" actId="1076"/>
        <pc:sldMkLst>
          <pc:docMk/>
          <pc:sldMk cId="4008962152" sldId="414"/>
        </pc:sldMkLst>
        <pc:spChg chg="mod">
          <ac:chgData name="Michelle Nock" userId="S::michelle.nock@npatschools.org::c1c4e195-bb56-43b1-92bd-bdb92746116f" providerId="AD" clId="Web-{4F4F092D-D83B-4807-9E66-84F896E035A1}" dt="2020-12-07T14:56:20.565" v="736" actId="20577"/>
          <ac:spMkLst>
            <pc:docMk/>
            <pc:sldMk cId="4008962152" sldId="414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6:25.284" v="739" actId="20577"/>
          <ac:spMkLst>
            <pc:docMk/>
            <pc:sldMk cId="4008962152" sldId="414"/>
            <ac:spMk id="3" creationId="{27F7107E-2E7A-49C0-ACF6-5B002210613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6:29.034" v="742" actId="20577"/>
          <ac:spMkLst>
            <pc:docMk/>
            <pc:sldMk cId="4008962152" sldId="414"/>
            <ac:spMk id="5" creationId="{699B4E54-4D49-4CC6-B22F-139EBF718891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56:30.597" v="743" actId="1076"/>
          <ac:picMkLst>
            <pc:docMk/>
            <pc:sldMk cId="4008962152" sldId="414"/>
            <ac:picMk id="4" creationId="{4904BCB0-AFB7-4159-B00D-8F92565BBAD3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27:06.229" v="85" actId="14100"/>
        <pc:sldMkLst>
          <pc:docMk/>
          <pc:sldMk cId="396946636" sldId="415"/>
        </pc:sldMkLst>
        <pc:spChg chg="mod">
          <ac:chgData name="Michelle Nock" userId="S::michelle.nock@npatschools.org::c1c4e195-bb56-43b1-92bd-bdb92746116f" providerId="AD" clId="Web-{4F4F092D-D83B-4807-9E66-84F896E035A1}" dt="2020-12-07T14:26:49.681" v="78" actId="20577"/>
          <ac:spMkLst>
            <pc:docMk/>
            <pc:sldMk cId="396946636" sldId="415"/>
            <ac:spMk id="2" creationId="{7D746667-DC55-4C3A-BA50-2DEB5BAC5EEA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6:55.807" v="81" actId="20577"/>
          <ac:spMkLst>
            <pc:docMk/>
            <pc:sldMk cId="396946636" sldId="415"/>
            <ac:spMk id="3" creationId="{A3B05166-CA4C-458F-BBC1-313A22B5A89C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27:06.229" v="85" actId="14100"/>
          <ac:picMkLst>
            <pc:docMk/>
            <pc:sldMk cId="396946636" sldId="415"/>
            <ac:picMk id="6" creationId="{3F674E37-D7B1-4366-8BE3-36BC35148032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27:22.401" v="93"/>
        <pc:sldMkLst>
          <pc:docMk/>
          <pc:sldMk cId="1504769828" sldId="416"/>
        </pc:sldMkLst>
        <pc:spChg chg="mod">
          <ac:chgData name="Michelle Nock" userId="S::michelle.nock@npatschools.org::c1c4e195-bb56-43b1-92bd-bdb92746116f" providerId="AD" clId="Web-{4F4F092D-D83B-4807-9E66-84F896E035A1}" dt="2020-12-07T14:27:16.948" v="88" actId="20577"/>
          <ac:spMkLst>
            <pc:docMk/>
            <pc:sldMk cId="1504769828" sldId="416"/>
            <ac:spMk id="2" creationId="{F23958A8-45FA-4BF7-B250-CDFD4FE70C08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27:09.838" v="86"/>
          <ac:spMkLst>
            <pc:docMk/>
            <pc:sldMk cId="1504769828" sldId="416"/>
            <ac:spMk id="3" creationId="{81852F2C-7E29-4347-949C-35A56616A29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7:21.667" v="92" actId="14100"/>
          <ac:spMkLst>
            <pc:docMk/>
            <pc:sldMk cId="1504769828" sldId="416"/>
            <ac:spMk id="4" creationId="{F45D2B63-51C4-4DFD-8D90-BD84295F5B65}"/>
          </ac:spMkLst>
        </pc:spChg>
        <pc:picChg chg="add">
          <ac:chgData name="Michelle Nock" userId="S::michelle.nock@npatschools.org::c1c4e195-bb56-43b1-92bd-bdb92746116f" providerId="AD" clId="Web-{4F4F092D-D83B-4807-9E66-84F896E035A1}" dt="2020-12-07T14:27:22.401" v="93"/>
          <ac:picMkLst>
            <pc:docMk/>
            <pc:sldMk cId="1504769828" sldId="416"/>
            <ac:picMk id="6" creationId="{CC15CD3A-2E6D-41BF-A173-803CA330C504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27:36.354" v="100"/>
        <pc:sldMkLst>
          <pc:docMk/>
          <pc:sldMk cId="445920999" sldId="417"/>
        </pc:sldMkLst>
        <pc:spChg chg="mod">
          <ac:chgData name="Michelle Nock" userId="S::michelle.nock@npatschools.org::c1c4e195-bb56-43b1-92bd-bdb92746116f" providerId="AD" clId="Web-{4F4F092D-D83B-4807-9E66-84F896E035A1}" dt="2020-12-07T14:27:28.870" v="94" actId="20577"/>
          <ac:spMkLst>
            <pc:docMk/>
            <pc:sldMk cId="445920999" sldId="417"/>
            <ac:spMk id="2" creationId="{9FB1BB0A-A342-4F11-AD82-DB1544024002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27:30.776" v="97"/>
          <ac:spMkLst>
            <pc:docMk/>
            <pc:sldMk cId="445920999" sldId="417"/>
            <ac:spMk id="3" creationId="{87701951-F2A1-41BD-9FC9-5BF99716C502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7:35.636" v="99" actId="14100"/>
          <ac:spMkLst>
            <pc:docMk/>
            <pc:sldMk cId="445920999" sldId="417"/>
            <ac:spMk id="4" creationId="{19A4D85B-14C0-4CCB-BAC4-DFCB308D45FE}"/>
          </ac:spMkLst>
        </pc:spChg>
        <pc:picChg chg="add">
          <ac:chgData name="Michelle Nock" userId="S::michelle.nock@npatschools.org::c1c4e195-bb56-43b1-92bd-bdb92746116f" providerId="AD" clId="Web-{4F4F092D-D83B-4807-9E66-84F896E035A1}" dt="2020-12-07T14:27:36.354" v="100"/>
          <ac:picMkLst>
            <pc:docMk/>
            <pc:sldMk cId="445920999" sldId="417"/>
            <ac:picMk id="6" creationId="{0FEDF0CE-5E24-429D-9F1D-8ACAE58328DD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28:02.402" v="110" actId="1076"/>
        <pc:sldMkLst>
          <pc:docMk/>
          <pc:sldMk cId="3029406517" sldId="418"/>
        </pc:sldMkLst>
        <pc:spChg chg="mod">
          <ac:chgData name="Michelle Nock" userId="S::michelle.nock@npatschools.org::c1c4e195-bb56-43b1-92bd-bdb92746116f" providerId="AD" clId="Web-{4F4F092D-D83B-4807-9E66-84F896E035A1}" dt="2020-12-07T14:27:51.886" v="105" actId="1076"/>
          <ac:spMkLst>
            <pc:docMk/>
            <pc:sldMk cId="3029406517" sldId="418"/>
            <ac:spMk id="2" creationId="{FE5BAC5E-33BB-4A4B-8ACC-6568D0CFD19D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27:49.292" v="104"/>
          <ac:spMkLst>
            <pc:docMk/>
            <pc:sldMk cId="3029406517" sldId="418"/>
            <ac:spMk id="3" creationId="{0AB91F6C-D792-4CA3-9C8E-60B3161B5A6E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7:58.089" v="108" actId="14100"/>
          <ac:spMkLst>
            <pc:docMk/>
            <pc:sldMk cId="3029406517" sldId="418"/>
            <ac:spMk id="4" creationId="{45F90E17-A8EC-47E1-9529-E7C070695520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28:02.402" v="110" actId="1076"/>
          <ac:picMkLst>
            <pc:docMk/>
            <pc:sldMk cId="3029406517" sldId="418"/>
            <ac:picMk id="6" creationId="{ACF6244F-3B09-4EA6-85BE-D72863950B5C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28:17.558" v="116" actId="1076"/>
        <pc:sldMkLst>
          <pc:docMk/>
          <pc:sldMk cId="3545176501" sldId="419"/>
        </pc:sldMkLst>
        <pc:spChg chg="mod">
          <ac:chgData name="Michelle Nock" userId="S::michelle.nock@npatschools.org::c1c4e195-bb56-43b1-92bd-bdb92746116f" providerId="AD" clId="Web-{4F4F092D-D83B-4807-9E66-84F896E035A1}" dt="2020-12-07T14:28:10.761" v="112" actId="14100"/>
          <ac:spMkLst>
            <pc:docMk/>
            <pc:sldMk cId="3545176501" sldId="419"/>
            <ac:spMk id="2" creationId="{A84928A3-6A57-4C07-BACD-8F08F3829110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28:06.386" v="111"/>
          <ac:spMkLst>
            <pc:docMk/>
            <pc:sldMk cId="3545176501" sldId="419"/>
            <ac:spMk id="3" creationId="{2B50F827-124F-410A-8B50-4CDBB4F5350E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8:16.371" v="115" actId="14100"/>
          <ac:spMkLst>
            <pc:docMk/>
            <pc:sldMk cId="3545176501" sldId="419"/>
            <ac:spMk id="4" creationId="{AF6A3BBA-3C57-4255-866F-D7C030FB552A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28:17.558" v="116" actId="1076"/>
          <ac:picMkLst>
            <pc:docMk/>
            <pc:sldMk cId="3545176501" sldId="419"/>
            <ac:picMk id="6" creationId="{A11A7913-3B71-4FC4-A51E-1C655B9686DD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28:44.028" v="126" actId="14100"/>
        <pc:sldMkLst>
          <pc:docMk/>
          <pc:sldMk cId="2032063854" sldId="420"/>
        </pc:sldMkLst>
        <pc:spChg chg="add del">
          <ac:chgData name="Michelle Nock" userId="S::michelle.nock@npatschools.org::c1c4e195-bb56-43b1-92bd-bdb92746116f" providerId="AD" clId="Web-{4F4F092D-D83B-4807-9E66-84F896E035A1}" dt="2020-12-07T14:28:32.153" v="120"/>
          <ac:spMkLst>
            <pc:docMk/>
            <pc:sldMk cId="2032063854" sldId="420"/>
            <ac:spMk id="3" creationId="{26F38288-E17B-4F5C-872D-8E78B6143598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8:41.747" v="125" actId="14100"/>
          <ac:spMkLst>
            <pc:docMk/>
            <pc:sldMk cId="2032063854" sldId="420"/>
            <ac:spMk id="4" creationId="{21A7F7C2-CA86-41D8-BE39-D47CEDC97D6A}"/>
          </ac:spMkLst>
        </pc:spChg>
        <pc:picChg chg="add del">
          <ac:chgData name="Michelle Nock" userId="S::michelle.nock@npatschools.org::c1c4e195-bb56-43b1-92bd-bdb92746116f" providerId="AD" clId="Web-{4F4F092D-D83B-4807-9E66-84F896E035A1}" dt="2020-12-07T14:28:29.637" v="119"/>
          <ac:picMkLst>
            <pc:docMk/>
            <pc:sldMk cId="2032063854" sldId="420"/>
            <ac:picMk id="6" creationId="{B65BAD6B-2C2E-4779-AD26-89553D275157}"/>
          </ac:picMkLst>
        </pc:picChg>
        <pc:picChg chg="add mod">
          <ac:chgData name="Michelle Nock" userId="S::michelle.nock@npatschools.org::c1c4e195-bb56-43b1-92bd-bdb92746116f" providerId="AD" clId="Web-{4F4F092D-D83B-4807-9E66-84F896E035A1}" dt="2020-12-07T14:28:44.028" v="126" actId="14100"/>
          <ac:picMkLst>
            <pc:docMk/>
            <pc:sldMk cId="2032063854" sldId="420"/>
            <ac:picMk id="8" creationId="{C7131215-2202-4165-820B-680972C398D7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29:04.013" v="137" actId="14100"/>
        <pc:sldMkLst>
          <pc:docMk/>
          <pc:sldMk cId="2219006888" sldId="421"/>
        </pc:sldMkLst>
        <pc:spChg chg="mod">
          <ac:chgData name="Michelle Nock" userId="S::michelle.nock@npatschools.org::c1c4e195-bb56-43b1-92bd-bdb92746116f" providerId="AD" clId="Web-{4F4F092D-D83B-4807-9E66-84F896E035A1}" dt="2020-12-07T14:28:52.059" v="127" actId="20577"/>
          <ac:spMkLst>
            <pc:docMk/>
            <pc:sldMk cId="2219006888" sldId="421"/>
            <ac:spMk id="2" creationId="{29A8471D-6EA1-41EE-826C-703776F3AC66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8:56.544" v="130" actId="20577"/>
          <ac:spMkLst>
            <pc:docMk/>
            <pc:sldMk cId="2219006888" sldId="421"/>
            <ac:spMk id="3" creationId="{9409A77E-891A-40C9-8B9E-18D344853EBC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9:00.575" v="134" actId="14100"/>
          <ac:spMkLst>
            <pc:docMk/>
            <pc:sldMk cId="2219006888" sldId="421"/>
            <ac:spMk id="4" creationId="{745F962C-70C2-462C-BF02-F100ED41CCB4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29:04.013" v="137" actId="14100"/>
          <ac:picMkLst>
            <pc:docMk/>
            <pc:sldMk cId="2219006888" sldId="421"/>
            <ac:picMk id="6" creationId="{7D287FED-AD84-4E06-B9FF-300A60D5E9F5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32:53.643" v="233" actId="1076"/>
        <pc:sldMkLst>
          <pc:docMk/>
          <pc:sldMk cId="729930061" sldId="422"/>
        </pc:sldMkLst>
        <pc:spChg chg="mod">
          <ac:chgData name="Michelle Nock" userId="S::michelle.nock@npatschools.org::c1c4e195-bb56-43b1-92bd-bdb92746116f" providerId="AD" clId="Web-{4F4F092D-D83B-4807-9E66-84F896E035A1}" dt="2020-12-07T14:32:35.189" v="224" actId="20577"/>
          <ac:spMkLst>
            <pc:docMk/>
            <pc:sldMk cId="729930061" sldId="422"/>
            <ac:spMk id="2" creationId="{BB62F3A8-4816-4D74-AE37-1C7E92619481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2:39.549" v="227" actId="20577"/>
          <ac:spMkLst>
            <pc:docMk/>
            <pc:sldMk cId="729930061" sldId="422"/>
            <ac:spMk id="3" creationId="{7D8D0A6E-E09A-42F2-B98A-EB56CA33B8A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2:43.330" v="231" actId="14100"/>
          <ac:spMkLst>
            <pc:docMk/>
            <pc:sldMk cId="729930061" sldId="422"/>
            <ac:spMk id="4" creationId="{B48CB51B-86DE-4DDB-92F6-96C0F5E63ADB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32:53.643" v="233" actId="1076"/>
          <ac:picMkLst>
            <pc:docMk/>
            <pc:sldMk cId="729930061" sldId="422"/>
            <ac:picMk id="5" creationId="{7DA3E547-D896-456D-AF87-E09E487F46C2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36:08.272" v="306" actId="1076"/>
        <pc:sldMkLst>
          <pc:docMk/>
          <pc:sldMk cId="1911857695" sldId="424"/>
        </pc:sldMkLst>
        <pc:spChg chg="mod">
          <ac:chgData name="Michelle Nock" userId="S::michelle.nock@npatschools.org::c1c4e195-bb56-43b1-92bd-bdb92746116f" providerId="AD" clId="Web-{4F4F092D-D83B-4807-9E66-84F896E035A1}" dt="2020-12-07T14:35:45.022" v="295" actId="20577"/>
          <ac:spMkLst>
            <pc:docMk/>
            <pc:sldMk cId="1911857695" sldId="424"/>
            <ac:spMk id="2" creationId="{E9835DB8-D1BE-4A82-AB49-5E22353DF711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5:52.678" v="300" actId="20577"/>
          <ac:spMkLst>
            <pc:docMk/>
            <pc:sldMk cId="1911857695" sldId="424"/>
            <ac:spMk id="3" creationId="{8FF6B64D-9D0C-458B-8682-02D02E90DADE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5:58.960" v="304" actId="14100"/>
          <ac:spMkLst>
            <pc:docMk/>
            <pc:sldMk cId="1911857695" sldId="424"/>
            <ac:spMk id="4" creationId="{34BEF355-886B-4E91-B54B-2653F22D7B2D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36:08.272" v="306" actId="1076"/>
          <ac:picMkLst>
            <pc:docMk/>
            <pc:sldMk cId="1911857695" sldId="424"/>
            <ac:picMk id="5" creationId="{4DF7DC35-BF37-4591-924B-38478FD028EA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42:57.235" v="421" actId="1076"/>
        <pc:sldMkLst>
          <pc:docMk/>
          <pc:sldMk cId="3694408131" sldId="425"/>
        </pc:sldMkLst>
        <pc:spChg chg="add del mod">
          <ac:chgData name="Michelle Nock" userId="S::michelle.nock@npatschools.org::c1c4e195-bb56-43b1-92bd-bdb92746116f" providerId="AD" clId="Web-{4F4F092D-D83B-4807-9E66-84F896E035A1}" dt="2020-12-07T14:39:17.745" v="382"/>
          <ac:spMkLst>
            <pc:docMk/>
            <pc:sldMk cId="3694408131" sldId="425"/>
            <ac:spMk id="2" creationId="{E829A318-D299-4F4E-B169-44572D16ABA6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2:57.235" v="421" actId="1076"/>
          <ac:spMkLst>
            <pc:docMk/>
            <pc:sldMk cId="3694408131" sldId="425"/>
            <ac:spMk id="3" creationId="{2C94B587-0338-4823-A83D-C7BDDF913DB6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9:22.214" v="384" actId="14100"/>
          <ac:spMkLst>
            <pc:docMk/>
            <pc:sldMk cId="3694408131" sldId="425"/>
            <ac:spMk id="4" creationId="{3A290374-BB56-40E7-ABD2-52062499877A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39:29.089" v="386" actId="1076"/>
          <ac:picMkLst>
            <pc:docMk/>
            <pc:sldMk cId="3694408131" sldId="425"/>
            <ac:picMk id="5" creationId="{4B115CB3-AFD0-450E-BBE6-87C9533328B4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43:25.048" v="430"/>
        <pc:sldMkLst>
          <pc:docMk/>
          <pc:sldMk cId="1375325398" sldId="426"/>
        </pc:sldMkLst>
        <pc:spChg chg="mod">
          <ac:chgData name="Michelle Nock" userId="S::michelle.nock@npatschools.org::c1c4e195-bb56-43b1-92bd-bdb92746116f" providerId="AD" clId="Web-{4F4F092D-D83B-4807-9E66-84F896E035A1}" dt="2020-12-07T14:43:07.547" v="422" actId="20577"/>
          <ac:spMkLst>
            <pc:docMk/>
            <pc:sldMk cId="1375325398" sldId="426"/>
            <ac:spMk id="2" creationId="{D5F83FDF-BA1F-4E4D-B8AC-EF9D8D94805A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3:15.173" v="425" actId="20577"/>
          <ac:spMkLst>
            <pc:docMk/>
            <pc:sldMk cId="1375325398" sldId="426"/>
            <ac:spMk id="3" creationId="{A6051145-3F1D-432E-94A8-05AFF402B681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3:19.876" v="429" actId="14100"/>
          <ac:spMkLst>
            <pc:docMk/>
            <pc:sldMk cId="1375325398" sldId="426"/>
            <ac:spMk id="4" creationId="{D7C5F0AF-B581-48A1-A23F-8B2624C078A4}"/>
          </ac:spMkLst>
        </pc:spChg>
        <pc:picChg chg="add">
          <ac:chgData name="Michelle Nock" userId="S::michelle.nock@npatschools.org::c1c4e195-bb56-43b1-92bd-bdb92746116f" providerId="AD" clId="Web-{4F4F092D-D83B-4807-9E66-84F896E035A1}" dt="2020-12-07T14:43:25.048" v="430"/>
          <ac:picMkLst>
            <pc:docMk/>
            <pc:sldMk cId="1375325398" sldId="426"/>
            <ac:picMk id="6" creationId="{DBEA78EE-BCE7-4C29-8ACC-1EFD8D4D2163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43:40.814" v="434" actId="14100"/>
        <pc:sldMkLst>
          <pc:docMk/>
          <pc:sldMk cId="756973791" sldId="427"/>
        </pc:sldMkLst>
        <pc:spChg chg="mod">
          <ac:chgData name="Michelle Nock" userId="S::michelle.nock@npatschools.org::c1c4e195-bb56-43b1-92bd-bdb92746116f" providerId="AD" clId="Web-{4F4F092D-D83B-4807-9E66-84F896E035A1}" dt="2020-12-07T14:43:37.126" v="432" actId="14100"/>
          <ac:spMkLst>
            <pc:docMk/>
            <pc:sldMk cId="756973791" sldId="427"/>
            <ac:spMk id="4" creationId="{6D0721EF-F985-4B25-B6FC-D0BDA4029FED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43:40.814" v="434" actId="14100"/>
          <ac:picMkLst>
            <pc:docMk/>
            <pc:sldMk cId="756973791" sldId="427"/>
            <ac:picMk id="6" creationId="{DCB59530-9A3D-49EF-A4D3-FFB825D1339B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44:20.861" v="451" actId="1076"/>
        <pc:sldMkLst>
          <pc:docMk/>
          <pc:sldMk cId="3265920173" sldId="428"/>
        </pc:sldMkLst>
        <pc:spChg chg="mod">
          <ac:chgData name="Michelle Nock" userId="S::michelle.nock@npatschools.org::c1c4e195-bb56-43b1-92bd-bdb92746116f" providerId="AD" clId="Web-{4F4F092D-D83B-4807-9E66-84F896E035A1}" dt="2020-12-07T14:44:01.080" v="442" actId="14100"/>
          <ac:spMkLst>
            <pc:docMk/>
            <pc:sldMk cId="3265920173" sldId="428"/>
            <ac:spMk id="2" creationId="{8E5E68A3-22FD-4686-BB7A-A05CDA169DDE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4:05.361" v="443" actId="20577"/>
          <ac:spMkLst>
            <pc:docMk/>
            <pc:sldMk cId="3265920173" sldId="428"/>
            <ac:spMk id="3" creationId="{81A82BFC-56CD-4CF5-B394-22F991C697D7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4:16.846" v="449" actId="14100"/>
          <ac:spMkLst>
            <pc:docMk/>
            <pc:sldMk cId="3265920173" sldId="428"/>
            <ac:spMk id="4" creationId="{A1632F6F-EC92-4D10-8DA0-67C798519027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44:20.861" v="451" actId="1076"/>
          <ac:picMkLst>
            <pc:docMk/>
            <pc:sldMk cId="3265920173" sldId="428"/>
            <ac:picMk id="15" creationId="{443BCC24-EB1F-43E5-97D5-490B690FE410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45:45.317" v="495" actId="20577"/>
        <pc:sldMkLst>
          <pc:docMk/>
          <pc:sldMk cId="2065836566" sldId="429"/>
        </pc:sldMkLst>
        <pc:spChg chg="mod">
          <ac:chgData name="Michelle Nock" userId="S::michelle.nock@npatschools.org::c1c4e195-bb56-43b1-92bd-bdb92746116f" providerId="AD" clId="Web-{4F4F092D-D83B-4807-9E66-84F896E035A1}" dt="2020-12-07T14:45:45.317" v="495" actId="20577"/>
          <ac:spMkLst>
            <pc:docMk/>
            <pc:sldMk cId="2065836566" sldId="429"/>
            <ac:spMk id="2" creationId="{07942A07-B953-4B16-B0D6-DB0444966884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5:08.503" v="476" actId="20577"/>
          <ac:spMkLst>
            <pc:docMk/>
            <pc:sldMk cId="2065836566" sldId="429"/>
            <ac:spMk id="4" creationId="{54624419-5879-44F8-B4DA-0379CB49E99C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45:12.956" v="478" actId="14100"/>
          <ac:picMkLst>
            <pc:docMk/>
            <pc:sldMk cId="2065836566" sldId="429"/>
            <ac:picMk id="6" creationId="{DA6C76DD-A1F8-4B7C-92C4-5B87767A52D1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46:00.067" v="503" actId="1076"/>
        <pc:sldMkLst>
          <pc:docMk/>
          <pc:sldMk cId="2997019760" sldId="430"/>
        </pc:sldMkLst>
        <pc:spChg chg="mod">
          <ac:chgData name="Michelle Nock" userId="S::michelle.nock@npatschools.org::c1c4e195-bb56-43b1-92bd-bdb92746116f" providerId="AD" clId="Web-{4F4F092D-D83B-4807-9E66-84F896E035A1}" dt="2020-12-07T14:45:20.316" v="479" actId="20577"/>
          <ac:spMkLst>
            <pc:docMk/>
            <pc:sldMk cId="2997019760" sldId="430"/>
            <ac:spMk id="2" creationId="{287B7DDF-89B7-41AF-9483-181381ADE406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5:55.301" v="500" actId="20577"/>
          <ac:spMkLst>
            <pc:docMk/>
            <pc:sldMk cId="2997019760" sldId="430"/>
            <ac:spMk id="3" creationId="{03440AA3-797B-4DED-A253-A88DB633C798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5:32.457" v="486" actId="14100"/>
          <ac:spMkLst>
            <pc:docMk/>
            <pc:sldMk cId="2997019760" sldId="430"/>
            <ac:spMk id="4" creationId="{6D7705BD-500C-4FDB-8EC4-5A6531668B82}"/>
          </ac:spMkLst>
        </pc:spChg>
        <pc:spChg chg="add del mod">
          <ac:chgData name="Michelle Nock" userId="S::michelle.nock@npatschools.org::c1c4e195-bb56-43b1-92bd-bdb92746116f" providerId="AD" clId="Web-{4F4F092D-D83B-4807-9E66-84F896E035A1}" dt="2020-12-07T14:45:35.801" v="490"/>
          <ac:spMkLst>
            <pc:docMk/>
            <pc:sldMk cId="2997019760" sldId="430"/>
            <ac:spMk id="5" creationId="{B4430E8C-9C9B-4B07-9673-C2D46ACEB4E9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46:00.067" v="503" actId="1076"/>
          <ac:picMkLst>
            <pc:docMk/>
            <pc:sldMk cId="2997019760" sldId="430"/>
            <ac:picMk id="6" creationId="{DEE437C8-8FC7-4AE3-8B81-F2304FFDCF52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48:10.273" v="557" actId="1076"/>
        <pc:sldMkLst>
          <pc:docMk/>
          <pc:sldMk cId="2145597411" sldId="431"/>
        </pc:sldMkLst>
        <pc:spChg chg="mod">
          <ac:chgData name="Michelle Nock" userId="S::michelle.nock@npatschools.org::c1c4e195-bb56-43b1-92bd-bdb92746116f" providerId="AD" clId="Web-{4F4F092D-D83B-4807-9E66-84F896E035A1}" dt="2020-12-07T14:47:54.351" v="549" actId="20577"/>
          <ac:spMkLst>
            <pc:docMk/>
            <pc:sldMk cId="2145597411" sldId="431"/>
            <ac:spMk id="2" creationId="{89D1F6A8-FAC2-43B5-BC53-1BAFC0D16394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7:58.023" v="551" actId="20577"/>
          <ac:spMkLst>
            <pc:docMk/>
            <pc:sldMk cId="2145597411" sldId="431"/>
            <ac:spMk id="3" creationId="{AF5EF25A-F304-40A9-A270-9764B917E9BA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8:02.132" v="555" actId="14100"/>
          <ac:spMkLst>
            <pc:docMk/>
            <pc:sldMk cId="2145597411" sldId="431"/>
            <ac:spMk id="4" creationId="{3A1290B7-ED61-499D-AC25-5AB1DBEF993B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48:10.273" v="557" actId="1076"/>
          <ac:picMkLst>
            <pc:docMk/>
            <pc:sldMk cId="2145597411" sldId="431"/>
            <ac:picMk id="5" creationId="{5B3919B0-8730-4C51-B29C-1D3C11D10578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48:31.023" v="567" actId="1076"/>
        <pc:sldMkLst>
          <pc:docMk/>
          <pc:sldMk cId="3208444075" sldId="432"/>
        </pc:sldMkLst>
        <pc:spChg chg="mod">
          <ac:chgData name="Michelle Nock" userId="S::michelle.nock@npatschools.org::c1c4e195-bb56-43b1-92bd-bdb92746116f" providerId="AD" clId="Web-{4F4F092D-D83B-4807-9E66-84F896E035A1}" dt="2020-12-07T14:48:16.914" v="558" actId="20577"/>
          <ac:spMkLst>
            <pc:docMk/>
            <pc:sldMk cId="3208444075" sldId="432"/>
            <ac:spMk id="2" creationId="{626207B4-EB41-4121-9C2E-6AFCE6A03F12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8:22.023" v="561" actId="20577"/>
          <ac:spMkLst>
            <pc:docMk/>
            <pc:sldMk cId="3208444075" sldId="432"/>
            <ac:spMk id="3" creationId="{8E35A2E3-13BD-49C2-868F-5A7C9FF706F6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8:26.773" v="565" actId="14100"/>
          <ac:spMkLst>
            <pc:docMk/>
            <pc:sldMk cId="3208444075" sldId="432"/>
            <ac:spMk id="4" creationId="{E2FDF4F7-16C6-4C23-ABC6-2214FA2749AB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48:31.023" v="567" actId="1076"/>
          <ac:picMkLst>
            <pc:docMk/>
            <pc:sldMk cId="3208444075" sldId="432"/>
            <ac:picMk id="5" creationId="{DA54EC87-2278-43E6-99A0-E05B6D7AEBE4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48:54.805" v="576" actId="1076"/>
        <pc:sldMkLst>
          <pc:docMk/>
          <pc:sldMk cId="1903456508" sldId="433"/>
        </pc:sldMkLst>
        <pc:spChg chg="del">
          <ac:chgData name="Michelle Nock" userId="S::michelle.nock@npatschools.org::c1c4e195-bb56-43b1-92bd-bdb92746116f" providerId="AD" clId="Web-{4F4F092D-D83B-4807-9E66-84F896E035A1}" dt="2020-12-07T14:48:52.290" v="575"/>
          <ac:spMkLst>
            <pc:docMk/>
            <pc:sldMk cId="1903456508" sldId="433"/>
            <ac:spMk id="3" creationId="{82EAE01F-3546-4773-9805-50CD4BC2E693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8:51.102" v="574" actId="14100"/>
          <ac:spMkLst>
            <pc:docMk/>
            <pc:sldMk cId="1903456508" sldId="433"/>
            <ac:spMk id="4" creationId="{DF33BC95-78F3-41BD-A62A-FE6FFE729C33}"/>
          </ac:spMkLst>
        </pc:spChg>
        <pc:picChg chg="add mod ord">
          <ac:chgData name="Michelle Nock" userId="S::michelle.nock@npatschools.org::c1c4e195-bb56-43b1-92bd-bdb92746116f" providerId="AD" clId="Web-{4F4F092D-D83B-4807-9E66-84F896E035A1}" dt="2020-12-07T14:48:54.805" v="576" actId="1076"/>
          <ac:picMkLst>
            <pc:docMk/>
            <pc:sldMk cId="1903456508" sldId="433"/>
            <ac:picMk id="5" creationId="{8A74C920-F32D-4CB7-A195-7627697C2C74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48:43.289" v="571" actId="1076"/>
        <pc:sldMkLst>
          <pc:docMk/>
          <pc:sldMk cId="2770618329" sldId="434"/>
        </pc:sldMkLst>
        <pc:spChg chg="del">
          <ac:chgData name="Michelle Nock" userId="S::michelle.nock@npatschools.org::c1c4e195-bb56-43b1-92bd-bdb92746116f" providerId="AD" clId="Web-{4F4F092D-D83B-4807-9E66-84F896E035A1}" dt="2020-12-07T14:48:39.961" v="570"/>
          <ac:spMkLst>
            <pc:docMk/>
            <pc:sldMk cId="2770618329" sldId="434"/>
            <ac:spMk id="3" creationId="{32222988-E540-450D-AE8C-DA6024F4F7BA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8:38.633" v="569" actId="14100"/>
          <ac:spMkLst>
            <pc:docMk/>
            <pc:sldMk cId="2770618329" sldId="434"/>
            <ac:spMk id="4" creationId="{5BBF4E6D-7902-46F0-BC0C-AB9083CCBEC5}"/>
          </ac:spMkLst>
        </pc:spChg>
        <pc:picChg chg="add mod ord">
          <ac:chgData name="Michelle Nock" userId="S::michelle.nock@npatschools.org::c1c4e195-bb56-43b1-92bd-bdb92746116f" providerId="AD" clId="Web-{4F4F092D-D83B-4807-9E66-84F896E035A1}" dt="2020-12-07T14:48:43.289" v="571" actId="1076"/>
          <ac:picMkLst>
            <pc:docMk/>
            <pc:sldMk cId="2770618329" sldId="434"/>
            <ac:picMk id="5" creationId="{744C5E7D-7CFA-47EC-BEEA-88949F06DC96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49:17.290" v="587" actId="1076"/>
        <pc:sldMkLst>
          <pc:docMk/>
          <pc:sldMk cId="3132196088" sldId="435"/>
        </pc:sldMkLst>
        <pc:spChg chg="mod">
          <ac:chgData name="Michelle Nock" userId="S::michelle.nock@npatschools.org::c1c4e195-bb56-43b1-92bd-bdb92746116f" providerId="AD" clId="Web-{4F4F092D-D83B-4807-9E66-84F896E035A1}" dt="2020-12-07T14:49:00.430" v="577" actId="20577"/>
          <ac:spMkLst>
            <pc:docMk/>
            <pc:sldMk cId="3132196088" sldId="435"/>
            <ac:spMk id="2" creationId="{D3BD52E2-4B78-42F0-8FE5-1B65D9E1BC61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9:05.712" v="580" actId="20577"/>
          <ac:spMkLst>
            <pc:docMk/>
            <pc:sldMk cId="3132196088" sldId="435"/>
            <ac:spMk id="3" creationId="{5BC7683A-F918-4E66-B959-C52A510E2C0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9:12.477" v="585" actId="14100"/>
          <ac:spMkLst>
            <pc:docMk/>
            <pc:sldMk cId="3132196088" sldId="435"/>
            <ac:spMk id="4" creationId="{72151DD4-87E9-487E-B2A5-8DBDC9445C26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49:17.290" v="587" actId="1076"/>
          <ac:picMkLst>
            <pc:docMk/>
            <pc:sldMk cId="3132196088" sldId="435"/>
            <ac:picMk id="5" creationId="{8D497BD1-C172-42B5-8F94-4FC0336D8B6F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53:14.374" v="651" actId="1076"/>
        <pc:sldMkLst>
          <pc:docMk/>
          <pc:sldMk cId="2833394373" sldId="436"/>
        </pc:sldMkLst>
        <pc:spChg chg="mod">
          <ac:chgData name="Michelle Nock" userId="S::michelle.nock@npatschools.org::c1c4e195-bb56-43b1-92bd-bdb92746116f" providerId="AD" clId="Web-{4F4F092D-D83B-4807-9E66-84F896E035A1}" dt="2020-12-07T14:52:55.545" v="642" actId="20577"/>
          <ac:spMkLst>
            <pc:docMk/>
            <pc:sldMk cId="2833394373" sldId="436"/>
            <ac:spMk id="2" creationId="{CEA83874-7B0C-4C06-9BAF-4FB26CDA910C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3:05.498" v="645" actId="20577"/>
          <ac:spMkLst>
            <pc:docMk/>
            <pc:sldMk cId="2833394373" sldId="436"/>
            <ac:spMk id="3" creationId="{628A5B54-6D39-4973-8661-088B86704EB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3:09.248" v="649" actId="14100"/>
          <ac:spMkLst>
            <pc:docMk/>
            <pc:sldMk cId="2833394373" sldId="436"/>
            <ac:spMk id="4" creationId="{5C6A652E-E0A7-416D-AA6E-AD22DE256F2B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53:14.374" v="651" actId="1076"/>
          <ac:picMkLst>
            <pc:docMk/>
            <pc:sldMk cId="2833394373" sldId="436"/>
            <ac:picMk id="5" creationId="{46A997CB-D0E7-4D2F-884E-92C6231FBF03}"/>
          </ac:picMkLst>
        </pc:picChg>
      </pc:sldChg>
      <pc:sldChg chg="addSp delSp modSp">
        <pc:chgData name="Michelle Nock" userId="S::michelle.nock@npatschools.org::c1c4e195-bb56-43b1-92bd-bdb92746116f" providerId="AD" clId="Web-{4F4F092D-D83B-4807-9E66-84F896E035A1}" dt="2020-12-07T14:53:47.812" v="665" actId="14100"/>
        <pc:sldMkLst>
          <pc:docMk/>
          <pc:sldMk cId="2687747631" sldId="437"/>
        </pc:sldMkLst>
        <pc:spChg chg="mod">
          <ac:chgData name="Michelle Nock" userId="S::michelle.nock@npatschools.org::c1c4e195-bb56-43b1-92bd-bdb92746116f" providerId="AD" clId="Web-{4F4F092D-D83B-4807-9E66-84F896E035A1}" dt="2020-12-07T14:53:34.765" v="660" actId="14100"/>
          <ac:spMkLst>
            <pc:docMk/>
            <pc:sldMk cId="2687747631" sldId="437"/>
            <ac:spMk id="2" creationId="{E7410CB3-F65F-4DDD-8449-B27C745A6D8E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53:42.515" v="663"/>
          <ac:spMkLst>
            <pc:docMk/>
            <pc:sldMk cId="2687747631" sldId="437"/>
            <ac:spMk id="3" creationId="{4E800290-7CE7-4711-BED7-1445CB6CA271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3:41.234" v="662" actId="14100"/>
          <ac:spMkLst>
            <pc:docMk/>
            <pc:sldMk cId="2687747631" sldId="437"/>
            <ac:spMk id="4" creationId="{29735CC5-FDB8-4391-BBBB-47BC5AA47B9B}"/>
          </ac:spMkLst>
        </pc:spChg>
        <pc:picChg chg="add mod ord">
          <ac:chgData name="Michelle Nock" userId="S::michelle.nock@npatschools.org::c1c4e195-bb56-43b1-92bd-bdb92746116f" providerId="AD" clId="Web-{4F4F092D-D83B-4807-9E66-84F896E035A1}" dt="2020-12-07T14:53:47.812" v="665" actId="14100"/>
          <ac:picMkLst>
            <pc:docMk/>
            <pc:sldMk cId="2687747631" sldId="437"/>
            <ac:picMk id="5" creationId="{27DEA795-9ECF-435B-809A-8E58580D5FC8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54:22.641" v="679" actId="1076"/>
        <pc:sldMkLst>
          <pc:docMk/>
          <pc:sldMk cId="1496721196" sldId="438"/>
        </pc:sldMkLst>
        <pc:spChg chg="mod">
          <ac:chgData name="Michelle Nock" userId="S::michelle.nock@npatschools.org::c1c4e195-bb56-43b1-92bd-bdb92746116f" providerId="AD" clId="Web-{4F4F092D-D83B-4807-9E66-84F896E035A1}" dt="2020-12-07T14:53:59.578" v="668" actId="20577"/>
          <ac:spMkLst>
            <pc:docMk/>
            <pc:sldMk cId="1496721196" sldId="438"/>
            <ac:spMk id="2" creationId="{21454E0F-13D9-4784-9042-B5388EF1B0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4:03.953" v="671" actId="20577"/>
          <ac:spMkLst>
            <pc:docMk/>
            <pc:sldMk cId="1496721196" sldId="438"/>
            <ac:spMk id="3" creationId="{816007D5-A53D-4B8C-94F4-A404E27C0302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4:18.406" v="677" actId="14100"/>
          <ac:spMkLst>
            <pc:docMk/>
            <pc:sldMk cId="1496721196" sldId="438"/>
            <ac:spMk id="4" creationId="{CCB4F6E2-234A-4564-AC5B-4A7FD52878A7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54:22.641" v="679" actId="1076"/>
          <ac:picMkLst>
            <pc:docMk/>
            <pc:sldMk cId="1496721196" sldId="438"/>
            <ac:picMk id="5" creationId="{9DEFA2E5-5F7D-419B-8134-90463DA448EB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56:54.144" v="753" actId="1076"/>
        <pc:sldMkLst>
          <pc:docMk/>
          <pc:sldMk cId="3835350606" sldId="439"/>
        </pc:sldMkLst>
        <pc:spChg chg="mod">
          <ac:chgData name="Michelle Nock" userId="S::michelle.nock@npatschools.org::c1c4e195-bb56-43b1-92bd-bdb92746116f" providerId="AD" clId="Web-{4F4F092D-D83B-4807-9E66-84F896E035A1}" dt="2020-12-07T14:56:35.972" v="744" actId="20577"/>
          <ac:spMkLst>
            <pc:docMk/>
            <pc:sldMk cId="3835350606" sldId="439"/>
            <ac:spMk id="2" creationId="{1C5784DF-1DAC-42C7-92AE-32F6B6AD37E3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6:40.222" v="747" actId="20577"/>
          <ac:spMkLst>
            <pc:docMk/>
            <pc:sldMk cId="3835350606" sldId="439"/>
            <ac:spMk id="3" creationId="{8871CEB4-FDBA-4EA3-AF3C-87862044449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6:44.816" v="751" actId="14100"/>
          <ac:spMkLst>
            <pc:docMk/>
            <pc:sldMk cId="3835350606" sldId="439"/>
            <ac:spMk id="4" creationId="{A7983CAC-1390-4F2D-B733-E0B23FC8ABB4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56:54.144" v="753" actId="1076"/>
          <ac:picMkLst>
            <pc:docMk/>
            <pc:sldMk cId="3835350606" sldId="439"/>
            <ac:picMk id="5" creationId="{54D84298-A65F-4071-80DD-3CE9A0A1C0A2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57:21.910" v="766" actId="20577"/>
        <pc:sldMkLst>
          <pc:docMk/>
          <pc:sldMk cId="2103456568" sldId="440"/>
        </pc:sldMkLst>
        <pc:spChg chg="mod">
          <ac:chgData name="Michelle Nock" userId="S::michelle.nock@npatschools.org::c1c4e195-bb56-43b1-92bd-bdb92746116f" providerId="AD" clId="Web-{4F4F092D-D83B-4807-9E66-84F896E035A1}" dt="2020-12-07T14:57:02.629" v="754" actId="20577"/>
          <ac:spMkLst>
            <pc:docMk/>
            <pc:sldMk cId="2103456568" sldId="440"/>
            <ac:spMk id="2" creationId="{BC9C3BF2-546F-479F-9B82-A3978836637F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7:21.910" v="766" actId="20577"/>
          <ac:spMkLst>
            <pc:docMk/>
            <pc:sldMk cId="2103456568" sldId="440"/>
            <ac:spMk id="3" creationId="{AFBEC441-28D6-416C-A846-DA2FBD472614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7:13.191" v="763" actId="14100"/>
          <ac:spMkLst>
            <pc:docMk/>
            <pc:sldMk cId="2103456568" sldId="440"/>
            <ac:spMk id="4" creationId="{CDCAD7AD-DEB0-4F19-AAED-7C0E3623B782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57:17.254" v="765" actId="1076"/>
          <ac:picMkLst>
            <pc:docMk/>
            <pc:sldMk cId="2103456568" sldId="440"/>
            <ac:picMk id="5" creationId="{D68870A5-7CC7-4709-BD4F-58C8B33C0E72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57:44.302" v="783" actId="1076"/>
        <pc:sldMkLst>
          <pc:docMk/>
          <pc:sldMk cId="3266378822" sldId="441"/>
        </pc:sldMkLst>
        <pc:spChg chg="mod">
          <ac:chgData name="Michelle Nock" userId="S::michelle.nock@npatschools.org::c1c4e195-bb56-43b1-92bd-bdb92746116f" providerId="AD" clId="Web-{4F4F092D-D83B-4807-9E66-84F896E035A1}" dt="2020-12-07T14:57:27.020" v="769" actId="20577"/>
          <ac:spMkLst>
            <pc:docMk/>
            <pc:sldMk cId="3266378822" sldId="441"/>
            <ac:spMk id="2" creationId="{65F40B4F-063C-4C9A-8F0B-D412CF98E506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7:35.942" v="777" actId="1076"/>
          <ac:spMkLst>
            <pc:docMk/>
            <pc:sldMk cId="3266378822" sldId="441"/>
            <ac:spMk id="3" creationId="{FCF4B249-B694-4CD9-8163-427C86BE0EA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7:40.145" v="781" actId="14100"/>
          <ac:spMkLst>
            <pc:docMk/>
            <pc:sldMk cId="3266378822" sldId="441"/>
            <ac:spMk id="4" creationId="{897CA860-94CB-4629-8645-0DDED2D9F17D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57:44.302" v="783" actId="1076"/>
          <ac:picMkLst>
            <pc:docMk/>
            <pc:sldMk cId="3266378822" sldId="441"/>
            <ac:picMk id="5" creationId="{778E4ADE-DD1A-489E-B8F3-A1254A750C0D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33:11.393" v="240" actId="1076"/>
        <pc:sldMkLst>
          <pc:docMk/>
          <pc:sldMk cId="3257810310" sldId="442"/>
        </pc:sldMkLst>
        <pc:spChg chg="mod">
          <ac:chgData name="Michelle Nock" userId="S::michelle.nock@npatschools.org::c1c4e195-bb56-43b1-92bd-bdb92746116f" providerId="AD" clId="Web-{4F4F092D-D83B-4807-9E66-84F896E035A1}" dt="2020-12-07T14:32:59.799" v="234" actId="20577"/>
          <ac:spMkLst>
            <pc:docMk/>
            <pc:sldMk cId="3257810310" sldId="442"/>
            <ac:spMk id="2" creationId="{B97E412B-66A7-4C09-9EBB-B2ECA23D202B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3:06.940" v="238" actId="14100"/>
          <ac:spMkLst>
            <pc:docMk/>
            <pc:sldMk cId="3257810310" sldId="442"/>
            <ac:spMk id="3" creationId="{C00608FD-A905-461D-93AE-FB7C25900C09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33:11.393" v="240" actId="1076"/>
          <ac:picMkLst>
            <pc:docMk/>
            <pc:sldMk cId="3257810310" sldId="442"/>
            <ac:picMk id="4" creationId="{290A67FB-8739-4ABA-854A-E67A50904532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33:30.894" v="250" actId="1076"/>
        <pc:sldMkLst>
          <pc:docMk/>
          <pc:sldMk cId="3374547871" sldId="443"/>
        </pc:sldMkLst>
        <pc:spChg chg="mod">
          <ac:chgData name="Michelle Nock" userId="S::michelle.nock@npatschools.org::c1c4e195-bb56-43b1-92bd-bdb92746116f" providerId="AD" clId="Web-{4F4F092D-D83B-4807-9E66-84F896E035A1}" dt="2020-12-07T14:33:16.300" v="241" actId="20577"/>
          <ac:spMkLst>
            <pc:docMk/>
            <pc:sldMk cId="3374547871" sldId="443"/>
            <ac:spMk id="2" creationId="{AE47601A-9EE3-41D6-8FB3-D88518A14943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3:21.065" v="244" actId="20577"/>
          <ac:spMkLst>
            <pc:docMk/>
            <pc:sldMk cId="3374547871" sldId="443"/>
            <ac:spMk id="3" creationId="{CC0F7DBE-4684-4FFD-AC86-519152512120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3:26.003" v="248" actId="14100"/>
          <ac:spMkLst>
            <pc:docMk/>
            <pc:sldMk cId="3374547871" sldId="443"/>
            <ac:spMk id="4" creationId="{4BABB918-05BD-44E6-8F5F-F255B529CBE0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33:30.894" v="250" actId="1076"/>
          <ac:picMkLst>
            <pc:docMk/>
            <pc:sldMk cId="3374547871" sldId="443"/>
            <ac:picMk id="5" creationId="{EADDC5AD-2A9F-4A64-994D-265C087B9726}"/>
          </ac:picMkLst>
        </pc:picChg>
      </pc:sldChg>
      <pc:sldChg chg="modSp">
        <pc:chgData name="Michelle Nock" userId="S::michelle.nock@npatschools.org::c1c4e195-bb56-43b1-92bd-bdb92746116f" providerId="AD" clId="Web-{4F4F092D-D83B-4807-9E66-84F896E035A1}" dt="2020-12-07T14:35:41.209" v="294" actId="14100"/>
        <pc:sldMkLst>
          <pc:docMk/>
          <pc:sldMk cId="2622649233" sldId="444"/>
        </pc:sldMkLst>
        <pc:spChg chg="mod">
          <ac:chgData name="Michelle Nock" userId="S::michelle.nock@npatschools.org::c1c4e195-bb56-43b1-92bd-bdb92746116f" providerId="AD" clId="Web-{4F4F092D-D83B-4807-9E66-84F896E035A1}" dt="2020-12-07T14:35:34.553" v="292" actId="1076"/>
          <ac:spMkLst>
            <pc:docMk/>
            <pc:sldMk cId="2622649233" sldId="444"/>
            <ac:spMk id="2" creationId="{BEAE1ECF-A573-46B4-AE4B-FFD9B3746BE9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5:37.881" v="293" actId="20577"/>
          <ac:spMkLst>
            <pc:docMk/>
            <pc:sldMk cId="2622649233" sldId="444"/>
            <ac:spMk id="5" creationId="{699B4E54-4D49-4CC6-B22F-139EBF718891}"/>
          </ac:spMkLst>
        </pc:spChg>
        <pc:picChg chg="mod">
          <ac:chgData name="Michelle Nock" userId="S::michelle.nock@npatschools.org::c1c4e195-bb56-43b1-92bd-bdb92746116f" providerId="AD" clId="Web-{4F4F092D-D83B-4807-9E66-84F896E035A1}" dt="2020-12-07T14:35:41.209" v="294" actId="14100"/>
          <ac:picMkLst>
            <pc:docMk/>
            <pc:sldMk cId="2622649233" sldId="444"/>
            <ac:picMk id="4" creationId="{4904BCB0-AFB7-4159-B00D-8F92565BBAD3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52:22.482" v="636" actId="1076"/>
        <pc:sldMkLst>
          <pc:docMk/>
          <pc:sldMk cId="3607116715" sldId="445"/>
        </pc:sldMkLst>
        <pc:spChg chg="mod">
          <ac:chgData name="Michelle Nock" userId="S::michelle.nock@npatschools.org::c1c4e195-bb56-43b1-92bd-bdb92746116f" providerId="AD" clId="Web-{4F4F092D-D83B-4807-9E66-84F896E035A1}" dt="2020-12-07T14:52:03.981" v="627" actId="20577"/>
          <ac:spMkLst>
            <pc:docMk/>
            <pc:sldMk cId="3607116715" sldId="445"/>
            <ac:spMk id="2" creationId="{B3064C1D-094D-4C68-A691-FC5ADB4F7770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2:09.278" v="630" actId="20577"/>
          <ac:spMkLst>
            <pc:docMk/>
            <pc:sldMk cId="3607116715" sldId="445"/>
            <ac:spMk id="3" creationId="{B88E2956-E042-4CA2-9C36-E27296BDA066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2:13.419" v="634" actId="14100"/>
          <ac:spMkLst>
            <pc:docMk/>
            <pc:sldMk cId="3607116715" sldId="445"/>
            <ac:spMk id="4" creationId="{C8C79559-49EB-48B2-918F-DBEADC43C966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52:22.482" v="636" actId="1076"/>
          <ac:picMkLst>
            <pc:docMk/>
            <pc:sldMk cId="3607116715" sldId="445"/>
            <ac:picMk id="5" creationId="{F41A3AC2-EBD3-4264-B2DE-89D18F20C000}"/>
          </ac:picMkLst>
        </pc:picChg>
      </pc:sldChg>
      <pc:sldChg chg="addSp modSp">
        <pc:chgData name="Michelle Nock" userId="S::michelle.nock@npatschools.org::c1c4e195-bb56-43b1-92bd-bdb92746116f" providerId="AD" clId="Web-{4F4F092D-D83B-4807-9E66-84F896E035A1}" dt="2020-12-07T14:38:57.229" v="372" actId="20577"/>
        <pc:sldMkLst>
          <pc:docMk/>
          <pc:sldMk cId="4253526952" sldId="446"/>
        </pc:sldMkLst>
        <pc:spChg chg="mod">
          <ac:chgData name="Michelle Nock" userId="S::michelle.nock@npatschools.org::c1c4e195-bb56-43b1-92bd-bdb92746116f" providerId="AD" clId="Web-{4F4F092D-D83B-4807-9E66-84F896E035A1}" dt="2020-12-07T14:38:57.229" v="372" actId="20577"/>
          <ac:spMkLst>
            <pc:docMk/>
            <pc:sldMk cId="4253526952" sldId="446"/>
            <ac:spMk id="3" creationId="{2C94B587-0338-4823-A83D-C7BDDF913DB6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6:22.944" v="308" actId="14100"/>
          <ac:spMkLst>
            <pc:docMk/>
            <pc:sldMk cId="4253526952" sldId="446"/>
            <ac:spMk id="4" creationId="{3A290374-BB56-40E7-ABD2-52062499877A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38:48.948" v="369" actId="14100"/>
          <ac:picMkLst>
            <pc:docMk/>
            <pc:sldMk cId="4253526952" sldId="446"/>
            <ac:picMk id="5" creationId="{8FFAA3E0-18A5-4817-871D-AA04E8EB18BA}"/>
          </ac:picMkLst>
        </pc:picChg>
      </pc:sldChg>
      <pc:sldChg chg="addSp delSp modSp new">
        <pc:chgData name="Michelle Nock" userId="S::michelle.nock@npatschools.org::c1c4e195-bb56-43b1-92bd-bdb92746116f" providerId="AD" clId="Web-{4F4F092D-D83B-4807-9E66-84F896E035A1}" dt="2020-12-07T14:25:20.414" v="49" actId="1076"/>
        <pc:sldMkLst>
          <pc:docMk/>
          <pc:sldMk cId="605317872" sldId="447"/>
        </pc:sldMkLst>
        <pc:spChg chg="mod">
          <ac:chgData name="Michelle Nock" userId="S::michelle.nock@npatschools.org::c1c4e195-bb56-43b1-92bd-bdb92746116f" providerId="AD" clId="Web-{4F4F092D-D83B-4807-9E66-84F896E035A1}" dt="2020-12-07T14:25:15.539" v="47" actId="14100"/>
          <ac:spMkLst>
            <pc:docMk/>
            <pc:sldMk cId="605317872" sldId="447"/>
            <ac:spMk id="2" creationId="{16000DDA-19D1-4B22-80E9-7C4376E70346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24:20.006" v="2"/>
          <ac:spMkLst>
            <pc:docMk/>
            <pc:sldMk cId="605317872" sldId="447"/>
            <ac:spMk id="3" creationId="{31268AAA-1D20-43AF-861C-0A3FF0220057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4:56.460" v="39" actId="14100"/>
          <ac:spMkLst>
            <pc:docMk/>
            <pc:sldMk cId="605317872" sldId="447"/>
            <ac:spMk id="4" creationId="{0E55950F-6982-44E6-A178-A6CE489EFC74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25:20.414" v="49" actId="1076"/>
          <ac:picMkLst>
            <pc:docMk/>
            <pc:sldMk cId="605317872" sldId="447"/>
            <ac:picMk id="5" creationId="{4E8510D2-21E2-4A36-B5E6-65622DF77AC3}"/>
          </ac:picMkLst>
        </pc:picChg>
      </pc:sldChg>
      <pc:sldChg chg="addSp delSp modSp new ord">
        <pc:chgData name="Michelle Nock" userId="S::michelle.nock@npatschools.org::c1c4e195-bb56-43b1-92bd-bdb92746116f" providerId="AD" clId="Web-{4F4F092D-D83B-4807-9E66-84F896E035A1}" dt="2020-12-07T14:29:26.654" v="146" actId="1076"/>
        <pc:sldMkLst>
          <pc:docMk/>
          <pc:sldMk cId="77436074" sldId="448"/>
        </pc:sldMkLst>
        <pc:spChg chg="del">
          <ac:chgData name="Michelle Nock" userId="S::michelle.nock@npatschools.org::c1c4e195-bb56-43b1-92bd-bdb92746116f" providerId="AD" clId="Web-{4F4F092D-D83B-4807-9E66-84F896E035A1}" dt="2020-12-07T14:29:13.966" v="140"/>
          <ac:spMkLst>
            <pc:docMk/>
            <pc:sldMk cId="77436074" sldId="448"/>
            <ac:spMk id="2" creationId="{C7A12F83-E863-47FA-8E82-849F1A6F0C3F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29:14.794" v="141"/>
          <ac:spMkLst>
            <pc:docMk/>
            <pc:sldMk cId="77436074" sldId="448"/>
            <ac:spMk id="3" creationId="{3F348E74-7E58-43EF-B9CF-95852122E940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29:18.966" v="143" actId="14100"/>
          <ac:spMkLst>
            <pc:docMk/>
            <pc:sldMk cId="77436074" sldId="448"/>
            <ac:spMk id="4" creationId="{0BF6A22D-76A4-47A3-9288-1E91309E0D64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29:26.654" v="146" actId="1076"/>
          <ac:picMkLst>
            <pc:docMk/>
            <pc:sldMk cId="77436074" sldId="448"/>
            <ac:picMk id="6" creationId="{0C3D13DF-E3DA-4347-99DC-0010FE50812F}"/>
          </ac:picMkLst>
        </pc:picChg>
      </pc:sldChg>
      <pc:sldChg chg="addSp delSp modSp new">
        <pc:chgData name="Michelle Nock" userId="S::michelle.nock@npatschools.org::c1c4e195-bb56-43b1-92bd-bdb92746116f" providerId="AD" clId="Web-{4F4F092D-D83B-4807-9E66-84F896E035A1}" dt="2020-12-07T14:34:15.754" v="259" actId="1076"/>
        <pc:sldMkLst>
          <pc:docMk/>
          <pc:sldMk cId="1204558928" sldId="449"/>
        </pc:sldMkLst>
        <pc:spChg chg="del">
          <ac:chgData name="Michelle Nock" userId="S::michelle.nock@npatschools.org::c1c4e195-bb56-43b1-92bd-bdb92746116f" providerId="AD" clId="Web-{4F4F092D-D83B-4807-9E66-84F896E035A1}" dt="2020-12-07T14:34:03.082" v="253"/>
          <ac:spMkLst>
            <pc:docMk/>
            <pc:sldMk cId="1204558928" sldId="449"/>
            <ac:spMk id="2" creationId="{D7CC6332-1A53-4B1F-9081-41833B3AEFCF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34:06.004" v="254"/>
          <ac:spMkLst>
            <pc:docMk/>
            <pc:sldMk cId="1204558928" sldId="449"/>
            <ac:spMk id="3" creationId="{614CBD2B-3CA1-4DEC-B25A-94DF9F5C43C3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34:11.645" v="257" actId="14100"/>
          <ac:spMkLst>
            <pc:docMk/>
            <pc:sldMk cId="1204558928" sldId="449"/>
            <ac:spMk id="4" creationId="{1C33A7B2-1D5D-48F3-AC75-AA3E28C562C2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34:15.754" v="259" actId="1076"/>
          <ac:picMkLst>
            <pc:docMk/>
            <pc:sldMk cId="1204558928" sldId="449"/>
            <ac:picMk id="5" creationId="{E6D81795-FED7-4EC4-B65A-A8619B1D75A7}"/>
          </ac:picMkLst>
        </pc:picChg>
      </pc:sldChg>
      <pc:sldChg chg="addSp delSp modSp new ord">
        <pc:chgData name="Michelle Nock" userId="S::michelle.nock@npatschools.org::c1c4e195-bb56-43b1-92bd-bdb92746116f" providerId="AD" clId="Web-{4F4F092D-D83B-4807-9E66-84F896E035A1}" dt="2020-12-07T14:46:22.177" v="511" actId="1076"/>
        <pc:sldMkLst>
          <pc:docMk/>
          <pc:sldMk cId="770868446" sldId="450"/>
        </pc:sldMkLst>
        <pc:spChg chg="del">
          <ac:chgData name="Michelle Nock" userId="S::michelle.nock@npatschools.org::c1c4e195-bb56-43b1-92bd-bdb92746116f" providerId="AD" clId="Web-{4F4F092D-D83B-4807-9E66-84F896E035A1}" dt="2020-12-07T14:46:09.145" v="506"/>
          <ac:spMkLst>
            <pc:docMk/>
            <pc:sldMk cId="770868446" sldId="450"/>
            <ac:spMk id="2" creationId="{3254AF9D-93AD-4405-8B0D-1448C8A749C3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46:10.817" v="507"/>
          <ac:spMkLst>
            <pc:docMk/>
            <pc:sldMk cId="770868446" sldId="450"/>
            <ac:spMk id="3" creationId="{E965E13A-6A50-42E5-BF4E-9A107EE9EA4D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6:15.005" v="509" actId="14100"/>
          <ac:spMkLst>
            <pc:docMk/>
            <pc:sldMk cId="770868446" sldId="450"/>
            <ac:spMk id="4" creationId="{AF3FCA3D-8B1C-4FE2-8D41-F3C05637EF4A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46:22.177" v="511" actId="1076"/>
          <ac:picMkLst>
            <pc:docMk/>
            <pc:sldMk cId="770868446" sldId="450"/>
            <ac:picMk id="5" creationId="{9AC1DDBC-6BE8-484E-8AD2-DE6AAFAC4532}"/>
          </ac:picMkLst>
        </pc:picChg>
      </pc:sldChg>
      <pc:sldChg chg="addSp delSp modSp new ord">
        <pc:chgData name="Michelle Nock" userId="S::michelle.nock@npatschools.org::c1c4e195-bb56-43b1-92bd-bdb92746116f" providerId="AD" clId="Web-{4F4F092D-D83B-4807-9E66-84F896E035A1}" dt="2020-12-07T14:49:38.994" v="596" actId="1076"/>
        <pc:sldMkLst>
          <pc:docMk/>
          <pc:sldMk cId="123454306" sldId="451"/>
        </pc:sldMkLst>
        <pc:spChg chg="del">
          <ac:chgData name="Michelle Nock" userId="S::michelle.nock@npatschools.org::c1c4e195-bb56-43b1-92bd-bdb92746116f" providerId="AD" clId="Web-{4F4F092D-D83B-4807-9E66-84F896E035A1}" dt="2020-12-07T14:49:25.087" v="590"/>
          <ac:spMkLst>
            <pc:docMk/>
            <pc:sldMk cId="123454306" sldId="451"/>
            <ac:spMk id="2" creationId="{84634544-9334-42F1-9057-EBE385014C80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49:26.337" v="591"/>
          <ac:spMkLst>
            <pc:docMk/>
            <pc:sldMk cId="123454306" sldId="451"/>
            <ac:spMk id="3" creationId="{DA5FFB67-73B6-4869-8109-14A93816BF24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49:30.415" v="593" actId="14100"/>
          <ac:spMkLst>
            <pc:docMk/>
            <pc:sldMk cId="123454306" sldId="451"/>
            <ac:spMk id="4" creationId="{93CBE17A-282B-41F7-8B2F-B7B295604388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49:38.994" v="596" actId="1076"/>
          <ac:picMkLst>
            <pc:docMk/>
            <pc:sldMk cId="123454306" sldId="451"/>
            <ac:picMk id="5" creationId="{34282EB6-D9F6-4614-8C39-8F27B1BB72DD}"/>
          </ac:picMkLst>
        </pc:picChg>
      </pc:sldChg>
      <pc:sldChg chg="addSp delSp modSp new ord">
        <pc:chgData name="Michelle Nock" userId="S::michelle.nock@npatschools.org::c1c4e195-bb56-43b1-92bd-bdb92746116f" providerId="AD" clId="Web-{4F4F092D-D83B-4807-9E66-84F896E035A1}" dt="2020-12-07T14:54:43.094" v="688" actId="1076"/>
        <pc:sldMkLst>
          <pc:docMk/>
          <pc:sldMk cId="1558691950" sldId="452"/>
        </pc:sldMkLst>
        <pc:spChg chg="del">
          <ac:chgData name="Michelle Nock" userId="S::michelle.nock@npatschools.org::c1c4e195-bb56-43b1-92bd-bdb92746116f" providerId="AD" clId="Web-{4F4F092D-D83B-4807-9E66-84F896E035A1}" dt="2020-12-07T14:54:31.032" v="682"/>
          <ac:spMkLst>
            <pc:docMk/>
            <pc:sldMk cId="1558691950" sldId="452"/>
            <ac:spMk id="2" creationId="{48DC9459-D0C3-4E3A-85A8-35A25398D72A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54:32.203" v="683"/>
          <ac:spMkLst>
            <pc:docMk/>
            <pc:sldMk cId="1558691950" sldId="452"/>
            <ac:spMk id="3" creationId="{1E295CB9-B0DA-4B21-A774-31EC12BB4D96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4:36.438" v="685" actId="14100"/>
          <ac:spMkLst>
            <pc:docMk/>
            <pc:sldMk cId="1558691950" sldId="452"/>
            <ac:spMk id="4" creationId="{292F2BBB-1673-400F-9B82-6C96A0E13957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54:43.094" v="688" actId="1076"/>
          <ac:picMkLst>
            <pc:docMk/>
            <pc:sldMk cId="1558691950" sldId="452"/>
            <ac:picMk id="5" creationId="{87EC7392-1FB9-41B4-A9FE-488F66BB0C68}"/>
          </ac:picMkLst>
        </pc:picChg>
      </pc:sldChg>
      <pc:sldChg chg="addSp delSp modSp new">
        <pc:chgData name="Michelle Nock" userId="S::michelle.nock@npatschools.org::c1c4e195-bb56-43b1-92bd-bdb92746116f" providerId="AD" clId="Web-{4F4F092D-D83B-4807-9E66-84F896E035A1}" dt="2020-12-07T14:58:00.114" v="790" actId="1076"/>
        <pc:sldMkLst>
          <pc:docMk/>
          <pc:sldMk cId="2127015395" sldId="453"/>
        </pc:sldMkLst>
        <pc:spChg chg="del">
          <ac:chgData name="Michelle Nock" userId="S::michelle.nock@npatschools.org::c1c4e195-bb56-43b1-92bd-bdb92746116f" providerId="AD" clId="Web-{4F4F092D-D83B-4807-9E66-84F896E035A1}" dt="2020-12-07T14:57:50.849" v="785"/>
          <ac:spMkLst>
            <pc:docMk/>
            <pc:sldMk cId="2127015395" sldId="453"/>
            <ac:spMk id="2" creationId="{8EA2E742-E957-4FDB-AD41-C74EB09A5091}"/>
          </ac:spMkLst>
        </pc:spChg>
        <pc:spChg chg="del">
          <ac:chgData name="Michelle Nock" userId="S::michelle.nock@npatschools.org::c1c4e195-bb56-43b1-92bd-bdb92746116f" providerId="AD" clId="Web-{4F4F092D-D83B-4807-9E66-84F896E035A1}" dt="2020-12-07T14:57:52.411" v="786"/>
          <ac:spMkLst>
            <pc:docMk/>
            <pc:sldMk cId="2127015395" sldId="453"/>
            <ac:spMk id="3" creationId="{9EFD3350-D89F-4FBE-820A-0F1EA74BC655}"/>
          </ac:spMkLst>
        </pc:spChg>
        <pc:spChg chg="mod">
          <ac:chgData name="Michelle Nock" userId="S::michelle.nock@npatschools.org::c1c4e195-bb56-43b1-92bd-bdb92746116f" providerId="AD" clId="Web-{4F4F092D-D83B-4807-9E66-84F896E035A1}" dt="2020-12-07T14:57:56.521" v="788" actId="14100"/>
          <ac:spMkLst>
            <pc:docMk/>
            <pc:sldMk cId="2127015395" sldId="453"/>
            <ac:spMk id="4" creationId="{C25E5F36-1E5C-4DDA-94A9-238F82FB6C34}"/>
          </ac:spMkLst>
        </pc:spChg>
        <pc:picChg chg="add mod">
          <ac:chgData name="Michelle Nock" userId="S::michelle.nock@npatschools.org::c1c4e195-bb56-43b1-92bd-bdb92746116f" providerId="AD" clId="Web-{4F4F092D-D83B-4807-9E66-84F896E035A1}" dt="2020-12-07T14:58:00.114" v="790" actId="1076"/>
          <ac:picMkLst>
            <pc:docMk/>
            <pc:sldMk cId="2127015395" sldId="453"/>
            <ac:picMk id="5" creationId="{1ACEBCBE-9F1F-4D3A-B7AA-F6FB3617B938}"/>
          </ac:picMkLst>
        </pc:picChg>
      </pc:sldChg>
    </pc:docChg>
  </pc:docChgLst>
  <pc:docChgLst>
    <pc:chgData name="Michelle Nock" userId="S::michelle.nock@npatschools.org::c1c4e195-bb56-43b1-92bd-bdb92746116f" providerId="AD" clId="Web-{A58F4C73-9AC2-43C2-A257-3655F8D286C1}"/>
    <pc:docChg chg="addSld modSld">
      <pc:chgData name="Michelle Nock" userId="S::michelle.nock@npatschools.org::c1c4e195-bb56-43b1-92bd-bdb92746116f" providerId="AD" clId="Web-{A58F4C73-9AC2-43C2-A257-3655F8D286C1}" dt="2020-12-15T13:17:38.643" v="21"/>
      <pc:docMkLst>
        <pc:docMk/>
      </pc:docMkLst>
      <pc:sldChg chg="addSp delSp modSp new">
        <pc:chgData name="Michelle Nock" userId="S::michelle.nock@npatschools.org::c1c4e195-bb56-43b1-92bd-bdb92746116f" providerId="AD" clId="Web-{A58F4C73-9AC2-43C2-A257-3655F8D286C1}" dt="2020-12-15T13:16:22.923" v="4" actId="14100"/>
        <pc:sldMkLst>
          <pc:docMk/>
          <pc:sldMk cId="702879995" sldId="461"/>
        </pc:sldMkLst>
        <pc:spChg chg="del">
          <ac:chgData name="Michelle Nock" userId="S::michelle.nock@npatschools.org::c1c4e195-bb56-43b1-92bd-bdb92746116f" providerId="AD" clId="Web-{A58F4C73-9AC2-43C2-A257-3655F8D286C1}" dt="2020-12-15T13:16:18.017" v="2"/>
          <ac:spMkLst>
            <pc:docMk/>
            <pc:sldMk cId="702879995" sldId="461"/>
            <ac:spMk id="2" creationId="{07A61FED-00A5-4F16-BC97-D9D3CC329140}"/>
          </ac:spMkLst>
        </pc:spChg>
        <pc:spChg chg="mod">
          <ac:chgData name="Michelle Nock" userId="S::michelle.nock@npatschools.org::c1c4e195-bb56-43b1-92bd-bdb92746116f" providerId="AD" clId="Web-{A58F4C73-9AC2-43C2-A257-3655F8D286C1}" dt="2020-12-15T13:16:22.923" v="4" actId="14100"/>
          <ac:spMkLst>
            <pc:docMk/>
            <pc:sldMk cId="702879995" sldId="461"/>
            <ac:spMk id="3" creationId="{0112B85A-2FB6-483B-8A63-91304C1EA339}"/>
          </ac:spMkLst>
        </pc:spChg>
        <pc:picChg chg="add">
          <ac:chgData name="Michelle Nock" userId="S::michelle.nock@npatschools.org::c1c4e195-bb56-43b1-92bd-bdb92746116f" providerId="AD" clId="Web-{A58F4C73-9AC2-43C2-A257-3655F8D286C1}" dt="2020-12-15T13:16:14.704" v="1"/>
          <ac:picMkLst>
            <pc:docMk/>
            <pc:sldMk cId="702879995" sldId="461"/>
            <ac:picMk id="5" creationId="{76C409B8-34F8-43BC-B193-82E096B735BF}"/>
          </ac:picMkLst>
        </pc:picChg>
      </pc:sldChg>
      <pc:sldChg chg="addSp delSp modSp add replId">
        <pc:chgData name="Michelle Nock" userId="S::michelle.nock@npatschools.org::c1c4e195-bb56-43b1-92bd-bdb92746116f" providerId="AD" clId="Web-{A58F4C73-9AC2-43C2-A257-3655F8D286C1}" dt="2020-12-15T13:16:40.642" v="10"/>
        <pc:sldMkLst>
          <pc:docMk/>
          <pc:sldMk cId="828579887" sldId="462"/>
        </pc:sldMkLst>
        <pc:spChg chg="del">
          <ac:chgData name="Michelle Nock" userId="S::michelle.nock@npatschools.org::c1c4e195-bb56-43b1-92bd-bdb92746116f" providerId="AD" clId="Web-{A58F4C73-9AC2-43C2-A257-3655F8D286C1}" dt="2020-12-15T13:16:35.720" v="6"/>
          <ac:spMkLst>
            <pc:docMk/>
            <pc:sldMk cId="828579887" sldId="462"/>
            <ac:spMk id="2" creationId="{29A8471D-6EA1-41EE-826C-703776F3AC66}"/>
          </ac:spMkLst>
        </pc:spChg>
        <pc:spChg chg="del">
          <ac:chgData name="Michelle Nock" userId="S::michelle.nock@npatschools.org::c1c4e195-bb56-43b1-92bd-bdb92746116f" providerId="AD" clId="Web-{A58F4C73-9AC2-43C2-A257-3655F8D286C1}" dt="2020-12-15T13:16:37.377" v="7"/>
          <ac:spMkLst>
            <pc:docMk/>
            <pc:sldMk cId="828579887" sldId="462"/>
            <ac:spMk id="3" creationId="{9409A77E-891A-40C9-8B9E-18D344853EBC}"/>
          </ac:spMkLst>
        </pc:spChg>
        <pc:spChg chg="del">
          <ac:chgData name="Michelle Nock" userId="S::michelle.nock@npatschools.org::c1c4e195-bb56-43b1-92bd-bdb92746116f" providerId="AD" clId="Web-{A58F4C73-9AC2-43C2-A257-3655F8D286C1}" dt="2020-12-15T13:16:40.642" v="10"/>
          <ac:spMkLst>
            <pc:docMk/>
            <pc:sldMk cId="828579887" sldId="462"/>
            <ac:spMk id="5" creationId="{118E9591-3CA7-49F4-9A9B-E1BC1BBCE0AC}"/>
          </ac:spMkLst>
        </pc:spChg>
        <pc:spChg chg="add del mod">
          <ac:chgData name="Michelle Nock" userId="S::michelle.nock@npatschools.org::c1c4e195-bb56-43b1-92bd-bdb92746116f" providerId="AD" clId="Web-{A58F4C73-9AC2-43C2-A257-3655F8D286C1}" dt="2020-12-15T13:16:38.595" v="8"/>
          <ac:spMkLst>
            <pc:docMk/>
            <pc:sldMk cId="828579887" sldId="462"/>
            <ac:spMk id="8" creationId="{765F2B36-84BC-4B0C-BCF0-9EAEC6B4D19D}"/>
          </ac:spMkLst>
        </pc:spChg>
        <pc:spChg chg="add del mod">
          <ac:chgData name="Michelle Nock" userId="S::michelle.nock@npatschools.org::c1c4e195-bb56-43b1-92bd-bdb92746116f" providerId="AD" clId="Web-{A58F4C73-9AC2-43C2-A257-3655F8D286C1}" dt="2020-12-15T13:16:39.877" v="9"/>
          <ac:spMkLst>
            <pc:docMk/>
            <pc:sldMk cId="828579887" sldId="462"/>
            <ac:spMk id="10" creationId="{8A80F318-62F5-4DC5-BE0D-E3689D8D07B3}"/>
          </ac:spMkLst>
        </pc:spChg>
      </pc:sldChg>
      <pc:sldChg chg="addSp delSp modSp add replId">
        <pc:chgData name="Michelle Nock" userId="S::michelle.nock@npatschools.org::c1c4e195-bb56-43b1-92bd-bdb92746116f" providerId="AD" clId="Web-{A58F4C73-9AC2-43C2-A257-3655F8D286C1}" dt="2020-12-15T13:17:05.299" v="16"/>
        <pc:sldMkLst>
          <pc:docMk/>
          <pc:sldMk cId="1152207680" sldId="463"/>
        </pc:sldMkLst>
        <pc:spChg chg="del">
          <ac:chgData name="Michelle Nock" userId="S::michelle.nock@npatschools.org::c1c4e195-bb56-43b1-92bd-bdb92746116f" providerId="AD" clId="Web-{A58F4C73-9AC2-43C2-A257-3655F8D286C1}" dt="2020-12-15T13:17:01.223" v="12"/>
          <ac:spMkLst>
            <pc:docMk/>
            <pc:sldMk cId="1152207680" sldId="463"/>
            <ac:spMk id="2" creationId="{07942A07-B953-4B16-B0D6-DB0444966884}"/>
          </ac:spMkLst>
        </pc:spChg>
        <pc:spChg chg="del mod">
          <ac:chgData name="Michelle Nock" userId="S::michelle.nock@npatschools.org::c1c4e195-bb56-43b1-92bd-bdb92746116f" providerId="AD" clId="Web-{A58F4C73-9AC2-43C2-A257-3655F8D286C1}" dt="2020-12-15T13:17:05.299" v="16"/>
          <ac:spMkLst>
            <pc:docMk/>
            <pc:sldMk cId="1152207680" sldId="463"/>
            <ac:spMk id="3" creationId="{4B8B5F87-D1A7-4CC6-950B-44BDA085297E}"/>
          </ac:spMkLst>
        </pc:spChg>
        <pc:spChg chg="add del mod">
          <ac:chgData name="Michelle Nock" userId="S::michelle.nock@npatschools.org::c1c4e195-bb56-43b1-92bd-bdb92746116f" providerId="AD" clId="Web-{A58F4C73-9AC2-43C2-A257-3655F8D286C1}" dt="2020-12-15T13:17:03.799" v="15"/>
          <ac:spMkLst>
            <pc:docMk/>
            <pc:sldMk cId="1152207680" sldId="463"/>
            <ac:spMk id="7" creationId="{0D17F3BC-6265-4108-98BF-14C70933CF0F}"/>
          </ac:spMkLst>
        </pc:spChg>
      </pc:sldChg>
      <pc:sldChg chg="addSp delSp modSp add replId">
        <pc:chgData name="Michelle Nock" userId="S::michelle.nock@npatschools.org::c1c4e195-bb56-43b1-92bd-bdb92746116f" providerId="AD" clId="Web-{A58F4C73-9AC2-43C2-A257-3655F8D286C1}" dt="2020-12-15T13:17:38.643" v="21"/>
        <pc:sldMkLst>
          <pc:docMk/>
          <pc:sldMk cId="3428397885" sldId="464"/>
        </pc:sldMkLst>
        <pc:spChg chg="del">
          <ac:chgData name="Michelle Nock" userId="S::michelle.nock@npatschools.org::c1c4e195-bb56-43b1-92bd-bdb92746116f" providerId="AD" clId="Web-{A58F4C73-9AC2-43C2-A257-3655F8D286C1}" dt="2020-12-15T13:17:32.909" v="18"/>
          <ac:spMkLst>
            <pc:docMk/>
            <pc:sldMk cId="3428397885" sldId="464"/>
            <ac:spMk id="2" creationId="{21454E0F-13D9-4784-9042-B5388EF1B0E9}"/>
          </ac:spMkLst>
        </pc:spChg>
        <pc:spChg chg="del">
          <ac:chgData name="Michelle Nock" userId="S::michelle.nock@npatschools.org::c1c4e195-bb56-43b1-92bd-bdb92746116f" providerId="AD" clId="Web-{A58F4C73-9AC2-43C2-A257-3655F8D286C1}" dt="2020-12-15T13:17:36.799" v="20"/>
          <ac:spMkLst>
            <pc:docMk/>
            <pc:sldMk cId="3428397885" sldId="464"/>
            <ac:spMk id="3" creationId="{816007D5-A53D-4B8C-94F4-A404E27C0302}"/>
          </ac:spMkLst>
        </pc:spChg>
        <pc:spChg chg="add del mod">
          <ac:chgData name="Michelle Nock" userId="S::michelle.nock@npatschools.org::c1c4e195-bb56-43b1-92bd-bdb92746116f" providerId="AD" clId="Web-{A58F4C73-9AC2-43C2-A257-3655F8D286C1}" dt="2020-12-15T13:17:34.909" v="19"/>
          <ac:spMkLst>
            <pc:docMk/>
            <pc:sldMk cId="3428397885" sldId="464"/>
            <ac:spMk id="7" creationId="{C3A3BFD3-FB3F-4991-A499-19C6ADE5A756}"/>
          </ac:spMkLst>
        </pc:spChg>
        <pc:spChg chg="add del mod">
          <ac:chgData name="Michelle Nock" userId="S::michelle.nock@npatschools.org::c1c4e195-bb56-43b1-92bd-bdb92746116f" providerId="AD" clId="Web-{A58F4C73-9AC2-43C2-A257-3655F8D286C1}" dt="2020-12-15T13:17:38.643" v="21"/>
          <ac:spMkLst>
            <pc:docMk/>
            <pc:sldMk cId="3428397885" sldId="464"/>
            <ac:spMk id="9" creationId="{A1AB7A68-D84E-4A4C-A78A-6708E18B49A2}"/>
          </ac:spMkLst>
        </pc:spChg>
      </pc:sldChg>
    </pc:docChg>
  </pc:docChgLst>
  <pc:docChgLst>
    <pc:chgData name="Jodie Timmins" userId="S::jodietimmins@avps.org.uk::d74fb231-8a48-4ec2-9de9-e07f37c95353" providerId="AD" clId="Web-{72D2A344-8F87-4B83-95B9-5C9A69E1C0C0}"/>
    <pc:docChg chg="addSld delSld modSld">
      <pc:chgData name="Jodie Timmins" userId="S::jodietimmins@avps.org.uk::d74fb231-8a48-4ec2-9de9-e07f37c95353" providerId="AD" clId="Web-{72D2A344-8F87-4B83-95B9-5C9A69E1C0C0}" dt="2020-12-08T17:49:17.836" v="1015"/>
      <pc:docMkLst>
        <pc:docMk/>
      </pc:docMkLst>
      <pc:sldChg chg="modSp">
        <pc:chgData name="Jodie Timmins" userId="S::jodietimmins@avps.org.uk::d74fb231-8a48-4ec2-9de9-e07f37c95353" providerId="AD" clId="Web-{72D2A344-8F87-4B83-95B9-5C9A69E1C0C0}" dt="2020-12-08T15:37:04.992" v="1" actId="1076"/>
        <pc:sldMkLst>
          <pc:docMk/>
          <pc:sldMk cId="4149247797" sldId="256"/>
        </pc:sldMkLst>
        <pc:spChg chg="mod">
          <ac:chgData name="Jodie Timmins" userId="S::jodietimmins@avps.org.uk::d74fb231-8a48-4ec2-9de9-e07f37c95353" providerId="AD" clId="Web-{72D2A344-8F87-4B83-95B9-5C9A69E1C0C0}" dt="2020-12-08T15:37:04.992" v="1" actId="1076"/>
          <ac:spMkLst>
            <pc:docMk/>
            <pc:sldMk cId="4149247797" sldId="256"/>
            <ac:spMk id="2" creationId="{00000000-0000-0000-0000-000000000000}"/>
          </ac:spMkLst>
        </pc:spChg>
      </pc:sldChg>
      <pc:sldChg chg="modSp">
        <pc:chgData name="Jodie Timmins" userId="S::jodietimmins@avps.org.uk::d74fb231-8a48-4ec2-9de9-e07f37c95353" providerId="AD" clId="Web-{72D2A344-8F87-4B83-95B9-5C9A69E1C0C0}" dt="2020-12-08T15:37:11.305" v="2" actId="1076"/>
        <pc:sldMkLst>
          <pc:docMk/>
          <pc:sldMk cId="279875746" sldId="260"/>
        </pc:sldMkLst>
        <pc:picChg chg="mod">
          <ac:chgData name="Jodie Timmins" userId="S::jodietimmins@avps.org.uk::d74fb231-8a48-4ec2-9de9-e07f37c95353" providerId="AD" clId="Web-{72D2A344-8F87-4B83-95B9-5C9A69E1C0C0}" dt="2020-12-08T15:37:11.305" v="2" actId="1076"/>
          <ac:picMkLst>
            <pc:docMk/>
            <pc:sldMk cId="279875746" sldId="260"/>
            <ac:picMk id="7" creationId="{2314F017-5A5E-4748-80A1-34B1CBF085F0}"/>
          </ac:picMkLst>
        </pc:picChg>
      </pc:sldChg>
      <pc:sldChg chg="modSp">
        <pc:chgData name="Jodie Timmins" userId="S::jodietimmins@avps.org.uk::d74fb231-8a48-4ec2-9de9-e07f37c95353" providerId="AD" clId="Web-{72D2A344-8F87-4B83-95B9-5C9A69E1C0C0}" dt="2020-12-08T17:18:01.717" v="598" actId="14100"/>
        <pc:sldMkLst>
          <pc:docMk/>
          <pc:sldMk cId="2466005715" sldId="393"/>
        </pc:sldMkLst>
        <pc:picChg chg="mod">
          <ac:chgData name="Jodie Timmins" userId="S::jodietimmins@avps.org.uk::d74fb231-8a48-4ec2-9de9-e07f37c95353" providerId="AD" clId="Web-{72D2A344-8F87-4B83-95B9-5C9A69E1C0C0}" dt="2020-12-08T17:18:01.717" v="598" actId="14100"/>
          <ac:picMkLst>
            <pc:docMk/>
            <pc:sldMk cId="2466005715" sldId="393"/>
            <ac:picMk id="9" creationId="{0E2C9D3F-85EB-445E-B8EE-CAB7D9210355}"/>
          </ac:picMkLst>
        </pc:picChg>
      </pc:sldChg>
      <pc:sldChg chg="modSp modNotes">
        <pc:chgData name="Jodie Timmins" userId="S::jodietimmins@avps.org.uk::d74fb231-8a48-4ec2-9de9-e07f37c95353" providerId="AD" clId="Web-{72D2A344-8F87-4B83-95B9-5C9A69E1C0C0}" dt="2020-12-08T17:26:01.473" v="732"/>
        <pc:sldMkLst>
          <pc:docMk/>
          <pc:sldMk cId="2613348057" sldId="395"/>
        </pc:sldMkLst>
        <pc:spChg chg="mod">
          <ac:chgData name="Jodie Timmins" userId="S::jodietimmins@avps.org.uk::d74fb231-8a48-4ec2-9de9-e07f37c95353" providerId="AD" clId="Web-{72D2A344-8F87-4B83-95B9-5C9A69E1C0C0}" dt="2020-12-08T17:20:05.796" v="629" actId="20577"/>
          <ac:spMkLst>
            <pc:docMk/>
            <pc:sldMk cId="2613348057" sldId="395"/>
            <ac:spMk id="2" creationId="{BEAE1ECF-A573-46B4-AE4B-FFD9B3746BE9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0:37.313" v="657" actId="20577"/>
          <ac:spMkLst>
            <pc:docMk/>
            <pc:sldMk cId="2613348057" sldId="395"/>
            <ac:spMk id="3" creationId="{27F7107E-2E7A-49C0-ACF6-5B002210613B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1:38.892" v="685" actId="20577"/>
          <ac:spMkLst>
            <pc:docMk/>
            <pc:sldMk cId="2613348057" sldId="395"/>
            <ac:spMk id="6" creationId="{A25B94AD-F5B2-4A1E-8276-20765B342C78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1:41.595" v="689" actId="20577"/>
          <ac:spMkLst>
            <pc:docMk/>
            <pc:sldMk cId="2613348057" sldId="395"/>
            <ac:spMk id="9" creationId="{6BF27C80-1088-4430-A15B-881B5FBDCE0F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1:44.032" v="693" actId="20577"/>
          <ac:spMkLst>
            <pc:docMk/>
            <pc:sldMk cId="2613348057" sldId="395"/>
            <ac:spMk id="10" creationId="{BAB3D7BD-723A-472C-A9FA-33155C568E59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1:46.782" v="696" actId="20577"/>
          <ac:spMkLst>
            <pc:docMk/>
            <pc:sldMk cId="2613348057" sldId="395"/>
            <ac:spMk id="11" creationId="{BEE714D7-4F42-4D22-984B-7A5A721698DA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1:49.392" v="699" actId="20577"/>
          <ac:spMkLst>
            <pc:docMk/>
            <pc:sldMk cId="2613348057" sldId="395"/>
            <ac:spMk id="12" creationId="{257C431E-2C02-44E2-9AC7-7E84D6DC855C}"/>
          </ac:spMkLst>
        </pc:spChg>
      </pc:sldChg>
      <pc:sldChg chg="addSp delSp modSp modNotes">
        <pc:chgData name="Jodie Timmins" userId="S::jodietimmins@avps.org.uk::d74fb231-8a48-4ec2-9de9-e07f37c95353" providerId="AD" clId="Web-{72D2A344-8F87-4B83-95B9-5C9A69E1C0C0}" dt="2020-12-08T17:29:53.226" v="811"/>
        <pc:sldMkLst>
          <pc:docMk/>
          <pc:sldMk cId="3325141897" sldId="396"/>
        </pc:sldMkLst>
        <pc:spChg chg="del">
          <ac:chgData name="Jodie Timmins" userId="S::jodietimmins@avps.org.uk::d74fb231-8a48-4ec2-9de9-e07f37c95353" providerId="AD" clId="Web-{72D2A344-8F87-4B83-95B9-5C9A69E1C0C0}" dt="2020-12-08T17:29:03.304" v="771"/>
          <ac:spMkLst>
            <pc:docMk/>
            <pc:sldMk cId="3325141897" sldId="396"/>
            <ac:spMk id="2" creationId="{BEAE1ECF-A573-46B4-AE4B-FFD9B3746BE9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9:24.851" v="784" actId="20577"/>
          <ac:spMkLst>
            <pc:docMk/>
            <pc:sldMk cId="3325141897" sldId="396"/>
            <ac:spMk id="3" creationId="{27F7107E-2E7A-49C0-ACF6-5B002210613B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9:30.914" v="788" actId="20577"/>
          <ac:spMkLst>
            <pc:docMk/>
            <pc:sldMk cId="3325141897" sldId="396"/>
            <ac:spMk id="6" creationId="{A25B94AD-F5B2-4A1E-8276-20765B342C78}"/>
          </ac:spMkLst>
        </pc:spChg>
        <pc:spChg chg="add del mod">
          <ac:chgData name="Jodie Timmins" userId="S::jodietimmins@avps.org.uk::d74fb231-8a48-4ec2-9de9-e07f37c95353" providerId="AD" clId="Web-{72D2A344-8F87-4B83-95B9-5C9A69E1C0C0}" dt="2020-12-08T17:29:07.351" v="772"/>
          <ac:spMkLst>
            <pc:docMk/>
            <pc:sldMk cId="3325141897" sldId="396"/>
            <ac:spMk id="8" creationId="{52D8DDCA-D79A-4FE4-8161-1A5297E137BA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9:33.742" v="792" actId="20577"/>
          <ac:spMkLst>
            <pc:docMk/>
            <pc:sldMk cId="3325141897" sldId="396"/>
            <ac:spMk id="9" creationId="{6BF27C80-1088-4430-A15B-881B5FBDCE0F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9:36.335" v="796" actId="20577"/>
          <ac:spMkLst>
            <pc:docMk/>
            <pc:sldMk cId="3325141897" sldId="396"/>
            <ac:spMk id="10" creationId="{BAB3D7BD-723A-472C-A9FA-33155C568E59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9:40.820" v="799" actId="20577"/>
          <ac:spMkLst>
            <pc:docMk/>
            <pc:sldMk cId="3325141897" sldId="396"/>
            <ac:spMk id="11" creationId="{BEE714D7-4F42-4D22-984B-7A5A721698DA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9:43.695" v="803" actId="20577"/>
          <ac:spMkLst>
            <pc:docMk/>
            <pc:sldMk cId="3325141897" sldId="396"/>
            <ac:spMk id="12" creationId="{257C431E-2C02-44E2-9AC7-7E84D6DC855C}"/>
          </ac:spMkLst>
        </pc:spChg>
      </pc:sldChg>
      <pc:sldChg chg="addSp delSp modSp modNotes">
        <pc:chgData name="Jodie Timmins" userId="S::jodietimmins@avps.org.uk::d74fb231-8a48-4ec2-9de9-e07f37c95353" providerId="AD" clId="Web-{72D2A344-8F87-4B83-95B9-5C9A69E1C0C0}" dt="2020-12-08T17:31:23.665" v="866"/>
        <pc:sldMkLst>
          <pc:docMk/>
          <pc:sldMk cId="3175732306" sldId="397"/>
        </pc:sldMkLst>
        <pc:spChg chg="del">
          <ac:chgData name="Jodie Timmins" userId="S::jodietimmins@avps.org.uk::d74fb231-8a48-4ec2-9de9-e07f37c95353" providerId="AD" clId="Web-{72D2A344-8F87-4B83-95B9-5C9A69E1C0C0}" dt="2020-12-08T17:29:59.398" v="812"/>
          <ac:spMkLst>
            <pc:docMk/>
            <pc:sldMk cId="3175732306" sldId="397"/>
            <ac:spMk id="2" creationId="{BEAE1ECF-A573-46B4-AE4B-FFD9B3746BE9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0:15.398" v="831" actId="20577"/>
          <ac:spMkLst>
            <pc:docMk/>
            <pc:sldMk cId="3175732306" sldId="397"/>
            <ac:spMk id="3" creationId="{27F7107E-2E7A-49C0-ACF6-5B002210613B}"/>
          </ac:spMkLst>
        </pc:spChg>
        <pc:spChg chg="add del mod">
          <ac:chgData name="Jodie Timmins" userId="S::jodietimmins@avps.org.uk::d74fb231-8a48-4ec2-9de9-e07f37c95353" providerId="AD" clId="Web-{72D2A344-8F87-4B83-95B9-5C9A69E1C0C0}" dt="2020-12-08T17:30:04.852" v="813"/>
          <ac:spMkLst>
            <pc:docMk/>
            <pc:sldMk cId="3175732306" sldId="397"/>
            <ac:spMk id="7" creationId="{057E0B2A-B1A7-472D-84A1-DC962EBCFACC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0:28.399" v="843" actId="20577"/>
          <ac:spMkLst>
            <pc:docMk/>
            <pc:sldMk cId="3175732306" sldId="397"/>
            <ac:spMk id="10" creationId="{BAB3D7BD-723A-472C-A9FA-33155C568E59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0:23.477" v="835" actId="20577"/>
          <ac:spMkLst>
            <pc:docMk/>
            <pc:sldMk cId="3175732306" sldId="397"/>
            <ac:spMk id="13" creationId="{7AB1A304-C4AB-4703-9863-EE3B8E9AE2AA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0:26.071" v="839" actId="20577"/>
          <ac:spMkLst>
            <pc:docMk/>
            <pc:sldMk cId="3175732306" sldId="397"/>
            <ac:spMk id="14" creationId="{65FE730C-10E7-4A2B-86DA-B909A0C7AE72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0:33.852" v="848" actId="14100"/>
          <ac:spMkLst>
            <pc:docMk/>
            <pc:sldMk cId="3175732306" sldId="397"/>
            <ac:spMk id="15" creationId="{9D18564B-2E9B-4EF4-B718-BF1575134EA1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0:36.289" v="850" actId="20577"/>
          <ac:spMkLst>
            <pc:docMk/>
            <pc:sldMk cId="3175732306" sldId="397"/>
            <ac:spMk id="16" creationId="{CC9E6821-53DF-4F71-9885-7347ACD51EFA}"/>
          </ac:spMkLst>
        </pc:spChg>
      </pc:sldChg>
      <pc:sldChg chg="addSp delSp modSp modNotes">
        <pc:chgData name="Jodie Timmins" userId="S::jodietimmins@avps.org.uk::d74fb231-8a48-4ec2-9de9-e07f37c95353" providerId="AD" clId="Web-{72D2A344-8F87-4B83-95B9-5C9A69E1C0C0}" dt="2020-12-08T17:28:54.726" v="770"/>
        <pc:sldMkLst>
          <pc:docMk/>
          <pc:sldMk cId="3624963024" sldId="398"/>
        </pc:sldMkLst>
        <pc:spChg chg="del">
          <ac:chgData name="Jodie Timmins" userId="S::jodietimmins@avps.org.uk::d74fb231-8a48-4ec2-9de9-e07f37c95353" providerId="AD" clId="Web-{72D2A344-8F87-4B83-95B9-5C9A69E1C0C0}" dt="2020-12-08T17:20:52.219" v="660"/>
          <ac:spMkLst>
            <pc:docMk/>
            <pc:sldMk cId="3624963024" sldId="398"/>
            <ac:spMk id="2" creationId="{BEAE1ECF-A573-46B4-AE4B-FFD9B3746BE9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1:19.907" v="683" actId="14100"/>
          <ac:spMkLst>
            <pc:docMk/>
            <pc:sldMk cId="3624963024" sldId="398"/>
            <ac:spMk id="3" creationId="{27F7107E-2E7A-49C0-ACF6-5B002210613B}"/>
          </ac:spMkLst>
        </pc:spChg>
        <pc:spChg chg="add del mod">
          <ac:chgData name="Jodie Timmins" userId="S::jodietimmins@avps.org.uk::d74fb231-8a48-4ec2-9de9-e07f37c95353" providerId="AD" clId="Web-{72D2A344-8F87-4B83-95B9-5C9A69E1C0C0}" dt="2020-12-08T17:20:55.453" v="661"/>
          <ac:spMkLst>
            <pc:docMk/>
            <pc:sldMk cId="3624963024" sldId="398"/>
            <ac:spMk id="7" creationId="{37E4A619-09CA-4D09-9539-F843C014D24A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6:14.723" v="741" actId="20577"/>
          <ac:spMkLst>
            <pc:docMk/>
            <pc:sldMk cId="3624963024" sldId="398"/>
            <ac:spMk id="10" creationId="{BAB3D7BD-723A-472C-A9FA-33155C568E59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6:25.536" v="747" actId="20577"/>
          <ac:spMkLst>
            <pc:docMk/>
            <pc:sldMk cId="3624963024" sldId="398"/>
            <ac:spMk id="11" creationId="{2D3E4983-5761-4214-B415-20B920E21487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6:08.848" v="734" actId="20577"/>
          <ac:spMkLst>
            <pc:docMk/>
            <pc:sldMk cId="3624963024" sldId="398"/>
            <ac:spMk id="13" creationId="{7AB1A304-C4AB-4703-9863-EE3B8E9AE2AA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6:29.442" v="750" actId="1076"/>
          <ac:spMkLst>
            <pc:docMk/>
            <pc:sldMk cId="3624963024" sldId="398"/>
            <ac:spMk id="14" creationId="{65FE730C-10E7-4A2B-86DA-B909A0C7AE72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26:21.864" v="744" actId="20577"/>
          <ac:spMkLst>
            <pc:docMk/>
            <pc:sldMk cId="3624963024" sldId="398"/>
            <ac:spMk id="15" creationId="{9D18564B-2E9B-4EF4-B718-BF1575134EA1}"/>
          </ac:spMkLst>
        </pc:spChg>
      </pc:sldChg>
      <pc:sldChg chg="addSp delSp modSp modNotes">
        <pc:chgData name="Jodie Timmins" userId="S::jodietimmins@avps.org.uk::d74fb231-8a48-4ec2-9de9-e07f37c95353" providerId="AD" clId="Web-{72D2A344-8F87-4B83-95B9-5C9A69E1C0C0}" dt="2020-12-08T17:34:21.042" v="903"/>
        <pc:sldMkLst>
          <pc:docMk/>
          <pc:sldMk cId="3850290925" sldId="399"/>
        </pc:sldMkLst>
        <pc:spChg chg="del">
          <ac:chgData name="Jodie Timmins" userId="S::jodietimmins@avps.org.uk::d74fb231-8a48-4ec2-9de9-e07f37c95353" providerId="AD" clId="Web-{72D2A344-8F87-4B83-95B9-5C9A69E1C0C0}" dt="2020-12-08T17:33:21.667" v="867"/>
          <ac:spMkLst>
            <pc:docMk/>
            <pc:sldMk cId="3850290925" sldId="399"/>
            <ac:spMk id="2" creationId="{BEAE1ECF-A573-46B4-AE4B-FFD9B3746BE9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3:54.448" v="882" actId="14100"/>
          <ac:spMkLst>
            <pc:docMk/>
            <pc:sldMk cId="3850290925" sldId="399"/>
            <ac:spMk id="3" creationId="{27F7107E-2E7A-49C0-ACF6-5B002210613B}"/>
          </ac:spMkLst>
        </pc:spChg>
        <pc:spChg chg="add del mod">
          <ac:chgData name="Jodie Timmins" userId="S::jodietimmins@avps.org.uk::d74fb231-8a48-4ec2-9de9-e07f37c95353" providerId="AD" clId="Web-{72D2A344-8F87-4B83-95B9-5C9A69E1C0C0}" dt="2020-12-08T17:33:26.276" v="868"/>
          <ac:spMkLst>
            <pc:docMk/>
            <pc:sldMk cId="3850290925" sldId="399"/>
            <ac:spMk id="7" creationId="{56668ACD-4FFF-4350-85C5-335EC9350D94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4:08.917" v="891" actId="20577"/>
          <ac:spMkLst>
            <pc:docMk/>
            <pc:sldMk cId="3850290925" sldId="399"/>
            <ac:spMk id="10" creationId="{BAB3D7BD-723A-472C-A9FA-33155C568E59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4:03.792" v="884" actId="20577"/>
          <ac:spMkLst>
            <pc:docMk/>
            <pc:sldMk cId="3850290925" sldId="399"/>
            <ac:spMk id="13" creationId="{7AB1A304-C4AB-4703-9863-EE3B8E9AE2AA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4:06.558" v="888" actId="20577"/>
          <ac:spMkLst>
            <pc:docMk/>
            <pc:sldMk cId="3850290925" sldId="399"/>
            <ac:spMk id="14" creationId="{65FE730C-10E7-4A2B-86DA-B909A0C7AE72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4:11.292" v="895" actId="20577"/>
          <ac:spMkLst>
            <pc:docMk/>
            <pc:sldMk cId="3850290925" sldId="399"/>
            <ac:spMk id="15" creationId="{9D18564B-2E9B-4EF4-B718-BF1575134EA1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4:13.808" v="898" actId="20577"/>
          <ac:spMkLst>
            <pc:docMk/>
            <pc:sldMk cId="3850290925" sldId="399"/>
            <ac:spMk id="16" creationId="{CC9E6821-53DF-4F71-9885-7347ACD51EFA}"/>
          </ac:spMkLst>
        </pc:spChg>
      </pc:sldChg>
      <pc:sldChg chg="addSp modSp addAnim modAnim">
        <pc:chgData name="Jodie Timmins" userId="S::jodietimmins@avps.org.uk::d74fb231-8a48-4ec2-9de9-e07f37c95353" providerId="AD" clId="Web-{72D2A344-8F87-4B83-95B9-5C9A69E1C0C0}" dt="2020-12-08T17:39:54.875" v="995" actId="20577"/>
        <pc:sldMkLst>
          <pc:docMk/>
          <pc:sldMk cId="396946636" sldId="415"/>
        </pc:sldMkLst>
        <pc:spChg chg="mod">
          <ac:chgData name="Jodie Timmins" userId="S::jodietimmins@avps.org.uk::d74fb231-8a48-4ec2-9de9-e07f37c95353" providerId="AD" clId="Web-{72D2A344-8F87-4B83-95B9-5C9A69E1C0C0}" dt="2020-12-08T15:39:42.581" v="16" actId="1076"/>
          <ac:spMkLst>
            <pc:docMk/>
            <pc:sldMk cId="396946636" sldId="415"/>
            <ac:spMk id="2" creationId="{7D746667-DC55-4C3A-BA50-2DEB5BAC5EEA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39:48.359" v="990" actId="20577"/>
          <ac:spMkLst>
            <pc:docMk/>
            <pc:sldMk cId="396946636" sldId="415"/>
            <ac:spMk id="3" creationId="{A3B05166-CA4C-458F-BBC1-313A22B5A89C}"/>
          </ac:spMkLst>
        </pc:spChg>
        <pc:spChg chg="add mod">
          <ac:chgData name="Jodie Timmins" userId="S::jodietimmins@avps.org.uk::d74fb231-8a48-4ec2-9de9-e07f37c95353" providerId="AD" clId="Web-{72D2A344-8F87-4B83-95B9-5C9A69E1C0C0}" dt="2020-12-08T17:39:54.875" v="995" actId="20577"/>
          <ac:spMkLst>
            <pc:docMk/>
            <pc:sldMk cId="396946636" sldId="415"/>
            <ac:spMk id="5" creationId="{AB4BFD8C-F831-4F06-9C5F-BDA43AC5A05B}"/>
          </ac:spMkLst>
        </pc:spChg>
        <pc:spChg chg="add mod">
          <ac:chgData name="Jodie Timmins" userId="S::jodietimmins@avps.org.uk::d74fb231-8a48-4ec2-9de9-e07f37c95353" providerId="AD" clId="Web-{72D2A344-8F87-4B83-95B9-5C9A69E1C0C0}" dt="2020-12-08T17:39:41.875" v="982" actId="20577"/>
          <ac:spMkLst>
            <pc:docMk/>
            <pc:sldMk cId="396946636" sldId="415"/>
            <ac:spMk id="7" creationId="{4FACCE19-8703-465A-9597-619EDA08B65C}"/>
          </ac:spMkLst>
        </pc:spChg>
        <pc:spChg chg="add mod">
          <ac:chgData name="Jodie Timmins" userId="S::jodietimmins@avps.org.uk::d74fb231-8a48-4ec2-9de9-e07f37c95353" providerId="AD" clId="Web-{72D2A344-8F87-4B83-95B9-5C9A69E1C0C0}" dt="2020-12-08T17:39:43.344" v="985" actId="20577"/>
          <ac:spMkLst>
            <pc:docMk/>
            <pc:sldMk cId="396946636" sldId="415"/>
            <ac:spMk id="8" creationId="{F55DC05F-B091-48C5-A055-EA9F0041F029}"/>
          </ac:spMkLst>
        </pc:spChg>
      </pc:sldChg>
      <pc:sldChg chg="del">
        <pc:chgData name="Jodie Timmins" userId="S::jodietimmins@avps.org.uk::d74fb231-8a48-4ec2-9de9-e07f37c95353" providerId="AD" clId="Web-{72D2A344-8F87-4B83-95B9-5C9A69E1C0C0}" dt="2020-12-08T15:42:13.669" v="79"/>
        <pc:sldMkLst>
          <pc:docMk/>
          <pc:sldMk cId="1504769828" sldId="416"/>
        </pc:sldMkLst>
      </pc:sldChg>
      <pc:sldChg chg="del">
        <pc:chgData name="Jodie Timmins" userId="S::jodietimmins@avps.org.uk::d74fb231-8a48-4ec2-9de9-e07f37c95353" providerId="AD" clId="Web-{72D2A344-8F87-4B83-95B9-5C9A69E1C0C0}" dt="2020-12-08T15:42:15.935" v="80"/>
        <pc:sldMkLst>
          <pc:docMk/>
          <pc:sldMk cId="445920999" sldId="417"/>
        </pc:sldMkLst>
      </pc:sldChg>
      <pc:sldChg chg="addSp modSp">
        <pc:chgData name="Jodie Timmins" userId="S::jodietimmins@avps.org.uk::d74fb231-8a48-4ec2-9de9-e07f37c95353" providerId="AD" clId="Web-{72D2A344-8F87-4B83-95B9-5C9A69E1C0C0}" dt="2020-12-08T16:25:29.994" v="564" actId="1076"/>
        <pc:sldMkLst>
          <pc:docMk/>
          <pc:sldMk cId="3029406517" sldId="418"/>
        </pc:sldMkLst>
        <pc:spChg chg="mod">
          <ac:chgData name="Jodie Timmins" userId="S::jodietimmins@avps.org.uk::d74fb231-8a48-4ec2-9de9-e07f37c95353" providerId="AD" clId="Web-{72D2A344-8F87-4B83-95B9-5C9A69E1C0C0}" dt="2020-12-08T16:25:29.994" v="564" actId="1076"/>
          <ac:spMkLst>
            <pc:docMk/>
            <pc:sldMk cId="3029406517" sldId="418"/>
            <ac:spMk id="2" creationId="{FE5BAC5E-33BB-4A4B-8ACC-6568D0CFD19D}"/>
          </ac:spMkLst>
        </pc:spChg>
        <pc:spChg chg="add mod">
          <ac:chgData name="Jodie Timmins" userId="S::jodietimmins@avps.org.uk::d74fb231-8a48-4ec2-9de9-e07f37c95353" providerId="AD" clId="Web-{72D2A344-8F87-4B83-95B9-5C9A69E1C0C0}" dt="2020-12-08T16:25:21.009" v="562" actId="1076"/>
          <ac:spMkLst>
            <pc:docMk/>
            <pc:sldMk cId="3029406517" sldId="418"/>
            <ac:spMk id="3" creationId="{ACCF91B2-5513-4310-BC5F-929575843FA2}"/>
          </ac:spMkLst>
        </pc:spChg>
      </pc:sldChg>
      <pc:sldChg chg="del">
        <pc:chgData name="Jodie Timmins" userId="S::jodietimmins@avps.org.uk::d74fb231-8a48-4ec2-9de9-e07f37c95353" providerId="AD" clId="Web-{72D2A344-8F87-4B83-95B9-5C9A69E1C0C0}" dt="2020-12-08T16:57:53.528" v="565"/>
        <pc:sldMkLst>
          <pc:docMk/>
          <pc:sldMk cId="3545176501" sldId="419"/>
        </pc:sldMkLst>
      </pc:sldChg>
      <pc:sldChg chg="del">
        <pc:chgData name="Jodie Timmins" userId="S::jodietimmins@avps.org.uk::d74fb231-8a48-4ec2-9de9-e07f37c95353" providerId="AD" clId="Web-{72D2A344-8F87-4B83-95B9-5C9A69E1C0C0}" dt="2020-12-08T16:57:57.246" v="566"/>
        <pc:sldMkLst>
          <pc:docMk/>
          <pc:sldMk cId="2032063854" sldId="420"/>
        </pc:sldMkLst>
      </pc:sldChg>
      <pc:sldChg chg="addSp modSp">
        <pc:chgData name="Jodie Timmins" userId="S::jodietimmins@avps.org.uk::d74fb231-8a48-4ec2-9de9-e07f37c95353" providerId="AD" clId="Web-{72D2A344-8F87-4B83-95B9-5C9A69E1C0C0}" dt="2020-12-08T17:19:26.140" v="620" actId="20577"/>
        <pc:sldMkLst>
          <pc:docMk/>
          <pc:sldMk cId="2219006888" sldId="421"/>
        </pc:sldMkLst>
        <pc:spChg chg="mod">
          <ac:chgData name="Jodie Timmins" userId="S::jodietimmins@avps.org.uk::d74fb231-8a48-4ec2-9de9-e07f37c95353" providerId="AD" clId="Web-{72D2A344-8F87-4B83-95B9-5C9A69E1C0C0}" dt="2020-12-08T17:19:08.124" v="616" actId="1076"/>
          <ac:spMkLst>
            <pc:docMk/>
            <pc:sldMk cId="2219006888" sldId="421"/>
            <ac:spMk id="2" creationId="{29A8471D-6EA1-41EE-826C-703776F3AC66}"/>
          </ac:spMkLst>
        </pc:spChg>
        <pc:spChg chg="mod">
          <ac:chgData name="Jodie Timmins" userId="S::jodietimmins@avps.org.uk::d74fb231-8a48-4ec2-9de9-e07f37c95353" providerId="AD" clId="Web-{72D2A344-8F87-4B83-95B9-5C9A69E1C0C0}" dt="2020-12-08T17:19:10.546" v="617" actId="14100"/>
          <ac:spMkLst>
            <pc:docMk/>
            <pc:sldMk cId="2219006888" sldId="421"/>
            <ac:spMk id="3" creationId="{9409A77E-891A-40C9-8B9E-18D344853EBC}"/>
          </ac:spMkLst>
        </pc:spChg>
        <pc:spChg chg="add mod">
          <ac:chgData name="Jodie Timmins" userId="S::jodietimmins@avps.org.uk::d74fb231-8a48-4ec2-9de9-e07f37c95353" providerId="AD" clId="Web-{72D2A344-8F87-4B83-95B9-5C9A69E1C0C0}" dt="2020-12-08T17:19:26.140" v="620" actId="20577"/>
          <ac:spMkLst>
            <pc:docMk/>
            <pc:sldMk cId="2219006888" sldId="421"/>
            <ac:spMk id="5" creationId="{118E9591-3CA7-49F4-9A9B-E1BC1BBCE0AC}"/>
          </ac:spMkLst>
        </pc:spChg>
      </pc:sldChg>
      <pc:sldChg chg="addSp modSp addAnim modAnim">
        <pc:chgData name="Jodie Timmins" userId="S::jodietimmins@avps.org.uk::d74fb231-8a48-4ec2-9de9-e07f37c95353" providerId="AD" clId="Web-{72D2A344-8F87-4B83-95B9-5C9A69E1C0C0}" dt="2020-12-08T17:40:25.891" v="1006" actId="20577"/>
        <pc:sldMkLst>
          <pc:docMk/>
          <pc:sldMk cId="729930061" sldId="422"/>
        </pc:sldMkLst>
        <pc:spChg chg="mod">
          <ac:chgData name="Jodie Timmins" userId="S::jodietimmins@avps.org.uk::d74fb231-8a48-4ec2-9de9-e07f37c95353" providerId="AD" clId="Web-{72D2A344-8F87-4B83-95B9-5C9A69E1C0C0}" dt="2020-12-08T17:39:24.860" v="977" actId="1076"/>
          <ac:spMkLst>
            <pc:docMk/>
            <pc:sldMk cId="729930061" sldId="422"/>
            <ac:spMk id="3" creationId="{7D8D0A6E-E09A-42F2-B98A-EB56CA33B8AB}"/>
          </ac:spMkLst>
        </pc:spChg>
        <pc:spChg chg="add mod">
          <ac:chgData name="Jodie Timmins" userId="S::jodietimmins@avps.org.uk::d74fb231-8a48-4ec2-9de9-e07f37c95353" providerId="AD" clId="Web-{72D2A344-8F87-4B83-95B9-5C9A69E1C0C0}" dt="2020-12-08T17:39:09.593" v="968" actId="20577"/>
          <ac:spMkLst>
            <pc:docMk/>
            <pc:sldMk cId="729930061" sldId="422"/>
            <ac:spMk id="6" creationId="{694F1B3D-F60C-4401-B2F9-D6D0AFED33C3}"/>
          </ac:spMkLst>
        </pc:spChg>
        <pc:spChg chg="add mod">
          <ac:chgData name="Jodie Timmins" userId="S::jodietimmins@avps.org.uk::d74fb231-8a48-4ec2-9de9-e07f37c95353" providerId="AD" clId="Web-{72D2A344-8F87-4B83-95B9-5C9A69E1C0C0}" dt="2020-12-08T17:40:25.891" v="1006" actId="20577"/>
          <ac:spMkLst>
            <pc:docMk/>
            <pc:sldMk cId="729930061" sldId="422"/>
            <ac:spMk id="7" creationId="{FB7B0059-3EB2-46E3-BBD9-CBDF11CD33DA}"/>
          </ac:spMkLst>
        </pc:spChg>
      </pc:sldChg>
      <pc:sldChg chg="modSp">
        <pc:chgData name="Jodie Timmins" userId="S::jodietimmins@avps.org.uk::d74fb231-8a48-4ec2-9de9-e07f37c95353" providerId="AD" clId="Web-{72D2A344-8F87-4B83-95B9-5C9A69E1C0C0}" dt="2020-12-08T17:43:41.081" v="1014" actId="688"/>
        <pc:sldMkLst>
          <pc:docMk/>
          <pc:sldMk cId="3257810310" sldId="442"/>
        </pc:sldMkLst>
        <pc:spChg chg="mod">
          <ac:chgData name="Jodie Timmins" userId="S::jodietimmins@avps.org.uk::d74fb231-8a48-4ec2-9de9-e07f37c95353" providerId="AD" clId="Web-{72D2A344-8F87-4B83-95B9-5C9A69E1C0C0}" dt="2020-12-08T17:40:43.673" v="1008" actId="20577"/>
          <ac:spMkLst>
            <pc:docMk/>
            <pc:sldMk cId="3257810310" sldId="442"/>
            <ac:spMk id="2" creationId="{B97E412B-66A7-4C09-9EBB-B2ECA23D202B}"/>
          </ac:spMkLst>
        </pc:spChg>
        <pc:picChg chg="mod">
          <ac:chgData name="Jodie Timmins" userId="S::jodietimmins@avps.org.uk::d74fb231-8a48-4ec2-9de9-e07f37c95353" providerId="AD" clId="Web-{72D2A344-8F87-4B83-95B9-5C9A69E1C0C0}" dt="2020-12-08T17:43:41.081" v="1014" actId="688"/>
          <ac:picMkLst>
            <pc:docMk/>
            <pc:sldMk cId="3257810310" sldId="442"/>
            <ac:picMk id="11" creationId="{08E500A3-0F00-458D-876A-96A23896E679}"/>
          </ac:picMkLst>
        </pc:picChg>
      </pc:sldChg>
      <pc:sldChg chg="del">
        <pc:chgData name="Jodie Timmins" userId="S::jodietimmins@avps.org.uk::d74fb231-8a48-4ec2-9de9-e07f37c95353" providerId="AD" clId="Web-{72D2A344-8F87-4B83-95B9-5C9A69E1C0C0}" dt="2020-12-08T17:17:42.670" v="597"/>
        <pc:sldMkLst>
          <pc:docMk/>
          <pc:sldMk cId="77436074" sldId="448"/>
        </pc:sldMkLst>
      </pc:sldChg>
      <pc:sldChg chg="del">
        <pc:chgData name="Jodie Timmins" userId="S::jodietimmins@avps.org.uk::d74fb231-8a48-4ec2-9de9-e07f37c95353" providerId="AD" clId="Web-{72D2A344-8F87-4B83-95B9-5C9A69E1C0C0}" dt="2020-12-08T17:49:17.836" v="1015"/>
        <pc:sldMkLst>
          <pc:docMk/>
          <pc:sldMk cId="1204558928" sldId="449"/>
        </pc:sldMkLst>
      </pc:sldChg>
      <pc:sldChg chg="addSp delSp modSp new addAnim modAnim modNotes">
        <pc:chgData name="Jodie Timmins" userId="S::jodietimmins@avps.org.uk::d74fb231-8a48-4ec2-9de9-e07f37c95353" providerId="AD" clId="Web-{72D2A344-8F87-4B83-95B9-5C9A69E1C0C0}" dt="2020-12-08T17:25:33.957" v="729" actId="20577"/>
        <pc:sldMkLst>
          <pc:docMk/>
          <pc:sldMk cId="3267249200" sldId="454"/>
        </pc:sldMkLst>
        <pc:spChg chg="mod">
          <ac:chgData name="Jodie Timmins" userId="S::jodietimmins@avps.org.uk::d74fb231-8a48-4ec2-9de9-e07f37c95353" providerId="AD" clId="Web-{72D2A344-8F87-4B83-95B9-5C9A69E1C0C0}" dt="2020-12-08T15:47:42.050" v="134" actId="20577"/>
          <ac:spMkLst>
            <pc:docMk/>
            <pc:sldMk cId="3267249200" sldId="454"/>
            <ac:spMk id="2" creationId="{8FABCA89-D9FA-46CF-8132-458E8C081A1A}"/>
          </ac:spMkLst>
        </pc:spChg>
        <pc:spChg chg="del">
          <ac:chgData name="Jodie Timmins" userId="S::jodietimmins@avps.org.uk::d74fb231-8a48-4ec2-9de9-e07f37c95353" providerId="AD" clId="Web-{72D2A344-8F87-4B83-95B9-5C9A69E1C0C0}" dt="2020-12-08T15:47:43.456" v="137"/>
          <ac:spMkLst>
            <pc:docMk/>
            <pc:sldMk cId="3267249200" sldId="454"/>
            <ac:spMk id="3" creationId="{76B33011-8F18-4F58-A5FA-F40DB5BDCCF0}"/>
          </ac:spMkLst>
        </pc:spChg>
        <pc:spChg chg="mod">
          <ac:chgData name="Jodie Timmins" userId="S::jodietimmins@avps.org.uk::d74fb231-8a48-4ec2-9de9-e07f37c95353" providerId="AD" clId="Web-{72D2A344-8F87-4B83-95B9-5C9A69E1C0C0}" dt="2020-12-08T15:53:20.213" v="225" actId="14100"/>
          <ac:spMkLst>
            <pc:docMk/>
            <pc:sldMk cId="3267249200" sldId="454"/>
            <ac:spMk id="4" creationId="{E5159EAA-17CF-49E3-86C6-78B83C67A2B8}"/>
          </ac:spMkLst>
        </pc:spChg>
        <pc:spChg chg="add mod">
          <ac:chgData name="Jodie Timmins" userId="S::jodietimmins@avps.org.uk::d74fb231-8a48-4ec2-9de9-e07f37c95353" providerId="AD" clId="Web-{72D2A344-8F87-4B83-95B9-5C9A69E1C0C0}" dt="2020-12-08T15:54:14.763" v="245" actId="1076"/>
          <ac:spMkLst>
            <pc:docMk/>
            <pc:sldMk cId="3267249200" sldId="454"/>
            <ac:spMk id="8" creationId="{7DCC2730-EB0E-421B-8919-868B2C3F13BC}"/>
          </ac:spMkLst>
        </pc:spChg>
        <pc:spChg chg="add mod">
          <ac:chgData name="Jodie Timmins" userId="S::jodietimmins@avps.org.uk::d74fb231-8a48-4ec2-9de9-e07f37c95353" providerId="AD" clId="Web-{72D2A344-8F87-4B83-95B9-5C9A69E1C0C0}" dt="2020-12-08T16:03:21.408" v="443" actId="1076"/>
          <ac:spMkLst>
            <pc:docMk/>
            <pc:sldMk cId="3267249200" sldId="454"/>
            <ac:spMk id="9" creationId="{BD52151D-5F92-40BE-9F1B-0279A64E9CD0}"/>
          </ac:spMkLst>
        </pc:spChg>
        <pc:spChg chg="add mod">
          <ac:chgData name="Jodie Timmins" userId="S::jodietimmins@avps.org.uk::d74fb231-8a48-4ec2-9de9-e07f37c95353" providerId="AD" clId="Web-{72D2A344-8F87-4B83-95B9-5C9A69E1C0C0}" dt="2020-12-08T17:25:33.957" v="729" actId="20577"/>
          <ac:spMkLst>
            <pc:docMk/>
            <pc:sldMk cId="3267249200" sldId="454"/>
            <ac:spMk id="10" creationId="{1B1CF86F-ED8D-42BB-8465-33347E7253DD}"/>
          </ac:spMkLst>
        </pc:spChg>
        <pc:picChg chg="add">
          <ac:chgData name="Jodie Timmins" userId="S::jodietimmins@avps.org.uk::d74fb231-8a48-4ec2-9de9-e07f37c95353" providerId="AD" clId="Web-{72D2A344-8F87-4B83-95B9-5C9A69E1C0C0}" dt="2020-12-08T15:47:20.642" v="82"/>
          <ac:picMkLst>
            <pc:docMk/>
            <pc:sldMk cId="3267249200" sldId="454"/>
            <ac:picMk id="6" creationId="{94BC275C-724B-415A-AC36-8D413F304541}"/>
          </ac:picMkLst>
        </pc:picChg>
        <pc:picChg chg="add mod">
          <ac:chgData name="Jodie Timmins" userId="S::jodietimmins@avps.org.uk::d74fb231-8a48-4ec2-9de9-e07f37c95353" providerId="AD" clId="Web-{72D2A344-8F87-4B83-95B9-5C9A69E1C0C0}" dt="2020-12-08T15:53:08.274" v="221" actId="14100"/>
          <ac:picMkLst>
            <pc:docMk/>
            <pc:sldMk cId="3267249200" sldId="454"/>
            <ac:picMk id="7" creationId="{8B17A5F2-61B5-4125-AA06-DB5B476EE069}"/>
          </ac:picMkLst>
        </pc:picChg>
      </pc:sldChg>
    </pc:docChg>
  </pc:docChgLst>
  <pc:docChgLst>
    <pc:chgData name="Jodie Timmins" userId="S::jodietimmins@avps.org.uk::d74fb231-8a48-4ec2-9de9-e07f37c95353" providerId="AD" clId="Web-{88B51232-376C-4E4A-BF3B-4403C8860715}"/>
    <pc:docChg chg="addSld delSld modSld sldOrd">
      <pc:chgData name="Jodie Timmins" userId="S::jodietimmins@avps.org.uk::d74fb231-8a48-4ec2-9de9-e07f37c95353" providerId="AD" clId="Web-{88B51232-376C-4E4A-BF3B-4403C8860715}" dt="2020-12-13T14:57:40.341" v="439"/>
      <pc:docMkLst>
        <pc:docMk/>
      </pc:docMkLst>
      <pc:sldChg chg="modSp">
        <pc:chgData name="Jodie Timmins" userId="S::jodietimmins@avps.org.uk::d74fb231-8a48-4ec2-9de9-e07f37c95353" providerId="AD" clId="Web-{88B51232-376C-4E4A-BF3B-4403C8860715}" dt="2020-12-13T14:13:59.409" v="291" actId="20577"/>
        <pc:sldMkLst>
          <pc:docMk/>
          <pc:sldMk cId="135903038" sldId="402"/>
        </pc:sldMkLst>
        <pc:spChg chg="mod">
          <ac:chgData name="Jodie Timmins" userId="S::jodietimmins@avps.org.uk::d74fb231-8a48-4ec2-9de9-e07f37c95353" providerId="AD" clId="Web-{88B51232-376C-4E4A-BF3B-4403C8860715}" dt="2020-12-13T14:13:59.409" v="291" actId="20577"/>
          <ac:spMkLst>
            <pc:docMk/>
            <pc:sldMk cId="135903038" sldId="402"/>
            <ac:spMk id="2" creationId="{BEAE1ECF-A573-46B4-AE4B-FFD9B3746BE9}"/>
          </ac:spMkLst>
        </pc:spChg>
      </pc:sldChg>
      <pc:sldChg chg="addSp delSp modSp mod setBg">
        <pc:chgData name="Jodie Timmins" userId="S::jodietimmins@avps.org.uk::d74fb231-8a48-4ec2-9de9-e07f37c95353" providerId="AD" clId="Web-{88B51232-376C-4E4A-BF3B-4403C8860715}" dt="2020-12-13T13:20:44.622" v="141" actId="20577"/>
        <pc:sldMkLst>
          <pc:docMk/>
          <pc:sldMk cId="2879105221" sldId="410"/>
        </pc:sldMkLst>
        <pc:spChg chg="mod ord">
          <ac:chgData name="Jodie Timmins" userId="S::jodietimmins@avps.org.uk::d74fb231-8a48-4ec2-9de9-e07f37c95353" providerId="AD" clId="Web-{88B51232-376C-4E4A-BF3B-4403C8860715}" dt="2020-12-13T13:20:44.622" v="141" actId="20577"/>
          <ac:spMkLst>
            <pc:docMk/>
            <pc:sldMk cId="2879105221" sldId="410"/>
            <ac:spMk id="2" creationId="{BEAE1ECF-A573-46B4-AE4B-FFD9B3746BE9}"/>
          </ac:spMkLst>
        </pc:spChg>
        <pc:spChg chg="mod ord">
          <ac:chgData name="Jodie Timmins" userId="S::jodietimmins@avps.org.uk::d74fb231-8a48-4ec2-9de9-e07f37c95353" providerId="AD" clId="Web-{88B51232-376C-4E4A-BF3B-4403C8860715}" dt="2020-12-13T13:20:30.793" v="137" actId="1076"/>
          <ac:spMkLst>
            <pc:docMk/>
            <pc:sldMk cId="2879105221" sldId="410"/>
            <ac:spMk id="5" creationId="{699B4E54-4D49-4CC6-B22F-139EBF718891}"/>
          </ac:spMkLst>
        </pc:spChg>
        <pc:spChg chg="add">
          <ac:chgData name="Jodie Timmins" userId="S::jodietimmins@avps.org.uk::d74fb231-8a48-4ec2-9de9-e07f37c95353" providerId="AD" clId="Web-{88B51232-376C-4E4A-BF3B-4403C8860715}" dt="2020-12-13T13:20:03.918" v="127"/>
          <ac:spMkLst>
            <pc:docMk/>
            <pc:sldMk cId="2879105221" sldId="410"/>
            <ac:spMk id="31" creationId="{F6E384F5-137A-40B1-97F0-694CC6ECD59C}"/>
          </ac:spMkLst>
        </pc:spChg>
        <pc:spChg chg="add">
          <ac:chgData name="Jodie Timmins" userId="S::jodietimmins@avps.org.uk::d74fb231-8a48-4ec2-9de9-e07f37c95353" providerId="AD" clId="Web-{88B51232-376C-4E4A-BF3B-4403C8860715}" dt="2020-12-13T13:20:03.918" v="127"/>
          <ac:spMkLst>
            <pc:docMk/>
            <pc:sldMk cId="2879105221" sldId="410"/>
            <ac:spMk id="32" creationId="{9DBC4630-03DA-474F-BBCB-BA3AE6B317A4}"/>
          </ac:spMkLst>
        </pc:spChg>
        <pc:spChg chg="add">
          <ac:chgData name="Jodie Timmins" userId="S::jodietimmins@avps.org.uk::d74fb231-8a48-4ec2-9de9-e07f37c95353" providerId="AD" clId="Web-{88B51232-376C-4E4A-BF3B-4403C8860715}" dt="2020-12-13T13:20:03.918" v="127"/>
          <ac:spMkLst>
            <pc:docMk/>
            <pc:sldMk cId="2879105221" sldId="410"/>
            <ac:spMk id="33" creationId="{78418A25-6EAC-4140-BFE6-284E1925B5EE}"/>
          </ac:spMkLst>
        </pc:spChg>
        <pc:spChg chg="add del">
          <ac:chgData name="Jodie Timmins" userId="S::jodietimmins@avps.org.uk::d74fb231-8a48-4ec2-9de9-e07f37c95353" providerId="AD" clId="Web-{88B51232-376C-4E4A-BF3B-4403C8860715}" dt="2020-12-13T13:19:55.668" v="126"/>
          <ac:spMkLst>
            <pc:docMk/>
            <pc:sldMk cId="2879105221" sldId="410"/>
            <ac:spMk id="34" creationId="{F6E384F5-137A-40B1-97F0-694CC6ECD59C}"/>
          </ac:spMkLst>
        </pc:spChg>
        <pc:spChg chg="add">
          <ac:chgData name="Jodie Timmins" userId="S::jodietimmins@avps.org.uk::d74fb231-8a48-4ec2-9de9-e07f37c95353" providerId="AD" clId="Web-{88B51232-376C-4E4A-BF3B-4403C8860715}" dt="2020-12-13T13:20:03.918" v="127"/>
          <ac:spMkLst>
            <pc:docMk/>
            <pc:sldMk cId="2879105221" sldId="410"/>
            <ac:spMk id="35" creationId="{C20267F5-D4E6-477A-A590-81F2ABD1B862}"/>
          </ac:spMkLst>
        </pc:spChg>
        <pc:spChg chg="add del">
          <ac:chgData name="Jodie Timmins" userId="S::jodietimmins@avps.org.uk::d74fb231-8a48-4ec2-9de9-e07f37c95353" providerId="AD" clId="Web-{88B51232-376C-4E4A-BF3B-4403C8860715}" dt="2020-12-13T13:19:55.668" v="126"/>
          <ac:spMkLst>
            <pc:docMk/>
            <pc:sldMk cId="2879105221" sldId="410"/>
            <ac:spMk id="36" creationId="{9DBC4630-03DA-474F-BBCB-BA3AE6B317A4}"/>
          </ac:spMkLst>
        </pc:spChg>
        <pc:spChg chg="add">
          <ac:chgData name="Jodie Timmins" userId="S::jodietimmins@avps.org.uk::d74fb231-8a48-4ec2-9de9-e07f37c95353" providerId="AD" clId="Web-{88B51232-376C-4E4A-BF3B-4403C8860715}" dt="2020-12-13T13:20:03.918" v="127"/>
          <ac:spMkLst>
            <pc:docMk/>
            <pc:sldMk cId="2879105221" sldId="410"/>
            <ac:spMk id="37" creationId="{6B9D64DB-4D5C-4A91-B45F-F301E3174F9F}"/>
          </ac:spMkLst>
        </pc:spChg>
        <pc:spChg chg="add del">
          <ac:chgData name="Jodie Timmins" userId="S::jodietimmins@avps.org.uk::d74fb231-8a48-4ec2-9de9-e07f37c95353" providerId="AD" clId="Web-{88B51232-376C-4E4A-BF3B-4403C8860715}" dt="2020-12-13T13:19:55.668" v="126"/>
          <ac:spMkLst>
            <pc:docMk/>
            <pc:sldMk cId="2879105221" sldId="410"/>
            <ac:spMk id="38" creationId="{78418A25-6EAC-4140-BFE6-284E1925B5EE}"/>
          </ac:spMkLst>
        </pc:spChg>
        <pc:spChg chg="add">
          <ac:chgData name="Jodie Timmins" userId="S::jodietimmins@avps.org.uk::d74fb231-8a48-4ec2-9de9-e07f37c95353" providerId="AD" clId="Web-{88B51232-376C-4E4A-BF3B-4403C8860715}" dt="2020-12-13T13:20:03.918" v="127"/>
          <ac:spMkLst>
            <pc:docMk/>
            <pc:sldMk cId="2879105221" sldId="410"/>
            <ac:spMk id="39" creationId="{CB14CE1B-4BC5-4EF2-BE3D-05E4F580B3DB}"/>
          </ac:spMkLst>
        </pc:spChg>
        <pc:spChg chg="add del">
          <ac:chgData name="Jodie Timmins" userId="S::jodietimmins@avps.org.uk::d74fb231-8a48-4ec2-9de9-e07f37c95353" providerId="AD" clId="Web-{88B51232-376C-4E4A-BF3B-4403C8860715}" dt="2020-12-13T13:19:55.668" v="126"/>
          <ac:spMkLst>
            <pc:docMk/>
            <pc:sldMk cId="2879105221" sldId="410"/>
            <ac:spMk id="40" creationId="{C20267F5-D4E6-477A-A590-81F2ABD1B862}"/>
          </ac:spMkLst>
        </pc:spChg>
        <pc:spChg chg="add del">
          <ac:chgData name="Jodie Timmins" userId="S::jodietimmins@avps.org.uk::d74fb231-8a48-4ec2-9de9-e07f37c95353" providerId="AD" clId="Web-{88B51232-376C-4E4A-BF3B-4403C8860715}" dt="2020-12-13T13:19:55.668" v="126"/>
          <ac:spMkLst>
            <pc:docMk/>
            <pc:sldMk cId="2879105221" sldId="410"/>
            <ac:spMk id="42" creationId="{6B9D64DB-4D5C-4A91-B45F-F301E3174F9F}"/>
          </ac:spMkLst>
        </pc:spChg>
        <pc:spChg chg="add del">
          <ac:chgData name="Jodie Timmins" userId="S::jodietimmins@avps.org.uk::d74fb231-8a48-4ec2-9de9-e07f37c95353" providerId="AD" clId="Web-{88B51232-376C-4E4A-BF3B-4403C8860715}" dt="2020-12-13T13:19:55.668" v="126"/>
          <ac:spMkLst>
            <pc:docMk/>
            <pc:sldMk cId="2879105221" sldId="410"/>
            <ac:spMk id="44" creationId="{CB14CE1B-4BC5-4EF2-BE3D-05E4F580B3DB}"/>
          </ac:spMkLst>
        </pc:spChg>
        <pc:picChg chg="mod">
          <ac:chgData name="Jodie Timmins" userId="S::jodietimmins@avps.org.uk::d74fb231-8a48-4ec2-9de9-e07f37c95353" providerId="AD" clId="Web-{88B51232-376C-4E4A-BF3B-4403C8860715}" dt="2020-12-13T13:20:03.918" v="127"/>
          <ac:picMkLst>
            <pc:docMk/>
            <pc:sldMk cId="2879105221" sldId="410"/>
            <ac:picMk id="3" creationId="{A7AF00F0-FB8B-4A99-8DAF-3D7671D70154}"/>
          </ac:picMkLst>
        </pc:picChg>
        <pc:picChg chg="mod ord">
          <ac:chgData name="Jodie Timmins" userId="S::jodietimmins@avps.org.uk::d74fb231-8a48-4ec2-9de9-e07f37c95353" providerId="AD" clId="Web-{88B51232-376C-4E4A-BF3B-4403C8860715}" dt="2020-12-13T13:20:33.403" v="138" actId="1076"/>
          <ac:picMkLst>
            <pc:docMk/>
            <pc:sldMk cId="2879105221" sldId="410"/>
            <ac:picMk id="4" creationId="{4904BCB0-AFB7-4159-B00D-8F92565BBAD3}"/>
          </ac:picMkLst>
        </pc:picChg>
        <pc:picChg chg="mod">
          <ac:chgData name="Jodie Timmins" userId="S::jodietimmins@avps.org.uk::d74fb231-8a48-4ec2-9de9-e07f37c95353" providerId="AD" clId="Web-{88B51232-376C-4E4A-BF3B-4403C8860715}" dt="2020-12-13T13:20:03.918" v="127"/>
          <ac:picMkLst>
            <pc:docMk/>
            <pc:sldMk cId="2879105221" sldId="410"/>
            <ac:picMk id="7" creationId="{F18450D7-E58D-4250-A627-CC287A25932F}"/>
          </ac:picMkLst>
        </pc:picChg>
        <pc:picChg chg="mod ord">
          <ac:chgData name="Jodie Timmins" userId="S::jodietimmins@avps.org.uk::d74fb231-8a48-4ec2-9de9-e07f37c95353" providerId="AD" clId="Web-{88B51232-376C-4E4A-BF3B-4403C8860715}" dt="2020-12-13T13:20:03.918" v="127"/>
          <ac:picMkLst>
            <pc:docMk/>
            <pc:sldMk cId="2879105221" sldId="410"/>
            <ac:picMk id="21" creationId="{F9661ADE-8BE9-41B5-B453-B53FD951AF0A}"/>
          </ac:picMkLst>
        </pc:picChg>
        <pc:picChg chg="mod">
          <ac:chgData name="Jodie Timmins" userId="S::jodietimmins@avps.org.uk::d74fb231-8a48-4ec2-9de9-e07f37c95353" providerId="AD" clId="Web-{88B51232-376C-4E4A-BF3B-4403C8860715}" dt="2020-12-13T13:20:03.918" v="127"/>
          <ac:picMkLst>
            <pc:docMk/>
            <pc:sldMk cId="2879105221" sldId="410"/>
            <ac:picMk id="25" creationId="{4AE31D8C-FB18-49CC-98D4-66209BFF26A6}"/>
          </ac:picMkLst>
        </pc:picChg>
        <pc:picChg chg="mod ord">
          <ac:chgData name="Jodie Timmins" userId="S::jodietimmins@avps.org.uk::d74fb231-8a48-4ec2-9de9-e07f37c95353" providerId="AD" clId="Web-{88B51232-376C-4E4A-BF3B-4403C8860715}" dt="2020-12-13T13:20:03.918" v="127"/>
          <ac:picMkLst>
            <pc:docMk/>
            <pc:sldMk cId="2879105221" sldId="410"/>
            <ac:picMk id="27" creationId="{82474841-523B-457D-B64A-02E52F6C0B64}"/>
          </ac:picMkLst>
        </pc:picChg>
        <pc:picChg chg="mod ord">
          <ac:chgData name="Jodie Timmins" userId="S::jodietimmins@avps.org.uk::d74fb231-8a48-4ec2-9de9-e07f37c95353" providerId="AD" clId="Web-{88B51232-376C-4E4A-BF3B-4403C8860715}" dt="2020-12-13T13:20:03.918" v="127"/>
          <ac:picMkLst>
            <pc:docMk/>
            <pc:sldMk cId="2879105221" sldId="410"/>
            <ac:picMk id="29" creationId="{3F3CD2B9-A4EB-4FFA-82ED-A71D49924CE3}"/>
          </ac:picMkLst>
        </pc:picChg>
      </pc:sldChg>
      <pc:sldChg chg="delSp modSp">
        <pc:chgData name="Jodie Timmins" userId="S::jodietimmins@avps.org.uk::d74fb231-8a48-4ec2-9de9-e07f37c95353" providerId="AD" clId="Web-{88B51232-376C-4E4A-BF3B-4403C8860715}" dt="2020-12-13T14:57:40.341" v="439"/>
        <pc:sldMkLst>
          <pc:docMk/>
          <pc:sldMk cId="502349849" sldId="411"/>
        </pc:sldMkLst>
        <pc:spChg chg="mod">
          <ac:chgData name="Jodie Timmins" userId="S::jodietimmins@avps.org.uk::d74fb231-8a48-4ec2-9de9-e07f37c95353" providerId="AD" clId="Web-{88B51232-376C-4E4A-BF3B-4403C8860715}" dt="2020-12-13T14:54:02.026" v="429" actId="1076"/>
          <ac:spMkLst>
            <pc:docMk/>
            <pc:sldMk cId="502349849" sldId="411"/>
            <ac:spMk id="2" creationId="{BEAE1ECF-A573-46B4-AE4B-FFD9B3746BE9}"/>
          </ac:spMkLst>
        </pc:spChg>
        <pc:spChg chg="mod">
          <ac:chgData name="Jodie Timmins" userId="S::jodietimmins@avps.org.uk::d74fb231-8a48-4ec2-9de9-e07f37c95353" providerId="AD" clId="Web-{88B51232-376C-4E4A-BF3B-4403C8860715}" dt="2020-12-13T14:53:56.948" v="428" actId="1076"/>
          <ac:spMkLst>
            <pc:docMk/>
            <pc:sldMk cId="502349849" sldId="411"/>
            <ac:spMk id="9" creationId="{18E48859-E6AD-4D95-84B9-0F3B47020F82}"/>
          </ac:spMkLst>
        </pc:spChg>
        <pc:spChg chg="mod">
          <ac:chgData name="Jodie Timmins" userId="S::jodietimmins@avps.org.uk::d74fb231-8a48-4ec2-9de9-e07f37c95353" providerId="AD" clId="Web-{88B51232-376C-4E4A-BF3B-4403C8860715}" dt="2020-12-13T14:54:15.636" v="436" actId="20577"/>
          <ac:spMkLst>
            <pc:docMk/>
            <pc:sldMk cId="502349849" sldId="411"/>
            <ac:spMk id="10" creationId="{B2A1C718-F32D-41D8-B7C4-BE0FA1BB1A3B}"/>
          </ac:spMkLst>
        </pc:spChg>
        <pc:spChg chg="del">
          <ac:chgData name="Jodie Timmins" userId="S::jodietimmins@avps.org.uk::d74fb231-8a48-4ec2-9de9-e07f37c95353" providerId="AD" clId="Web-{88B51232-376C-4E4A-BF3B-4403C8860715}" dt="2020-12-13T14:57:40.341" v="439"/>
          <ac:spMkLst>
            <pc:docMk/>
            <pc:sldMk cId="502349849" sldId="411"/>
            <ac:spMk id="11" creationId="{AC48C916-3F37-4E80-BF44-53A54555A4F6}"/>
          </ac:spMkLst>
        </pc:spChg>
        <pc:spChg chg="del">
          <ac:chgData name="Jodie Timmins" userId="S::jodietimmins@avps.org.uk::d74fb231-8a48-4ec2-9de9-e07f37c95353" providerId="AD" clId="Web-{88B51232-376C-4E4A-BF3B-4403C8860715}" dt="2020-12-13T14:57:40.325" v="438"/>
          <ac:spMkLst>
            <pc:docMk/>
            <pc:sldMk cId="502349849" sldId="411"/>
            <ac:spMk id="12" creationId="{2EFF008A-669F-40E5-8B03-7A6AB4915D28}"/>
          </ac:spMkLst>
        </pc:spChg>
      </pc:sldChg>
      <pc:sldChg chg="del">
        <pc:chgData name="Jodie Timmins" userId="S::jodietimmins@avps.org.uk::d74fb231-8a48-4ec2-9de9-e07f37c95353" providerId="AD" clId="Web-{88B51232-376C-4E4A-BF3B-4403C8860715}" dt="2020-12-13T13:04:43.330" v="1"/>
        <pc:sldMkLst>
          <pc:docMk/>
          <pc:sldMk cId="3694408131" sldId="425"/>
        </pc:sldMkLst>
      </pc:sldChg>
      <pc:sldChg chg="del">
        <pc:chgData name="Jodie Timmins" userId="S::jodietimmins@avps.org.uk::d74fb231-8a48-4ec2-9de9-e07f37c95353" providerId="AD" clId="Web-{88B51232-376C-4E4A-BF3B-4403C8860715}" dt="2020-12-13T13:04:46.112" v="2"/>
        <pc:sldMkLst>
          <pc:docMk/>
          <pc:sldMk cId="1375325398" sldId="426"/>
        </pc:sldMkLst>
      </pc:sldChg>
      <pc:sldChg chg="del">
        <pc:chgData name="Jodie Timmins" userId="S::jodietimmins@avps.org.uk::d74fb231-8a48-4ec2-9de9-e07f37c95353" providerId="AD" clId="Web-{88B51232-376C-4E4A-BF3B-4403C8860715}" dt="2020-12-13T13:04:48.690" v="3"/>
        <pc:sldMkLst>
          <pc:docMk/>
          <pc:sldMk cId="756973791" sldId="427"/>
        </pc:sldMkLst>
      </pc:sldChg>
      <pc:sldChg chg="addSp delSp modSp ord">
        <pc:chgData name="Jodie Timmins" userId="S::jodietimmins@avps.org.uk::d74fb231-8a48-4ec2-9de9-e07f37c95353" providerId="AD" clId="Web-{88B51232-376C-4E4A-BF3B-4403C8860715}" dt="2020-12-13T13:12:59.398" v="22" actId="1076"/>
        <pc:sldMkLst>
          <pc:docMk/>
          <pc:sldMk cId="2065836566" sldId="429"/>
        </pc:sldMkLst>
        <pc:spChg chg="mod">
          <ac:chgData name="Jodie Timmins" userId="S::jodietimmins@avps.org.uk::d74fb231-8a48-4ec2-9de9-e07f37c95353" providerId="AD" clId="Web-{88B51232-376C-4E4A-BF3B-4403C8860715}" dt="2020-12-13T13:12:20.101" v="14" actId="20577"/>
          <ac:spMkLst>
            <pc:docMk/>
            <pc:sldMk cId="2065836566" sldId="429"/>
            <ac:spMk id="2" creationId="{07942A07-B953-4B16-B0D6-DB0444966884}"/>
          </ac:spMkLst>
        </pc:spChg>
        <pc:spChg chg="del">
          <ac:chgData name="Jodie Timmins" userId="S::jodietimmins@avps.org.uk::d74fb231-8a48-4ec2-9de9-e07f37c95353" providerId="AD" clId="Web-{88B51232-376C-4E4A-BF3B-4403C8860715}" dt="2020-12-13T13:12:17.414" v="13"/>
          <ac:spMkLst>
            <pc:docMk/>
            <pc:sldMk cId="2065836566" sldId="429"/>
            <ac:spMk id="3" creationId="{776F0C88-77DC-4CD6-82B1-0539684B1AE6}"/>
          </ac:spMkLst>
        </pc:spChg>
        <pc:spChg chg="add mod">
          <ac:chgData name="Jodie Timmins" userId="S::jodietimmins@avps.org.uk::d74fb231-8a48-4ec2-9de9-e07f37c95353" providerId="AD" clId="Web-{88B51232-376C-4E4A-BF3B-4403C8860715}" dt="2020-12-13T13:12:59.398" v="22" actId="1076"/>
          <ac:spMkLst>
            <pc:docMk/>
            <pc:sldMk cId="2065836566" sldId="429"/>
            <ac:spMk id="5" creationId="{183BD62E-DC1C-4E52-88DC-43E5EFE42CB9}"/>
          </ac:spMkLst>
        </pc:spChg>
      </pc:sldChg>
      <pc:sldChg chg="del">
        <pc:chgData name="Jodie Timmins" userId="S::jodietimmins@avps.org.uk::d74fb231-8a48-4ec2-9de9-e07f37c95353" providerId="AD" clId="Web-{88B51232-376C-4E4A-BF3B-4403C8860715}" dt="2020-12-13T13:17:39.745" v="46"/>
        <pc:sldMkLst>
          <pc:docMk/>
          <pc:sldMk cId="2997019760" sldId="430"/>
        </pc:sldMkLst>
      </pc:sldChg>
      <pc:sldChg chg="addSp modSp addAnim modAnim">
        <pc:chgData name="Jodie Timmins" userId="S::jodietimmins@avps.org.uk::d74fb231-8a48-4ec2-9de9-e07f37c95353" providerId="AD" clId="Web-{88B51232-376C-4E4A-BF3B-4403C8860715}" dt="2020-12-13T13:25:10.797" v="176"/>
        <pc:sldMkLst>
          <pc:docMk/>
          <pc:sldMk cId="2145597411" sldId="431"/>
        </pc:sldMkLst>
        <pc:spChg chg="mod">
          <ac:chgData name="Jodie Timmins" userId="S::jodietimmins@avps.org.uk::d74fb231-8a48-4ec2-9de9-e07f37c95353" providerId="AD" clId="Web-{88B51232-376C-4E4A-BF3B-4403C8860715}" dt="2020-12-13T13:24:40.234" v="161" actId="1076"/>
          <ac:spMkLst>
            <pc:docMk/>
            <pc:sldMk cId="2145597411" sldId="431"/>
            <ac:spMk id="3" creationId="{AF5EF25A-F304-40A9-A270-9764B917E9BA}"/>
          </ac:spMkLst>
        </pc:spChg>
        <pc:spChg chg="add mod">
          <ac:chgData name="Jodie Timmins" userId="S::jodietimmins@avps.org.uk::d74fb231-8a48-4ec2-9de9-e07f37c95353" providerId="AD" clId="Web-{88B51232-376C-4E4A-BF3B-4403C8860715}" dt="2020-12-13T13:25:06.094" v="170" actId="20577"/>
          <ac:spMkLst>
            <pc:docMk/>
            <pc:sldMk cId="2145597411" sldId="431"/>
            <ac:spMk id="6" creationId="{4985D66A-DC27-453F-961C-A1064A5021B7}"/>
          </ac:spMkLst>
        </pc:spChg>
      </pc:sldChg>
      <pc:sldChg chg="del">
        <pc:chgData name="Jodie Timmins" userId="S::jodietimmins@avps.org.uk::d74fb231-8a48-4ec2-9de9-e07f37c95353" providerId="AD" clId="Web-{88B51232-376C-4E4A-BF3B-4403C8860715}" dt="2020-12-13T13:59:31.963" v="178"/>
        <pc:sldMkLst>
          <pc:docMk/>
          <pc:sldMk cId="3208444075" sldId="432"/>
        </pc:sldMkLst>
      </pc:sldChg>
      <pc:sldChg chg="del">
        <pc:chgData name="Jodie Timmins" userId="S::jodietimmins@avps.org.uk::d74fb231-8a48-4ec2-9de9-e07f37c95353" providerId="AD" clId="Web-{88B51232-376C-4E4A-BF3B-4403C8860715}" dt="2020-12-13T13:59:35.776" v="180"/>
        <pc:sldMkLst>
          <pc:docMk/>
          <pc:sldMk cId="1903456508" sldId="433"/>
        </pc:sldMkLst>
      </pc:sldChg>
      <pc:sldChg chg="del">
        <pc:chgData name="Jodie Timmins" userId="S::jodietimmins@avps.org.uk::d74fb231-8a48-4ec2-9de9-e07f37c95353" providerId="AD" clId="Web-{88B51232-376C-4E4A-BF3B-4403C8860715}" dt="2020-12-13T13:59:34.479" v="179"/>
        <pc:sldMkLst>
          <pc:docMk/>
          <pc:sldMk cId="2770618329" sldId="434"/>
        </pc:sldMkLst>
      </pc:sldChg>
      <pc:sldChg chg="addSp modSp">
        <pc:chgData name="Jodie Timmins" userId="S::jodietimmins@avps.org.uk::d74fb231-8a48-4ec2-9de9-e07f37c95353" providerId="AD" clId="Web-{88B51232-376C-4E4A-BF3B-4403C8860715}" dt="2020-12-13T14:00:38.386" v="209" actId="1076"/>
        <pc:sldMkLst>
          <pc:docMk/>
          <pc:sldMk cId="3132196088" sldId="435"/>
        </pc:sldMkLst>
        <pc:spChg chg="mod">
          <ac:chgData name="Jodie Timmins" userId="S::jodietimmins@avps.org.uk::d74fb231-8a48-4ec2-9de9-e07f37c95353" providerId="AD" clId="Web-{88B51232-376C-4E4A-BF3B-4403C8860715}" dt="2020-12-13T13:59:50.854" v="190" actId="20577"/>
          <ac:spMkLst>
            <pc:docMk/>
            <pc:sldMk cId="3132196088" sldId="435"/>
            <ac:spMk id="2" creationId="{D3BD52E2-4B78-42F0-8FE5-1B65D9E1BC61}"/>
          </ac:spMkLst>
        </pc:spChg>
        <pc:spChg chg="mod">
          <ac:chgData name="Jodie Timmins" userId="S::jodietimmins@avps.org.uk::d74fb231-8a48-4ec2-9de9-e07f37c95353" providerId="AD" clId="Web-{88B51232-376C-4E4A-BF3B-4403C8860715}" dt="2020-12-13T14:00:19.479" v="199" actId="20577"/>
          <ac:spMkLst>
            <pc:docMk/>
            <pc:sldMk cId="3132196088" sldId="435"/>
            <ac:spMk id="3" creationId="{5BC7683A-F918-4E66-B959-C52A510E2C0B}"/>
          </ac:spMkLst>
        </pc:spChg>
        <pc:spChg chg="add mod">
          <ac:chgData name="Jodie Timmins" userId="S::jodietimmins@avps.org.uk::d74fb231-8a48-4ec2-9de9-e07f37c95353" providerId="AD" clId="Web-{88B51232-376C-4E4A-BF3B-4403C8860715}" dt="2020-12-13T14:00:38.386" v="209" actId="1076"/>
          <ac:spMkLst>
            <pc:docMk/>
            <pc:sldMk cId="3132196088" sldId="435"/>
            <ac:spMk id="6" creationId="{97B067EB-583E-4F79-988F-FDE0EB34E7AD}"/>
          </ac:spMkLst>
        </pc:spChg>
      </pc:sldChg>
      <pc:sldChg chg="addSp modSp ord addAnim modAnim">
        <pc:chgData name="Jodie Timmins" userId="S::jodietimmins@avps.org.uk::d74fb231-8a48-4ec2-9de9-e07f37c95353" providerId="AD" clId="Web-{88B51232-376C-4E4A-BF3B-4403C8860715}" dt="2020-12-13T14:24:23.071" v="400"/>
        <pc:sldMkLst>
          <pc:docMk/>
          <pc:sldMk cId="2833394373" sldId="436"/>
        </pc:sldMkLst>
        <pc:spChg chg="mod">
          <ac:chgData name="Jodie Timmins" userId="S::jodietimmins@avps.org.uk::d74fb231-8a48-4ec2-9de9-e07f37c95353" providerId="AD" clId="Web-{88B51232-376C-4E4A-BF3B-4403C8860715}" dt="2020-12-13T14:24:00.180" v="385" actId="20577"/>
          <ac:spMkLst>
            <pc:docMk/>
            <pc:sldMk cId="2833394373" sldId="436"/>
            <ac:spMk id="3" creationId="{628A5B54-6D39-4973-8661-088B86704EBB}"/>
          </ac:spMkLst>
        </pc:spChg>
        <pc:spChg chg="add mod">
          <ac:chgData name="Jodie Timmins" userId="S::jodietimmins@avps.org.uk::d74fb231-8a48-4ec2-9de9-e07f37c95353" providerId="AD" clId="Web-{88B51232-376C-4E4A-BF3B-4403C8860715}" dt="2020-12-13T14:24:14.508" v="396" actId="1076"/>
          <ac:spMkLst>
            <pc:docMk/>
            <pc:sldMk cId="2833394373" sldId="436"/>
            <ac:spMk id="6" creationId="{7C7040A6-98CD-4E44-B3EE-FD6C55DE09CC}"/>
          </ac:spMkLst>
        </pc:spChg>
      </pc:sldChg>
      <pc:sldChg chg="addSp delSp modSp add del">
        <pc:chgData name="Jodie Timmins" userId="S::jodietimmins@avps.org.uk::d74fb231-8a48-4ec2-9de9-e07f37c95353" providerId="AD" clId="Web-{88B51232-376C-4E4A-BF3B-4403C8860715}" dt="2020-12-13T14:23:20.758" v="374" actId="20577"/>
        <pc:sldMkLst>
          <pc:docMk/>
          <pc:sldMk cId="3607116715" sldId="445"/>
        </pc:sldMkLst>
        <pc:spChg chg="del mod">
          <ac:chgData name="Jodie Timmins" userId="S::jodietimmins@avps.org.uk::d74fb231-8a48-4ec2-9de9-e07f37c95353" providerId="AD" clId="Web-{88B51232-376C-4E4A-BF3B-4403C8860715}" dt="2020-12-13T14:19:33.100" v="298"/>
          <ac:spMkLst>
            <pc:docMk/>
            <pc:sldMk cId="3607116715" sldId="445"/>
            <ac:spMk id="3" creationId="{B88E2956-E042-4CA2-9C36-E27296BDA066}"/>
          </ac:spMkLst>
        </pc:spChg>
        <pc:spChg chg="add mod">
          <ac:chgData name="Jodie Timmins" userId="S::jodietimmins@avps.org.uk::d74fb231-8a48-4ec2-9de9-e07f37c95353" providerId="AD" clId="Web-{88B51232-376C-4E4A-BF3B-4403C8860715}" dt="2020-12-13T14:22:17.867" v="331" actId="20577"/>
          <ac:spMkLst>
            <pc:docMk/>
            <pc:sldMk cId="3607116715" sldId="445"/>
            <ac:spMk id="6" creationId="{C8CA9F1D-073F-44BA-8E08-0493DA5FE53A}"/>
          </ac:spMkLst>
        </pc:spChg>
        <pc:spChg chg="add mod">
          <ac:chgData name="Jodie Timmins" userId="S::jodietimmins@avps.org.uk::d74fb231-8a48-4ec2-9de9-e07f37c95353" providerId="AD" clId="Web-{88B51232-376C-4E4A-BF3B-4403C8860715}" dt="2020-12-13T14:23:20.758" v="374" actId="20577"/>
          <ac:spMkLst>
            <pc:docMk/>
            <pc:sldMk cId="3607116715" sldId="445"/>
            <ac:spMk id="8" creationId="{98854B65-F056-4CE5-A2C8-16E575BB41BB}"/>
          </ac:spMkLst>
        </pc:spChg>
        <pc:spChg chg="add mod">
          <ac:chgData name="Jodie Timmins" userId="S::jodietimmins@avps.org.uk::d74fb231-8a48-4ec2-9de9-e07f37c95353" providerId="AD" clId="Web-{88B51232-376C-4E4A-BF3B-4403C8860715}" dt="2020-12-13T14:22:46.414" v="359" actId="1076"/>
          <ac:spMkLst>
            <pc:docMk/>
            <pc:sldMk cId="3607116715" sldId="445"/>
            <ac:spMk id="10" creationId="{68E30353-92C0-4E8D-8CDB-C65839F1FFE2}"/>
          </ac:spMkLst>
        </pc:spChg>
        <pc:spChg chg="add del mod">
          <ac:chgData name="Jodie Timmins" userId="S::jodietimmins@avps.org.uk::d74fb231-8a48-4ec2-9de9-e07f37c95353" providerId="AD" clId="Web-{88B51232-376C-4E4A-BF3B-4403C8860715}" dt="2020-12-13T14:22:52.367" v="362"/>
          <ac:spMkLst>
            <pc:docMk/>
            <pc:sldMk cId="3607116715" sldId="445"/>
            <ac:spMk id="11" creationId="{557AC570-2E12-460F-A27A-2C1B9334C661}"/>
          </ac:spMkLst>
        </pc:spChg>
        <pc:spChg chg="add mod">
          <ac:chgData name="Jodie Timmins" userId="S::jodietimmins@avps.org.uk::d74fb231-8a48-4ec2-9de9-e07f37c95353" providerId="AD" clId="Web-{88B51232-376C-4E4A-BF3B-4403C8860715}" dt="2020-12-13T14:23:15.024" v="373" actId="1076"/>
          <ac:spMkLst>
            <pc:docMk/>
            <pc:sldMk cId="3607116715" sldId="445"/>
            <ac:spMk id="12" creationId="{D904A6BF-D207-46D0-97CC-32FE59586E70}"/>
          </ac:spMkLst>
        </pc:spChg>
        <pc:cxnChg chg="add mod">
          <ac:chgData name="Jodie Timmins" userId="S::jodietimmins@avps.org.uk::d74fb231-8a48-4ec2-9de9-e07f37c95353" providerId="AD" clId="Web-{88B51232-376C-4E4A-BF3B-4403C8860715}" dt="2020-12-13T14:20:58.710" v="325" actId="1076"/>
          <ac:cxnSpMkLst>
            <pc:docMk/>
            <pc:sldMk cId="3607116715" sldId="445"/>
            <ac:cxnSpMk id="7" creationId="{C75A08FA-6D15-4117-B505-EDBFA2E110D8}"/>
          </ac:cxnSpMkLst>
        </pc:cxnChg>
        <pc:cxnChg chg="add del mod">
          <ac:chgData name="Jodie Timmins" userId="S::jodietimmins@avps.org.uk::d74fb231-8a48-4ec2-9de9-e07f37c95353" providerId="AD" clId="Web-{88B51232-376C-4E4A-BF3B-4403C8860715}" dt="2020-12-13T14:22:17.851" v="330"/>
          <ac:cxnSpMkLst>
            <pc:docMk/>
            <pc:sldMk cId="3607116715" sldId="445"/>
            <ac:cxnSpMk id="9" creationId="{537E7EBC-98DB-48D7-B4A8-CCFF6CA98413}"/>
          </ac:cxnSpMkLst>
        </pc:cxnChg>
      </pc:sldChg>
      <pc:sldChg chg="del">
        <pc:chgData name="Jodie Timmins" userId="S::jodietimmins@avps.org.uk::d74fb231-8a48-4ec2-9de9-e07f37c95353" providerId="AD" clId="Web-{88B51232-376C-4E4A-BF3B-4403C8860715}" dt="2020-12-13T13:04:41.627" v="0"/>
        <pc:sldMkLst>
          <pc:docMk/>
          <pc:sldMk cId="4253526952" sldId="446"/>
        </pc:sldMkLst>
      </pc:sldChg>
      <pc:sldChg chg="del">
        <pc:chgData name="Jodie Timmins" userId="S::jodietimmins@avps.org.uk::d74fb231-8a48-4ec2-9de9-e07f37c95353" providerId="AD" clId="Web-{88B51232-376C-4E4A-BF3B-4403C8860715}" dt="2020-12-13T13:05:03.846" v="5"/>
        <pc:sldMkLst>
          <pc:docMk/>
          <pc:sldMk cId="770868446" sldId="450"/>
        </pc:sldMkLst>
      </pc:sldChg>
      <pc:sldChg chg="del">
        <pc:chgData name="Jodie Timmins" userId="S::jodietimmins@avps.org.uk::d74fb231-8a48-4ec2-9de9-e07f37c95353" providerId="AD" clId="Web-{88B51232-376C-4E4A-BF3B-4403C8860715}" dt="2020-12-13T13:40:40.373" v="177"/>
        <pc:sldMkLst>
          <pc:docMk/>
          <pc:sldMk cId="123454306" sldId="451"/>
        </pc:sldMkLst>
      </pc:sldChg>
      <pc:sldChg chg="del">
        <pc:chgData name="Jodie Timmins" userId="S::jodietimmins@avps.org.uk::d74fb231-8a48-4ec2-9de9-e07f37c95353" providerId="AD" clId="Web-{88B51232-376C-4E4A-BF3B-4403C8860715}" dt="2020-12-13T14:25:08.243" v="401"/>
        <pc:sldMkLst>
          <pc:docMk/>
          <pc:sldMk cId="1558691950" sldId="452"/>
        </pc:sldMkLst>
      </pc:sldChg>
      <pc:sldChg chg="modSp">
        <pc:chgData name="Jodie Timmins" userId="S::jodietimmins@avps.org.uk::d74fb231-8a48-4ec2-9de9-e07f37c95353" providerId="AD" clId="Web-{88B51232-376C-4E4A-BF3B-4403C8860715}" dt="2020-12-13T13:17:52.167" v="77" actId="20577"/>
        <pc:sldMkLst>
          <pc:docMk/>
          <pc:sldMk cId="698207984" sldId="455"/>
        </pc:sldMkLst>
        <pc:spChg chg="mod">
          <ac:chgData name="Jodie Timmins" userId="S::jodietimmins@avps.org.uk::d74fb231-8a48-4ec2-9de9-e07f37c95353" providerId="AD" clId="Web-{88B51232-376C-4E4A-BF3B-4403C8860715}" dt="2020-12-13T13:17:52.167" v="77" actId="20577"/>
          <ac:spMkLst>
            <pc:docMk/>
            <pc:sldMk cId="698207984" sldId="455"/>
            <ac:spMk id="2" creationId="{B97E412B-66A7-4C09-9EBB-B2ECA23D202B}"/>
          </ac:spMkLst>
        </pc:spChg>
      </pc:sldChg>
      <pc:sldChg chg="addSp delSp modSp add replId addAnim modAnim">
        <pc:chgData name="Jodie Timmins" userId="S::jodietimmins@avps.org.uk::d74fb231-8a48-4ec2-9de9-e07f37c95353" providerId="AD" clId="Web-{88B51232-376C-4E4A-BF3B-4403C8860715}" dt="2020-12-13T13:17:26.073" v="45" actId="1076"/>
        <pc:sldMkLst>
          <pc:docMk/>
          <pc:sldMk cId="3812938445" sldId="456"/>
        </pc:sldMkLst>
        <pc:spChg chg="del">
          <ac:chgData name="Jodie Timmins" userId="S::jodietimmins@avps.org.uk::d74fb231-8a48-4ec2-9de9-e07f37c95353" providerId="AD" clId="Web-{88B51232-376C-4E4A-BF3B-4403C8860715}" dt="2020-12-13T13:15:11.322" v="24"/>
          <ac:spMkLst>
            <pc:docMk/>
            <pc:sldMk cId="3812938445" sldId="456"/>
            <ac:spMk id="3" creationId="{776F0C88-77DC-4CD6-82B1-0539684B1AE6}"/>
          </ac:spMkLst>
        </pc:spChg>
        <pc:spChg chg="del">
          <ac:chgData name="Jodie Timmins" userId="S::jodietimmins@avps.org.uk::d74fb231-8a48-4ec2-9de9-e07f37c95353" providerId="AD" clId="Web-{88B51232-376C-4E4A-BF3B-4403C8860715}" dt="2020-12-13T13:13:04.180" v="23"/>
          <ac:spMkLst>
            <pc:docMk/>
            <pc:sldMk cId="3812938445" sldId="456"/>
            <ac:spMk id="5" creationId="{183BD62E-DC1C-4E52-88DC-43E5EFE42CB9}"/>
          </ac:spMkLst>
        </pc:spChg>
        <pc:picChg chg="add mod">
          <ac:chgData name="Jodie Timmins" userId="S::jodietimmins@avps.org.uk::d74fb231-8a48-4ec2-9de9-e07f37c95353" providerId="AD" clId="Web-{88B51232-376C-4E4A-BF3B-4403C8860715}" dt="2020-12-13T13:15:46.150" v="34" actId="1076"/>
          <ac:picMkLst>
            <pc:docMk/>
            <pc:sldMk cId="3812938445" sldId="456"/>
            <ac:picMk id="7" creationId="{88A17B3E-D109-4114-8570-5C5009B94F74}"/>
          </ac:picMkLst>
        </pc:picChg>
        <pc:picChg chg="add mod">
          <ac:chgData name="Jodie Timmins" userId="S::jodietimmins@avps.org.uk::d74fb231-8a48-4ec2-9de9-e07f37c95353" providerId="AD" clId="Web-{88B51232-376C-4E4A-BF3B-4403C8860715}" dt="2020-12-13T13:16:48.494" v="38" actId="1076"/>
          <ac:picMkLst>
            <pc:docMk/>
            <pc:sldMk cId="3812938445" sldId="456"/>
            <ac:picMk id="8" creationId="{6CC8CD65-DFB3-4F0D-BDE5-33D06B8FA325}"/>
          </ac:picMkLst>
        </pc:picChg>
        <pc:picChg chg="add mod">
          <ac:chgData name="Jodie Timmins" userId="S::jodietimmins@avps.org.uk::d74fb231-8a48-4ec2-9de9-e07f37c95353" providerId="AD" clId="Web-{88B51232-376C-4E4A-BF3B-4403C8860715}" dt="2020-12-13T13:17:26.073" v="45" actId="1076"/>
          <ac:picMkLst>
            <pc:docMk/>
            <pc:sldMk cId="3812938445" sldId="456"/>
            <ac:picMk id="9" creationId="{8B10F5B1-CDD6-4347-A358-546A229244CF}"/>
          </ac:picMkLst>
        </pc:picChg>
      </pc:sldChg>
      <pc:sldChg chg="addSp delSp modSp add ord replId delAnim">
        <pc:chgData name="Jodie Timmins" userId="S::jodietimmins@avps.org.uk::d74fb231-8a48-4ec2-9de9-e07f37c95353" providerId="AD" clId="Web-{88B51232-376C-4E4A-BF3B-4403C8860715}" dt="2020-12-13T13:19:14.230" v="122" actId="1076"/>
        <pc:sldMkLst>
          <pc:docMk/>
          <pc:sldMk cId="2906484832" sldId="457"/>
        </pc:sldMkLst>
        <pc:spChg chg="mod">
          <ac:chgData name="Jodie Timmins" userId="S::jodietimmins@avps.org.uk::d74fb231-8a48-4ec2-9de9-e07f37c95353" providerId="AD" clId="Web-{88B51232-376C-4E4A-BF3B-4403C8860715}" dt="2020-12-13T13:18:20.854" v="109" actId="20577"/>
          <ac:spMkLst>
            <pc:docMk/>
            <pc:sldMk cId="2906484832" sldId="457"/>
            <ac:spMk id="2" creationId="{07942A07-B953-4B16-B0D6-DB0444966884}"/>
          </ac:spMkLst>
        </pc:spChg>
        <pc:spChg chg="add mod">
          <ac:chgData name="Jodie Timmins" userId="S::jodietimmins@avps.org.uk::d74fb231-8a48-4ec2-9de9-e07f37c95353" providerId="AD" clId="Web-{88B51232-376C-4E4A-BF3B-4403C8860715}" dt="2020-12-13T13:19:14.230" v="122" actId="1076"/>
          <ac:spMkLst>
            <pc:docMk/>
            <pc:sldMk cId="2906484832" sldId="457"/>
            <ac:spMk id="3" creationId="{4B8B5F87-D1A7-4CC6-950B-44BDA085297E}"/>
          </ac:spMkLst>
        </pc:spChg>
        <pc:picChg chg="del">
          <ac:chgData name="Jodie Timmins" userId="S::jodietimmins@avps.org.uk::d74fb231-8a48-4ec2-9de9-e07f37c95353" providerId="AD" clId="Web-{88B51232-376C-4E4A-BF3B-4403C8860715}" dt="2020-12-13T13:18:12.886" v="82"/>
          <ac:picMkLst>
            <pc:docMk/>
            <pc:sldMk cId="2906484832" sldId="457"/>
            <ac:picMk id="7" creationId="{88A17B3E-D109-4114-8570-5C5009B94F74}"/>
          </ac:picMkLst>
        </pc:picChg>
        <pc:picChg chg="del">
          <ac:chgData name="Jodie Timmins" userId="S::jodietimmins@avps.org.uk::d74fb231-8a48-4ec2-9de9-e07f37c95353" providerId="AD" clId="Web-{88B51232-376C-4E4A-BF3B-4403C8860715}" dt="2020-12-13T13:18:14.417" v="84"/>
          <ac:picMkLst>
            <pc:docMk/>
            <pc:sldMk cId="2906484832" sldId="457"/>
            <ac:picMk id="8" creationId="{6CC8CD65-DFB3-4F0D-BDE5-33D06B8FA325}"/>
          </ac:picMkLst>
        </pc:picChg>
        <pc:picChg chg="del">
          <ac:chgData name="Jodie Timmins" userId="S::jodietimmins@avps.org.uk::d74fb231-8a48-4ec2-9de9-e07f37c95353" providerId="AD" clId="Web-{88B51232-376C-4E4A-BF3B-4403C8860715}" dt="2020-12-13T13:18:13.526" v="83"/>
          <ac:picMkLst>
            <pc:docMk/>
            <pc:sldMk cId="2906484832" sldId="457"/>
            <ac:picMk id="9" creationId="{8B10F5B1-CDD6-4347-A358-546A229244CF}"/>
          </ac:picMkLst>
        </pc:picChg>
      </pc:sldChg>
      <pc:sldChg chg="modSp add replId">
        <pc:chgData name="Jodie Timmins" userId="S::jodietimmins@avps.org.uk::d74fb231-8a48-4ec2-9de9-e07f37c95353" providerId="AD" clId="Web-{88B51232-376C-4E4A-BF3B-4403C8860715}" dt="2020-12-13T14:09:22.016" v="282" actId="20577"/>
        <pc:sldMkLst>
          <pc:docMk/>
          <pc:sldMk cId="2831794043" sldId="458"/>
        </pc:sldMkLst>
        <pc:spChg chg="mod">
          <ac:chgData name="Jodie Timmins" userId="S::jodietimmins@avps.org.uk::d74fb231-8a48-4ec2-9de9-e07f37c95353" providerId="AD" clId="Web-{88B51232-376C-4E4A-BF3B-4403C8860715}" dt="2020-12-13T14:09:22.016" v="282" actId="20577"/>
          <ac:spMkLst>
            <pc:docMk/>
            <pc:sldMk cId="2831794043" sldId="458"/>
            <ac:spMk id="3" creationId="{5BC7683A-F918-4E66-B959-C52A510E2C0B}"/>
          </ac:spMkLst>
        </pc:spChg>
      </pc:sldChg>
      <pc:sldChg chg="addSp delSp modSp add replId delAnim">
        <pc:chgData name="Jodie Timmins" userId="S::jodietimmins@avps.org.uk::d74fb231-8a48-4ec2-9de9-e07f37c95353" providerId="AD" clId="Web-{88B51232-376C-4E4A-BF3B-4403C8860715}" dt="2020-12-13T14:53:24.838" v="417" actId="14100"/>
        <pc:sldMkLst>
          <pc:docMk/>
          <pc:sldMk cId="4284450500" sldId="459"/>
        </pc:sldMkLst>
        <pc:spChg chg="mod">
          <ac:chgData name="Jodie Timmins" userId="S::jodietimmins@avps.org.uk::d74fb231-8a48-4ec2-9de9-e07f37c95353" providerId="AD" clId="Web-{88B51232-376C-4E4A-BF3B-4403C8860715}" dt="2020-12-13T14:52:46.244" v="403" actId="20577"/>
          <ac:spMkLst>
            <pc:docMk/>
            <pc:sldMk cId="4284450500" sldId="459"/>
            <ac:spMk id="2" creationId="{CEA83874-7B0C-4C06-9BAF-4FB26CDA910C}"/>
          </ac:spMkLst>
        </pc:spChg>
        <pc:spChg chg="del">
          <ac:chgData name="Jodie Timmins" userId="S::jodietimmins@avps.org.uk::d74fb231-8a48-4ec2-9de9-e07f37c95353" providerId="AD" clId="Web-{88B51232-376C-4E4A-BF3B-4403C8860715}" dt="2020-12-13T14:52:59.338" v="408"/>
          <ac:spMkLst>
            <pc:docMk/>
            <pc:sldMk cId="4284450500" sldId="459"/>
            <ac:spMk id="3" creationId="{628A5B54-6D39-4973-8661-088B86704EBB}"/>
          </ac:spMkLst>
        </pc:spChg>
        <pc:spChg chg="del mod">
          <ac:chgData name="Jodie Timmins" userId="S::jodietimmins@avps.org.uk::d74fb231-8a48-4ec2-9de9-e07f37c95353" providerId="AD" clId="Web-{88B51232-376C-4E4A-BF3B-4403C8860715}" dt="2020-12-13T14:52:59.369" v="409"/>
          <ac:spMkLst>
            <pc:docMk/>
            <pc:sldMk cId="4284450500" sldId="459"/>
            <ac:spMk id="6" creationId="{7C7040A6-98CD-4E44-B3EE-FD6C55DE09CC}"/>
          </ac:spMkLst>
        </pc:spChg>
        <pc:spChg chg="add mod">
          <ac:chgData name="Jodie Timmins" userId="S::jodietimmins@avps.org.uk::d74fb231-8a48-4ec2-9de9-e07f37c95353" providerId="AD" clId="Web-{88B51232-376C-4E4A-BF3B-4403C8860715}" dt="2020-12-13T14:53:24.838" v="417" actId="14100"/>
          <ac:spMkLst>
            <pc:docMk/>
            <pc:sldMk cId="4284450500" sldId="459"/>
            <ac:spMk id="8" creationId="{8D777074-4196-4E1D-A5E7-EAD61829F72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CD45B-7040-4913-8365-F2EC1F0F76C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7CB68-3DD2-4D71-B794-67EC8B45C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20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CB68-3DD2-4D71-B794-67EC8B45CD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983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CB68-3DD2-4D71-B794-67EC8B45CD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43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CB68-3DD2-4D71-B794-67EC8B45CD6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2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E767-64D8-487D-BBD5-F74EB5C3A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0A129-1020-4497-8051-C114B6247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905ED-D6EF-4967-B572-F7B2AD50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A7CE-CF7D-4783-A770-575002324E01}" type="datetime1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16E1D-C86F-414E-A498-C6054554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23991-77CE-4447-BCE7-94566510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5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1B37-EB2A-49AD-B62D-82B34AED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E7257-42D7-4EA1-9DB5-C5028453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DD1DD-A130-49D1-AC96-6C29676B2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5937-8DD8-4AEE-9C7E-FF8BB9328038}" type="datetime1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A7D7F-701A-4FEC-B44A-5DBD0AFB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B4538-9435-4840-87E3-D60653A3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7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EDE89-29C5-411B-BC06-0C0FB00203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3C87B-E368-4C56-886A-3D752DE87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E2851-E912-46AD-B2D8-7BCD1971C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5691-4FC4-44FA-9548-7991D50E6672}" type="datetime1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9BB9B-29A6-42E6-93B0-5FE456DFB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43FF5-0CF6-4D4A-B057-9CC660F1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9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0675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246" y="6308000"/>
            <a:ext cx="1510957" cy="320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274" y="2437010"/>
            <a:ext cx="9559457" cy="11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1699" y="-6983"/>
            <a:ext cx="6090304" cy="6864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57" y="3003497"/>
            <a:ext cx="5194815" cy="6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240"/>
            <a:ext cx="12192000" cy="687324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" y="2"/>
            <a:ext cx="6865620" cy="6865620"/>
          </a:xfrm>
          <a:prstGeom prst="rect">
            <a:avLst/>
          </a:prstGeom>
          <a:solidFill>
            <a:srgbClr val="E4381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87" y="3029733"/>
            <a:ext cx="5491248" cy="6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7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1691" y="1187623"/>
            <a:ext cx="10515600" cy="15196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765"/>
              </a:spcBef>
              <a:buNone/>
              <a:defRPr sz="294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0407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36145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0053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691" y="291069"/>
            <a:ext cx="10515600" cy="642292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3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9472" y="1187623"/>
            <a:ext cx="10515600" cy="15196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65"/>
              </a:spcBef>
              <a:buNone/>
              <a:defRPr sz="294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0407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36145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0053" indent="0">
              <a:buNone/>
              <a:defRPr sz="147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6422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90" y="291069"/>
            <a:ext cx="11151917" cy="642292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8288" y="1187621"/>
            <a:ext cx="11151917" cy="1601079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208924" indent="-208924">
              <a:buFont typeface="Wingdings" pitchFamily="2" charset="2"/>
              <a:buChar char=""/>
              <a:defRPr sz="2941"/>
            </a:lvl1pPr>
            <a:lvl2pPr marL="380498" indent="-171575">
              <a:buFont typeface="Wingdings" pitchFamily="2" charset="2"/>
              <a:buChar char=""/>
              <a:defRPr>
                <a:latin typeface="+mn-lt"/>
              </a:defRPr>
            </a:lvl2pPr>
            <a:lvl3pPr marL="545069" indent="-164571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72290" indent="-127222">
              <a:buFont typeface="Wingdings" pitchFamily="2" charset="2"/>
              <a:buChar char=""/>
              <a:defRPr>
                <a:latin typeface="+mn-lt"/>
              </a:defRPr>
            </a:lvl4pPr>
            <a:lvl5pPr marL="799511" indent="-127222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4" y="1447802"/>
            <a:ext cx="5079001" cy="1519647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sz="294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471"/>
            </a:lvl2pPr>
            <a:lvl3pPr marL="171575" indent="0">
              <a:buNone/>
              <a:defRPr sz="1471"/>
            </a:lvl3pPr>
            <a:lvl4pPr marL="336145" indent="0">
              <a:buNone/>
              <a:defRPr sz="1471"/>
            </a:lvl4pPr>
            <a:lvl5pPr marL="510053" indent="0">
              <a:buNone/>
              <a:defRPr sz="147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6" y="1447804"/>
            <a:ext cx="5074237" cy="1495538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lang="en-US" sz="2941" kern="1200" spc="-52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334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157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38480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0538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4" y="1447803"/>
            <a:ext cx="5079001" cy="1519647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sz="294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1575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36145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0053" indent="0">
              <a:buNone/>
              <a:defRPr sz="147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02840" y="1447804"/>
            <a:ext cx="5150963" cy="1495538"/>
          </a:xfrm>
        </p:spPr>
        <p:txBody>
          <a:bodyPr/>
          <a:lstStyle>
            <a:lvl1pPr marL="0" indent="0">
              <a:spcBef>
                <a:spcPts val="882"/>
              </a:spcBef>
              <a:buNone/>
              <a:defRPr lang="en-US" sz="294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34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157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38480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05385" marR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471" kern="1200" spc="-52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6722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5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6476-BF35-4E04-8133-B9979BD6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E7DA4-40A9-4A24-89E4-0E1141844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A93D6-86BD-423B-8E1D-27C0BCA7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65AC-8B7B-4E31-9C8A-16CBDEBFB8FC}" type="datetime1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D1529-E495-4D5F-8C45-EB4980C1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C154A-8561-4720-B898-BBF401C3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27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-23170" y="0"/>
            <a:ext cx="5986463" cy="6858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616" tIns="33616" rIns="33616" bIns="336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72068" fontAlgn="base">
              <a:spcBef>
                <a:spcPct val="0"/>
              </a:spcBef>
              <a:spcAft>
                <a:spcPct val="0"/>
              </a:spcAft>
            </a:pPr>
            <a:endParaRPr lang="en-US" sz="1618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3211" y="1124348"/>
            <a:ext cx="5090160" cy="591252"/>
          </a:xfrm>
        </p:spPr>
        <p:txBody>
          <a:bodyPr>
            <a:spAutoFit/>
          </a:bodyPr>
          <a:lstStyle>
            <a:lvl1pPr>
              <a:defRPr sz="3602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211" y="2057566"/>
            <a:ext cx="5090160" cy="418191"/>
          </a:xfrm>
        </p:spPr>
        <p:txBody>
          <a:bodyPr>
            <a:spAutoFit/>
          </a:bodyPr>
          <a:lstStyle>
            <a:lvl1pPr marL="0" indent="0">
              <a:buNone/>
              <a:defRPr sz="2353">
                <a:solidFill>
                  <a:schemeClr val="bg1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86437" y="1674013"/>
            <a:ext cx="5111128" cy="296043"/>
          </a:xfrm>
        </p:spPr>
        <p:txBody>
          <a:bodyPr>
            <a:spAutoFit/>
          </a:bodyPr>
          <a:lstStyle>
            <a:lvl1pPr marL="0" indent="0">
              <a:buNone/>
              <a:defRPr sz="1471" baseline="0">
                <a:solidFill>
                  <a:srgbClr val="5D5D5D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</p:spTree>
    <p:extLst>
      <p:ext uri="{BB962C8B-B14F-4D97-AF65-F5344CB8AC3E}">
        <p14:creationId xmlns:p14="http://schemas.microsoft.com/office/powerpoint/2010/main" val="37860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26364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7912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12192000" cy="1729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5367" y="434803"/>
            <a:ext cx="10515600" cy="7033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sz="4412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here…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7721" y="2571751"/>
            <a:ext cx="4724400" cy="336759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1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69380" y="2571750"/>
            <a:ext cx="4724400" cy="336759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2 here…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01993" y="3189115"/>
            <a:ext cx="4730129" cy="275717"/>
          </a:xfrm>
        </p:spPr>
        <p:txBody>
          <a:bodyPr>
            <a:spAutoFit/>
          </a:bodyPr>
          <a:lstStyle>
            <a:lvl1pPr marL="0" indent="0">
              <a:buNone/>
              <a:defRPr sz="1324" baseline="0">
                <a:solidFill>
                  <a:srgbClr val="5D5D5D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477002" y="3189115"/>
            <a:ext cx="4730129" cy="275717"/>
          </a:xfrm>
        </p:spPr>
        <p:txBody>
          <a:bodyPr>
            <a:spAutoFit/>
          </a:bodyPr>
          <a:lstStyle>
            <a:lvl1pPr marL="0" indent="0">
              <a:buNone/>
              <a:defRPr sz="1324" baseline="0">
                <a:solidFill>
                  <a:srgbClr val="5D5D5D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88381" y="0"/>
            <a:ext cx="6103620" cy="6858000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22721" y="564604"/>
            <a:ext cx="723900" cy="723178"/>
          </a:xfrm>
          <a:prstGeom prst="rect">
            <a:avLst/>
          </a:prstGeom>
          <a:solidFill>
            <a:srgbClr val="F18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1" y="560008"/>
            <a:ext cx="5090160" cy="591252"/>
          </a:xfrm>
        </p:spPr>
        <p:txBody>
          <a:bodyPr>
            <a:spAutoFit/>
          </a:bodyPr>
          <a:lstStyle>
            <a:lvl1pPr>
              <a:defRPr sz="3602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4824142"/>
            <a:ext cx="6088380" cy="377539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3283" y="1688619"/>
            <a:ext cx="5076835" cy="336759"/>
          </a:xfrm>
        </p:spPr>
        <p:txBody>
          <a:bodyPr>
            <a:spAutoFit/>
          </a:bodyPr>
          <a:lstStyle>
            <a:lvl1pPr marL="0" indent="0">
              <a:buNone/>
              <a:defRPr sz="1765">
                <a:solidFill>
                  <a:schemeClr val="tx1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copy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426431" y="564606"/>
            <a:ext cx="4385708" cy="275717"/>
          </a:xfrm>
        </p:spPr>
        <p:txBody>
          <a:bodyPr>
            <a:spAutoFit/>
          </a:bodyPr>
          <a:lstStyle>
            <a:lvl1pPr marL="0" indent="0">
              <a:buNone/>
              <a:defRPr sz="1324">
                <a:solidFill>
                  <a:srgbClr val="EB3E1B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•   </a:t>
            </a:r>
            <a:r>
              <a:rPr lang="en-US" sz="1324">
                <a:solidFill>
                  <a:schemeClr val="bg1"/>
                </a:solidFill>
              </a:rPr>
              <a:t>Subtitle copy here...</a:t>
            </a:r>
          </a:p>
        </p:txBody>
      </p:sp>
      <p:sp>
        <p:nvSpPr>
          <p:cNvPr id="13" name="Freeform 23"/>
          <p:cNvSpPr>
            <a:spLocks noEditPoints="1"/>
          </p:cNvSpPr>
          <p:nvPr userDrawn="1"/>
        </p:nvSpPr>
        <p:spPr bwMode="black">
          <a:xfrm>
            <a:off x="6668135" y="708783"/>
            <a:ext cx="433071" cy="434816"/>
          </a:xfrm>
          <a:custGeom>
            <a:avLst/>
            <a:gdLst>
              <a:gd name="T0" fmla="*/ 108 w 150"/>
              <a:gd name="T1" fmla="*/ 104 h 150"/>
              <a:gd name="T2" fmla="*/ 42 w 150"/>
              <a:gd name="T3" fmla="*/ 104 h 150"/>
              <a:gd name="T4" fmla="*/ 38 w 150"/>
              <a:gd name="T5" fmla="*/ 100 h 150"/>
              <a:gd name="T6" fmla="*/ 38 w 150"/>
              <a:gd name="T7" fmla="*/ 50 h 150"/>
              <a:gd name="T8" fmla="*/ 42 w 150"/>
              <a:gd name="T9" fmla="*/ 46 h 150"/>
              <a:gd name="T10" fmla="*/ 108 w 150"/>
              <a:gd name="T11" fmla="*/ 46 h 150"/>
              <a:gd name="T12" fmla="*/ 112 w 150"/>
              <a:gd name="T13" fmla="*/ 50 h 150"/>
              <a:gd name="T14" fmla="*/ 112 w 150"/>
              <a:gd name="T15" fmla="*/ 100 h 150"/>
              <a:gd name="T16" fmla="*/ 108 w 150"/>
              <a:gd name="T17" fmla="*/ 104 h 150"/>
              <a:gd name="T18" fmla="*/ 45 w 150"/>
              <a:gd name="T19" fmla="*/ 96 h 150"/>
              <a:gd name="T20" fmla="*/ 105 w 150"/>
              <a:gd name="T21" fmla="*/ 96 h 150"/>
              <a:gd name="T22" fmla="*/ 105 w 150"/>
              <a:gd name="T23" fmla="*/ 62 h 150"/>
              <a:gd name="T24" fmla="*/ 77 w 150"/>
              <a:gd name="T25" fmla="*/ 84 h 150"/>
              <a:gd name="T26" fmla="*/ 72 w 150"/>
              <a:gd name="T27" fmla="*/ 84 h 150"/>
              <a:gd name="T28" fmla="*/ 45 w 150"/>
              <a:gd name="T29" fmla="*/ 63 h 150"/>
              <a:gd name="T30" fmla="*/ 45 w 150"/>
              <a:gd name="T31" fmla="*/ 96 h 150"/>
              <a:gd name="T32" fmla="*/ 46 w 150"/>
              <a:gd name="T33" fmla="*/ 54 h 150"/>
              <a:gd name="T34" fmla="*/ 74 w 150"/>
              <a:gd name="T35" fmla="*/ 76 h 150"/>
              <a:gd name="T36" fmla="*/ 103 w 150"/>
              <a:gd name="T37" fmla="*/ 54 h 150"/>
              <a:gd name="T38" fmla="*/ 46 w 150"/>
              <a:gd name="T39" fmla="*/ 54 h 150"/>
              <a:gd name="T40" fmla="*/ 75 w 150"/>
              <a:gd name="T41" fmla="*/ 10 h 150"/>
              <a:gd name="T42" fmla="*/ 10 w 150"/>
              <a:gd name="T43" fmla="*/ 75 h 150"/>
              <a:gd name="T44" fmla="*/ 75 w 150"/>
              <a:gd name="T45" fmla="*/ 140 h 150"/>
              <a:gd name="T46" fmla="*/ 140 w 150"/>
              <a:gd name="T47" fmla="*/ 75 h 150"/>
              <a:gd name="T48" fmla="*/ 75 w 150"/>
              <a:gd name="T49" fmla="*/ 10 h 150"/>
              <a:gd name="T50" fmla="*/ 75 w 150"/>
              <a:gd name="T51" fmla="*/ 0 h 150"/>
              <a:gd name="T52" fmla="*/ 150 w 150"/>
              <a:gd name="T53" fmla="*/ 75 h 150"/>
              <a:gd name="T54" fmla="*/ 75 w 150"/>
              <a:gd name="T55" fmla="*/ 150 h 150"/>
              <a:gd name="T56" fmla="*/ 0 w 150"/>
              <a:gd name="T57" fmla="*/ 75 h 150"/>
              <a:gd name="T58" fmla="*/ 75 w 150"/>
              <a:gd name="T5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0" h="150">
                <a:moveTo>
                  <a:pt x="108" y="104"/>
                </a:moveTo>
                <a:cubicBezTo>
                  <a:pt x="42" y="104"/>
                  <a:pt x="42" y="104"/>
                  <a:pt x="42" y="104"/>
                </a:cubicBezTo>
                <a:cubicBezTo>
                  <a:pt x="39" y="104"/>
                  <a:pt x="38" y="102"/>
                  <a:pt x="38" y="10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8"/>
                  <a:pt x="39" y="46"/>
                  <a:pt x="42" y="46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11" y="46"/>
                  <a:pt x="112" y="48"/>
                  <a:pt x="112" y="5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102"/>
                  <a:pt x="111" y="104"/>
                  <a:pt x="108" y="104"/>
                </a:cubicBezTo>
                <a:close/>
                <a:moveTo>
                  <a:pt x="45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77" y="84"/>
                  <a:pt x="77" y="84"/>
                  <a:pt x="77" y="84"/>
                </a:cubicBezTo>
                <a:cubicBezTo>
                  <a:pt x="75" y="85"/>
                  <a:pt x="73" y="85"/>
                  <a:pt x="72" y="84"/>
                </a:cubicBezTo>
                <a:cubicBezTo>
                  <a:pt x="45" y="63"/>
                  <a:pt x="45" y="63"/>
                  <a:pt x="45" y="63"/>
                </a:cubicBezTo>
                <a:lnTo>
                  <a:pt x="45" y="96"/>
                </a:lnTo>
                <a:close/>
                <a:moveTo>
                  <a:pt x="46" y="54"/>
                </a:moveTo>
                <a:cubicBezTo>
                  <a:pt x="74" y="76"/>
                  <a:pt x="74" y="76"/>
                  <a:pt x="74" y="76"/>
                </a:cubicBezTo>
                <a:cubicBezTo>
                  <a:pt x="103" y="54"/>
                  <a:pt x="103" y="54"/>
                  <a:pt x="103" y="54"/>
                </a:cubicBezTo>
                <a:lnTo>
                  <a:pt x="46" y="54"/>
                </a:lnTo>
                <a:close/>
                <a:moveTo>
                  <a:pt x="75" y="10"/>
                </a:moveTo>
                <a:cubicBezTo>
                  <a:pt x="39" y="10"/>
                  <a:pt x="10" y="39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0" y="111"/>
                  <a:pt x="140" y="75"/>
                </a:cubicBezTo>
                <a:cubicBezTo>
                  <a:pt x="140" y="39"/>
                  <a:pt x="111" y="10"/>
                  <a:pt x="75" y="10"/>
                </a:cubicBezTo>
                <a:moveTo>
                  <a:pt x="75" y="0"/>
                </a:moveTo>
                <a:cubicBezTo>
                  <a:pt x="116" y="0"/>
                  <a:pt x="150" y="34"/>
                  <a:pt x="150" y="75"/>
                </a:cubicBezTo>
                <a:cubicBezTo>
                  <a:pt x="150" y="116"/>
                  <a:pt x="116" y="150"/>
                  <a:pt x="75" y="150"/>
                </a:cubicBezTo>
                <a:cubicBezTo>
                  <a:pt x="34" y="150"/>
                  <a:pt x="0" y="116"/>
                  <a:pt x="0" y="75"/>
                </a:cubicBezTo>
                <a:cubicBezTo>
                  <a:pt x="0" y="34"/>
                  <a:pt x="34" y="0"/>
                  <a:pt x="7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232" tIns="33616" rIns="67232" bIns="33616" numCol="1" anchor="t" anchorCtr="0" compatLnSpc="1">
            <a:prstTxWarp prst="textNoShape">
              <a:avLst/>
            </a:prstTxWarp>
          </a:bodyPr>
          <a:lstStyle/>
          <a:p>
            <a:pPr defTabSz="685671"/>
            <a:endParaRPr lang="en-US" sz="1350">
              <a:solidFill>
                <a:srgbClr val="EB3C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671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281195"/>
            <a:ext cx="10237787" cy="825547"/>
          </a:xfrm>
          <a:prstGeom prst="rect">
            <a:avLst/>
          </a:prstGeom>
        </p:spPr>
        <p:txBody>
          <a:bodyPr anchor="b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5314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281195"/>
            <a:ext cx="10237787" cy="825547"/>
          </a:xfrm>
          <a:prstGeom prst="rect">
            <a:avLst/>
          </a:prstGeom>
        </p:spPr>
        <p:txBody>
          <a:bodyPr anchor="b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4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rgbClr val="5D5D5D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rgbClr val="5D5D5D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4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2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369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0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197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95FF-66EF-4038-9FB0-0754E192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02745-CFE2-47DD-BF6C-E2B89D0D6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29AA6-BBDC-41AC-9B9F-E17C3ED7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C12A8-2EDB-459B-B3C8-7A7A9D4C38A7}" type="datetime1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BEF40-41AF-4631-8AFB-DC05C4767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BF3C5-342A-4A2D-A624-F563FE35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4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6"/>
            <a:ext cx="10237787" cy="825547"/>
          </a:xfrm>
          <a:prstGeom prst="rect">
            <a:avLst/>
          </a:prstGeom>
        </p:spPr>
        <p:txBody>
          <a:bodyPr anchor="t" anchorCtr="0"/>
          <a:lstStyle>
            <a:lvl1pPr>
              <a:defRPr sz="5294" spc="-1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8"/>
            <a:ext cx="10237787" cy="3775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52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998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702" y="1447805"/>
            <a:ext cx="5433533" cy="4996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941" b="0" cap="none" baseline="0">
                <a:solidFill>
                  <a:schemeClr val="tx1"/>
                </a:solidFill>
                <a:latin typeface="+mj-lt"/>
              </a:defRPr>
            </a:lvl1pPr>
            <a:lvl2pPr marL="448115" indent="0">
              <a:buNone/>
              <a:defRPr sz="1985" b="1"/>
            </a:lvl2pPr>
            <a:lvl3pPr marL="896230" indent="0">
              <a:buNone/>
              <a:defRPr sz="1765" b="1"/>
            </a:lvl3pPr>
            <a:lvl4pPr marL="1344344" indent="0">
              <a:buNone/>
              <a:defRPr sz="1544" b="1"/>
            </a:lvl4pPr>
            <a:lvl5pPr marL="1792459" indent="0">
              <a:buNone/>
              <a:defRPr sz="1544" b="1"/>
            </a:lvl5pPr>
            <a:lvl6pPr marL="2240574" indent="0">
              <a:buNone/>
              <a:defRPr sz="1544" b="1"/>
            </a:lvl6pPr>
            <a:lvl7pPr marL="2688689" indent="0">
              <a:buNone/>
              <a:defRPr sz="1544" b="1"/>
            </a:lvl7pPr>
            <a:lvl8pPr marL="3136803" indent="0">
              <a:buNone/>
              <a:defRPr sz="1544" b="1"/>
            </a:lvl8pPr>
            <a:lvl9pPr marL="3584918" indent="0">
              <a:buNone/>
              <a:defRPr sz="1544" b="1"/>
            </a:lvl9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3"/>
          </p:nvPr>
        </p:nvSpPr>
        <p:spPr>
          <a:xfrm>
            <a:off x="520702" y="2734986"/>
            <a:ext cx="5444165" cy="29604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882"/>
              </a:spcBef>
              <a:buFont typeface="Arial" pitchFamily="34" charset="0"/>
              <a:buNone/>
              <a:defRPr lang="en-US" sz="1471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72172" indent="-280072">
              <a:defRPr lang="en-US" sz="1544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72172" indent="-168043">
              <a:defRPr lang="en-US" sz="1397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896230" indent="-168043">
              <a:defRPr lang="en-US" sz="1176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64273" indent="-168043">
              <a:defRPr lang="en-US" sz="1176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08713" y="3240234"/>
            <a:ext cx="5980112" cy="377539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to insert photo.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1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034456"/>
            <a:ext cx="12192000" cy="752514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  <a:p>
            <a:r>
              <a:rPr lang="en-US"/>
              <a:t>	(layer sent to back)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832" y="469557"/>
            <a:ext cx="5206379" cy="1830496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>
              <a:defRPr sz="3529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 Title of Slide here…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832" y="2300053"/>
            <a:ext cx="5206379" cy="3692974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765" baseline="0">
                <a:solidFill>
                  <a:schemeClr val="bg1"/>
                </a:solidFill>
              </a:defRPr>
            </a:lvl1pPr>
            <a:lvl2pPr marL="336145" indent="0">
              <a:buNone/>
              <a:defRPr sz="1471">
                <a:solidFill>
                  <a:schemeClr val="tx1">
                    <a:tint val="75000"/>
                  </a:schemeClr>
                </a:solidFill>
              </a:defRPr>
            </a:lvl2pPr>
            <a:lvl3pPr marL="67229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3pPr>
            <a:lvl4pPr marL="10084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58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7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86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3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915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   Click to edit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4" y="6441178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78696" y="2109546"/>
            <a:ext cx="10237787" cy="839845"/>
          </a:xfrm>
          <a:prstGeom prst="rect">
            <a:avLst/>
          </a:prstGeom>
        </p:spPr>
        <p:txBody>
          <a:bodyPr anchor="t" anchorCtr="0"/>
          <a:lstStyle>
            <a:lvl1pPr>
              <a:defRPr sz="5397" spc="-113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6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969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2" y="560008"/>
            <a:ext cx="11261499" cy="601318"/>
          </a:xfrm>
        </p:spPr>
        <p:txBody>
          <a:bodyPr wrap="square">
            <a:spAutoFit/>
          </a:bodyPr>
          <a:lstStyle>
            <a:lvl1pPr>
              <a:defRPr sz="3675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7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8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5220156"/>
            <a:ext cx="11337532" cy="1325563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5029200"/>
          </a:xfrm>
          <a:prstGeom prst="rect">
            <a:avLst/>
          </a:prstGeom>
          <a:pattFill prst="lgCheck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3D23-D29E-46EA-9D46-05D52C19C96C}" type="datetime1">
              <a:rPr lang="en-US" smtClean="0"/>
              <a:t>1/17/2021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549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94382"/>
            <a:ext cx="9144000" cy="71558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4163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6FD07-F4E0-4896-9FE3-8BC0F43AF151}" type="datetime1">
              <a:rPr lang="en-US" smtClean="0"/>
              <a:t>1/17/2021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8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42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163443"/>
            <a:ext cx="5157787" cy="3416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14789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163443"/>
            <a:ext cx="5183188" cy="3416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14789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2B0C-39FB-499E-95AC-6F7A9FEE9049}" type="datetime1">
              <a:rPr lang="en-US" smtClean="0"/>
              <a:t>1/17/2021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051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06751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6245" y="6308000"/>
            <a:ext cx="1510957" cy="320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273" y="2437008"/>
            <a:ext cx="9559457" cy="11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1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CC37F-3285-4941-AEF9-7DFA0E1F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70263-C663-4382-AB04-C5D23698A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CCE0C-32E1-47EF-AF55-A19E9A29C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80D99-7250-49BD-8223-424ED651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7EA0-B3E0-40A2-BCA4-71733629FA79}" type="datetime1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72B7A-2BF9-41E2-A3C2-5482F728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175AB-BA9E-41F5-A47C-199AD5A2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6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1698" y="-6983"/>
            <a:ext cx="6090304" cy="6864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55" y="3003497"/>
            <a:ext cx="5194815" cy="6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7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240"/>
            <a:ext cx="12192000" cy="687324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"/>
            <a:ext cx="6865620" cy="6865620"/>
          </a:xfrm>
          <a:prstGeom prst="rect">
            <a:avLst/>
          </a:prstGeom>
          <a:solidFill>
            <a:srgbClr val="E4381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2783" y="6175887"/>
            <a:ext cx="1486092" cy="317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86" y="3029731"/>
            <a:ext cx="5491248" cy="6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0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1690" y="1187621"/>
            <a:ext cx="10515600" cy="201080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2353"/>
              </a:spcBef>
              <a:buNone/>
              <a:defRPr sz="392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27209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48193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680071" indent="0">
              <a:buNone/>
              <a:defRPr sz="196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690" y="291069"/>
            <a:ext cx="10515600" cy="840230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9472" y="1187621"/>
            <a:ext cx="10515600" cy="201080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353"/>
              </a:spcBef>
              <a:buNone/>
              <a:defRPr sz="392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27209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48193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680071" indent="0">
              <a:buNone/>
              <a:defRPr sz="1961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840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89" y="291069"/>
            <a:ext cx="11151917" cy="84023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88288" y="1187621"/>
            <a:ext cx="11151917" cy="2121606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278565" indent="-278565">
              <a:buFont typeface="Wingdings" pitchFamily="2" charset="2"/>
              <a:buChar char=""/>
              <a:defRPr sz="3921"/>
            </a:lvl1pPr>
            <a:lvl2pPr marL="507330" indent="-228766">
              <a:buFont typeface="Wingdings" pitchFamily="2" charset="2"/>
              <a:buChar char=""/>
              <a:defRPr>
                <a:latin typeface="+mn-lt"/>
              </a:defRPr>
            </a:lvl2pPr>
            <a:lvl3pPr marL="726758" indent="-219428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896386" indent="-169629">
              <a:buFont typeface="Wingdings" pitchFamily="2" charset="2"/>
              <a:buChar char=""/>
              <a:defRPr>
                <a:latin typeface="+mn-lt"/>
              </a:defRPr>
            </a:lvl4pPr>
            <a:lvl5pPr marL="1066015" indent="-16962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2" y="1447801"/>
            <a:ext cx="5079001" cy="256480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sz="3921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961"/>
            </a:lvl2pPr>
            <a:lvl3pPr marL="228766" indent="0">
              <a:buNone/>
              <a:defRPr sz="1961"/>
            </a:lvl3pPr>
            <a:lvl4pPr marL="448193" indent="0">
              <a:buNone/>
              <a:defRPr sz="1961"/>
            </a:lvl4pPr>
            <a:lvl5pPr marL="680071" indent="0">
              <a:buNone/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79565" y="1447803"/>
            <a:ext cx="5074237" cy="255454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lang="en-US" sz="3921" kern="1200" spc="-69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112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76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130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384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2" y="1447802"/>
            <a:ext cx="5079001" cy="256480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sz="392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28766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48193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680071" indent="0">
              <a:buNone/>
              <a:defRPr sz="1961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202839" y="1447803"/>
            <a:ext cx="5150963" cy="2554545"/>
          </a:xfrm>
        </p:spPr>
        <p:txBody>
          <a:bodyPr/>
          <a:lstStyle>
            <a:lvl1pPr marL="0" indent="0">
              <a:spcBef>
                <a:spcPts val="1176"/>
              </a:spcBef>
              <a:buNone/>
              <a:defRPr lang="en-US" sz="392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112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76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130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3846" marR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961" kern="1200" spc="-69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to edit Master text styles</a:t>
            </a:r>
          </a:p>
          <a:p>
            <a:pPr marL="0" marR="0" lvl="1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Second level</a:t>
            </a:r>
          </a:p>
          <a:p>
            <a:pPr marL="0" marR="0" lvl="2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Third level</a:t>
            </a:r>
          </a:p>
          <a:p>
            <a:pPr marL="0" marR="0" lvl="3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Fourth level</a:t>
            </a:r>
          </a:p>
          <a:p>
            <a:pPr marL="0" marR="0" lvl="4" indent="0" algn="l" defTabSz="89635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-23171" y="0"/>
            <a:ext cx="5986463" cy="6858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4821" tIns="44821" rIns="44821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96091" fontAlgn="base">
              <a:spcBef>
                <a:spcPct val="0"/>
              </a:spcBef>
              <a:spcAft>
                <a:spcPct val="0"/>
              </a:spcAft>
            </a:pPr>
            <a:endParaRPr lang="en-US" sz="2157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3211" y="1124348"/>
            <a:ext cx="5090160" cy="770980"/>
          </a:xfrm>
        </p:spPr>
        <p:txBody>
          <a:bodyPr>
            <a:spAutoFit/>
          </a:bodyPr>
          <a:lstStyle>
            <a:lvl1pPr>
              <a:defRPr sz="480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211" y="2057564"/>
            <a:ext cx="5090160" cy="535531"/>
          </a:xfrm>
        </p:spPr>
        <p:txBody>
          <a:bodyPr>
            <a:spAutoFit/>
          </a:bodyPr>
          <a:lstStyle>
            <a:lvl1pPr marL="0" indent="0">
              <a:buNone/>
              <a:defRPr sz="3137">
                <a:solidFill>
                  <a:schemeClr val="bg1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86437" y="1674012"/>
            <a:ext cx="5111128" cy="369332"/>
          </a:xfrm>
        </p:spPr>
        <p:txBody>
          <a:bodyPr>
            <a:spAutoFit/>
          </a:bodyPr>
          <a:lstStyle>
            <a:lvl1pPr marL="0" indent="0">
              <a:buNone/>
              <a:defRPr sz="1961" baseline="0">
                <a:solidFill>
                  <a:srgbClr val="5D5D5D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text…</a:t>
            </a:r>
          </a:p>
        </p:txBody>
      </p:sp>
    </p:spTree>
    <p:extLst>
      <p:ext uri="{BB962C8B-B14F-4D97-AF65-F5344CB8AC3E}">
        <p14:creationId xmlns:p14="http://schemas.microsoft.com/office/powerpoint/2010/main" val="21223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26364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79120" y="2362200"/>
            <a:ext cx="5334000" cy="37109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"/>
            <a:ext cx="12192000" cy="1729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95367" y="434803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sz="5882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here…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7721" y="2571750"/>
            <a:ext cx="4724400" cy="424732"/>
          </a:xfrm>
        </p:spPr>
        <p:txBody>
          <a:bodyPr>
            <a:spAutoFit/>
          </a:bodyPr>
          <a:lstStyle>
            <a:lvl1pPr marL="0" indent="0">
              <a:buNone/>
              <a:defRPr sz="2353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1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69380" y="2571749"/>
            <a:ext cx="4724400" cy="424732"/>
          </a:xfrm>
        </p:spPr>
        <p:txBody>
          <a:bodyPr>
            <a:spAutoFit/>
          </a:bodyPr>
          <a:lstStyle>
            <a:lvl1pPr marL="0" indent="0">
              <a:buNone/>
              <a:defRPr sz="2353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Headline 2 here…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01992" y="3189114"/>
            <a:ext cx="4730129" cy="341632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rgbClr val="5D5D5D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477001" y="3189114"/>
            <a:ext cx="4730129" cy="341632"/>
          </a:xfrm>
        </p:spPr>
        <p:txBody>
          <a:bodyPr>
            <a:spAutoFit/>
          </a:bodyPr>
          <a:lstStyle>
            <a:lvl1pPr marL="0" indent="0">
              <a:buNone/>
              <a:defRPr sz="1765" baseline="0">
                <a:solidFill>
                  <a:srgbClr val="5D5D5D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Body copy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088380" y="0"/>
            <a:ext cx="6103620" cy="6858000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522720" y="564604"/>
            <a:ext cx="723900" cy="723178"/>
          </a:xfrm>
          <a:prstGeom prst="rect">
            <a:avLst/>
          </a:prstGeom>
          <a:solidFill>
            <a:srgbClr val="F18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1" y="560008"/>
            <a:ext cx="5090160" cy="770980"/>
          </a:xfrm>
        </p:spPr>
        <p:txBody>
          <a:bodyPr>
            <a:spAutoFit/>
          </a:bodyPr>
          <a:lstStyle>
            <a:lvl1pPr>
              <a:defRPr sz="4803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4772844"/>
            <a:ext cx="6088380" cy="480131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3282" y="1688618"/>
            <a:ext cx="5076835" cy="424732"/>
          </a:xfrm>
        </p:spPr>
        <p:txBody>
          <a:bodyPr>
            <a:spAutoFit/>
          </a:bodyPr>
          <a:lstStyle>
            <a:lvl1pPr marL="0" indent="0">
              <a:buNone/>
              <a:defRPr sz="2353">
                <a:solidFill>
                  <a:schemeClr val="tx1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copy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426430" y="564604"/>
            <a:ext cx="4385708" cy="341632"/>
          </a:xfrm>
        </p:spPr>
        <p:txBody>
          <a:bodyPr>
            <a:spAutoFit/>
          </a:bodyPr>
          <a:lstStyle>
            <a:lvl1pPr marL="0" indent="0">
              <a:buNone/>
              <a:defRPr sz="1765">
                <a:solidFill>
                  <a:srgbClr val="EB3E1B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•   </a:t>
            </a:r>
            <a:r>
              <a:rPr lang="en-US" sz="1765">
                <a:solidFill>
                  <a:schemeClr val="bg1"/>
                </a:solidFill>
              </a:rPr>
              <a:t>Subtitle copy here...</a:t>
            </a:r>
          </a:p>
        </p:txBody>
      </p:sp>
      <p:sp>
        <p:nvSpPr>
          <p:cNvPr id="13" name="Freeform 23"/>
          <p:cNvSpPr>
            <a:spLocks noEditPoints="1"/>
          </p:cNvSpPr>
          <p:nvPr userDrawn="1"/>
        </p:nvSpPr>
        <p:spPr bwMode="black">
          <a:xfrm>
            <a:off x="6668135" y="708783"/>
            <a:ext cx="433070" cy="434816"/>
          </a:xfrm>
          <a:custGeom>
            <a:avLst/>
            <a:gdLst>
              <a:gd name="T0" fmla="*/ 108 w 150"/>
              <a:gd name="T1" fmla="*/ 104 h 150"/>
              <a:gd name="T2" fmla="*/ 42 w 150"/>
              <a:gd name="T3" fmla="*/ 104 h 150"/>
              <a:gd name="T4" fmla="*/ 38 w 150"/>
              <a:gd name="T5" fmla="*/ 100 h 150"/>
              <a:gd name="T6" fmla="*/ 38 w 150"/>
              <a:gd name="T7" fmla="*/ 50 h 150"/>
              <a:gd name="T8" fmla="*/ 42 w 150"/>
              <a:gd name="T9" fmla="*/ 46 h 150"/>
              <a:gd name="T10" fmla="*/ 108 w 150"/>
              <a:gd name="T11" fmla="*/ 46 h 150"/>
              <a:gd name="T12" fmla="*/ 112 w 150"/>
              <a:gd name="T13" fmla="*/ 50 h 150"/>
              <a:gd name="T14" fmla="*/ 112 w 150"/>
              <a:gd name="T15" fmla="*/ 100 h 150"/>
              <a:gd name="T16" fmla="*/ 108 w 150"/>
              <a:gd name="T17" fmla="*/ 104 h 150"/>
              <a:gd name="T18" fmla="*/ 45 w 150"/>
              <a:gd name="T19" fmla="*/ 96 h 150"/>
              <a:gd name="T20" fmla="*/ 105 w 150"/>
              <a:gd name="T21" fmla="*/ 96 h 150"/>
              <a:gd name="T22" fmla="*/ 105 w 150"/>
              <a:gd name="T23" fmla="*/ 62 h 150"/>
              <a:gd name="T24" fmla="*/ 77 w 150"/>
              <a:gd name="T25" fmla="*/ 84 h 150"/>
              <a:gd name="T26" fmla="*/ 72 w 150"/>
              <a:gd name="T27" fmla="*/ 84 h 150"/>
              <a:gd name="T28" fmla="*/ 45 w 150"/>
              <a:gd name="T29" fmla="*/ 63 h 150"/>
              <a:gd name="T30" fmla="*/ 45 w 150"/>
              <a:gd name="T31" fmla="*/ 96 h 150"/>
              <a:gd name="T32" fmla="*/ 46 w 150"/>
              <a:gd name="T33" fmla="*/ 54 h 150"/>
              <a:gd name="T34" fmla="*/ 74 w 150"/>
              <a:gd name="T35" fmla="*/ 76 h 150"/>
              <a:gd name="T36" fmla="*/ 103 w 150"/>
              <a:gd name="T37" fmla="*/ 54 h 150"/>
              <a:gd name="T38" fmla="*/ 46 w 150"/>
              <a:gd name="T39" fmla="*/ 54 h 150"/>
              <a:gd name="T40" fmla="*/ 75 w 150"/>
              <a:gd name="T41" fmla="*/ 10 h 150"/>
              <a:gd name="T42" fmla="*/ 10 w 150"/>
              <a:gd name="T43" fmla="*/ 75 h 150"/>
              <a:gd name="T44" fmla="*/ 75 w 150"/>
              <a:gd name="T45" fmla="*/ 140 h 150"/>
              <a:gd name="T46" fmla="*/ 140 w 150"/>
              <a:gd name="T47" fmla="*/ 75 h 150"/>
              <a:gd name="T48" fmla="*/ 75 w 150"/>
              <a:gd name="T49" fmla="*/ 10 h 150"/>
              <a:gd name="T50" fmla="*/ 75 w 150"/>
              <a:gd name="T51" fmla="*/ 0 h 150"/>
              <a:gd name="T52" fmla="*/ 150 w 150"/>
              <a:gd name="T53" fmla="*/ 75 h 150"/>
              <a:gd name="T54" fmla="*/ 75 w 150"/>
              <a:gd name="T55" fmla="*/ 150 h 150"/>
              <a:gd name="T56" fmla="*/ 0 w 150"/>
              <a:gd name="T57" fmla="*/ 75 h 150"/>
              <a:gd name="T58" fmla="*/ 75 w 150"/>
              <a:gd name="T5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0" h="150">
                <a:moveTo>
                  <a:pt x="108" y="104"/>
                </a:moveTo>
                <a:cubicBezTo>
                  <a:pt x="42" y="104"/>
                  <a:pt x="42" y="104"/>
                  <a:pt x="42" y="104"/>
                </a:cubicBezTo>
                <a:cubicBezTo>
                  <a:pt x="39" y="104"/>
                  <a:pt x="38" y="102"/>
                  <a:pt x="38" y="10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8"/>
                  <a:pt x="39" y="46"/>
                  <a:pt x="42" y="46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11" y="46"/>
                  <a:pt x="112" y="48"/>
                  <a:pt x="112" y="5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102"/>
                  <a:pt x="111" y="104"/>
                  <a:pt x="108" y="104"/>
                </a:cubicBezTo>
                <a:close/>
                <a:moveTo>
                  <a:pt x="45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77" y="84"/>
                  <a:pt x="77" y="84"/>
                  <a:pt x="77" y="84"/>
                </a:cubicBezTo>
                <a:cubicBezTo>
                  <a:pt x="75" y="85"/>
                  <a:pt x="73" y="85"/>
                  <a:pt x="72" y="84"/>
                </a:cubicBezTo>
                <a:cubicBezTo>
                  <a:pt x="45" y="63"/>
                  <a:pt x="45" y="63"/>
                  <a:pt x="45" y="63"/>
                </a:cubicBezTo>
                <a:lnTo>
                  <a:pt x="45" y="96"/>
                </a:lnTo>
                <a:close/>
                <a:moveTo>
                  <a:pt x="46" y="54"/>
                </a:moveTo>
                <a:cubicBezTo>
                  <a:pt x="74" y="76"/>
                  <a:pt x="74" y="76"/>
                  <a:pt x="74" y="76"/>
                </a:cubicBezTo>
                <a:cubicBezTo>
                  <a:pt x="103" y="54"/>
                  <a:pt x="103" y="54"/>
                  <a:pt x="103" y="54"/>
                </a:cubicBezTo>
                <a:lnTo>
                  <a:pt x="46" y="54"/>
                </a:lnTo>
                <a:close/>
                <a:moveTo>
                  <a:pt x="75" y="10"/>
                </a:moveTo>
                <a:cubicBezTo>
                  <a:pt x="39" y="10"/>
                  <a:pt x="10" y="39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0" y="111"/>
                  <a:pt x="140" y="75"/>
                </a:cubicBezTo>
                <a:cubicBezTo>
                  <a:pt x="140" y="39"/>
                  <a:pt x="111" y="10"/>
                  <a:pt x="75" y="10"/>
                </a:cubicBezTo>
                <a:moveTo>
                  <a:pt x="75" y="0"/>
                </a:moveTo>
                <a:cubicBezTo>
                  <a:pt x="116" y="0"/>
                  <a:pt x="150" y="34"/>
                  <a:pt x="150" y="75"/>
                </a:cubicBezTo>
                <a:cubicBezTo>
                  <a:pt x="150" y="116"/>
                  <a:pt x="116" y="150"/>
                  <a:pt x="75" y="150"/>
                </a:cubicBezTo>
                <a:cubicBezTo>
                  <a:pt x="34" y="150"/>
                  <a:pt x="0" y="116"/>
                  <a:pt x="0" y="75"/>
                </a:cubicBezTo>
                <a:cubicBezTo>
                  <a:pt x="0" y="34"/>
                  <a:pt x="34" y="0"/>
                  <a:pt x="7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914228"/>
            <a:endParaRPr lang="en-US" sz="1800">
              <a:solidFill>
                <a:srgbClr val="EB3C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91" y="6453536"/>
            <a:ext cx="1618488" cy="2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B494B-BD98-4717-9A70-FE2EFC9D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6D4BE-664F-42A8-9D4A-F321D255D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433AB-9232-421D-91FA-F6989603B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7CF71-8315-441A-A678-512AB0551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0BCFD9-256C-4A91-8EDE-BC97D65E9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92D4CF-42F1-4B08-B9E3-67AEA8913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BBC9-424D-44C3-A58B-DE75D38E8AAD}" type="datetime1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B6C8C-137F-401E-A359-5BC37A8C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35C723-E9F9-4828-A480-D1661DCB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33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28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017211"/>
            <a:ext cx="10237787" cy="1089529"/>
          </a:xfrm>
          <a:prstGeom prst="rect">
            <a:avLst/>
          </a:prstGeom>
        </p:spPr>
        <p:txBody>
          <a:bodyPr anchor="b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5890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017211"/>
            <a:ext cx="10237787" cy="1089529"/>
          </a:xfrm>
          <a:prstGeom prst="rect">
            <a:avLst/>
          </a:prstGeom>
        </p:spPr>
        <p:txBody>
          <a:bodyPr anchor="b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7985" y="6473525"/>
            <a:ext cx="838747" cy="1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rgbClr val="5D5D5D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rgbClr val="5D5D5D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8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50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8479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869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090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78694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058" spc="-14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4" y="3425826"/>
            <a:ext cx="10237787" cy="4801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69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144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701" y="1447803"/>
            <a:ext cx="5433533" cy="12003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921" b="0" cap="none" baseline="0">
                <a:solidFill>
                  <a:schemeClr val="tx1"/>
                </a:solidFill>
                <a:latin typeface="+mj-lt"/>
              </a:defRPr>
            </a:lvl1pPr>
            <a:lvl2pPr marL="597486" indent="0">
              <a:buNone/>
              <a:defRPr sz="2647" b="1"/>
            </a:lvl2pPr>
            <a:lvl3pPr marL="1194973" indent="0">
              <a:buNone/>
              <a:defRPr sz="2353" b="1"/>
            </a:lvl3pPr>
            <a:lvl4pPr marL="1792459" indent="0">
              <a:buNone/>
              <a:defRPr sz="2059" b="1"/>
            </a:lvl4pPr>
            <a:lvl5pPr marL="2389945" indent="0">
              <a:buNone/>
              <a:defRPr sz="2059" b="1"/>
            </a:lvl5pPr>
            <a:lvl6pPr marL="2987432" indent="0">
              <a:buNone/>
              <a:defRPr sz="2059" b="1"/>
            </a:lvl6pPr>
            <a:lvl7pPr marL="3584918" indent="0">
              <a:buNone/>
              <a:defRPr sz="2059" b="1"/>
            </a:lvl7pPr>
            <a:lvl8pPr marL="4182404" indent="0">
              <a:buNone/>
              <a:defRPr sz="2059" b="1"/>
            </a:lvl8pPr>
            <a:lvl9pPr marL="4779891" indent="0">
              <a:buNone/>
              <a:defRPr sz="2059" b="1"/>
            </a:lvl9pPr>
          </a:lstStyle>
          <a:p>
            <a:pPr lvl="0"/>
            <a:r>
              <a:rPr lang="en-US"/>
              <a:t>Click to edit Master text styles.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3"/>
          </p:nvPr>
        </p:nvSpPr>
        <p:spPr>
          <a:xfrm>
            <a:off x="520701" y="2734985"/>
            <a:ext cx="5444165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176"/>
              </a:spcBef>
              <a:buFont typeface="Arial" pitchFamily="34" charset="0"/>
              <a:buNone/>
              <a:defRPr lang="en-US" sz="1961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896229" indent="-373429">
              <a:defRPr lang="en-US" sz="205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896229" indent="-224057">
              <a:defRPr lang="en-US" sz="1863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194973" indent="-224057">
              <a:defRPr lang="en-US" sz="1568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19030" indent="-224057">
              <a:defRPr lang="en-US" sz="1568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059"/>
            </a:lvl6pPr>
            <a:lvl7pPr>
              <a:defRPr sz="2059"/>
            </a:lvl7pPr>
            <a:lvl8pPr>
              <a:defRPr sz="2059"/>
            </a:lvl8pPr>
            <a:lvl9pPr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08713" y="3188936"/>
            <a:ext cx="5980112" cy="480131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Click to insert photo.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912628"/>
            <a:ext cx="12192000" cy="99617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/>
              <a:t>	Click to insert photo.</a:t>
            </a:r>
          </a:p>
          <a:p>
            <a:r>
              <a:rPr lang="en-US"/>
              <a:t>	(layer sent to back)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831" y="469557"/>
            <a:ext cx="5206379" cy="1830496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>
              <a:defRPr sz="470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 Title of Slide here…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831" y="2300053"/>
            <a:ext cx="5206379" cy="3692974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353" baseline="0">
                <a:solidFill>
                  <a:schemeClr val="bg1"/>
                </a:solidFill>
              </a:defRPr>
            </a:lvl1pPr>
            <a:lvl2pPr marL="448193" indent="0">
              <a:buNone/>
              <a:defRPr sz="1961">
                <a:solidFill>
                  <a:schemeClr val="tx1">
                    <a:tint val="75000"/>
                  </a:schemeClr>
                </a:solidFill>
              </a:defRPr>
            </a:lvl2pPr>
            <a:lvl3pPr marL="89638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3pPr>
            <a:lvl4pPr marL="134457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4pPr>
            <a:lvl5pPr marL="1792773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5pPr>
            <a:lvl6pPr marL="2240966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6pPr>
            <a:lvl7pPr marL="2689159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7pPr>
            <a:lvl8pPr marL="3137352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8pPr>
            <a:lvl9pPr marL="3585545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   Click to edit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3" y="6441176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EAE07-9A86-4EB2-912A-ACAF6F38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E4422-847F-48C4-959B-62C8F1CC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6658-5E10-4EA6-963F-3A929E7F8B89}" type="datetime1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1E30D-D1BF-46DF-A45A-5240ED71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7FB54-A969-4C80-B861-A05FEA3F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15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78695" y="2109544"/>
            <a:ext cx="10237787" cy="1089529"/>
          </a:xfrm>
          <a:prstGeom prst="rect">
            <a:avLst/>
          </a:prstGeom>
        </p:spPr>
        <p:txBody>
          <a:bodyPr anchor="t" anchorCtr="0"/>
          <a:lstStyle>
            <a:lvl1pPr>
              <a:defRPr sz="7196" spc="-15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78695" y="3425825"/>
            <a:ext cx="10237787" cy="498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955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5231" y="560008"/>
            <a:ext cx="11261499" cy="770980"/>
          </a:xfrm>
        </p:spPr>
        <p:txBody>
          <a:bodyPr wrap="square">
            <a:spAutoFit/>
          </a:bodyPr>
          <a:lstStyle>
            <a:lvl1pPr>
              <a:defRPr sz="4900">
                <a:solidFill>
                  <a:schemeClr val="tx1"/>
                </a:solidFill>
              </a:defRPr>
            </a:lvl1pPr>
          </a:lstStyle>
          <a:p>
            <a:r>
              <a:rPr lang="en-US"/>
              <a:t>Title of Slide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392" y="6441175"/>
            <a:ext cx="830329" cy="1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5220154"/>
            <a:ext cx="1133753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5029200"/>
          </a:xfrm>
          <a:prstGeom prst="rect">
            <a:avLst/>
          </a:prstGeom>
          <a:pattFill prst="lgCheck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3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20B12-088C-4E4C-B320-BE885C882757}" type="datetime1">
              <a:rPr lang="en-US" smtClean="0"/>
              <a:t>1/17/2021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5139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7E7E-1724-471D-9AB0-5CEC01CEBF57}" type="datetime1">
              <a:rPr lang="en-US" smtClean="0"/>
              <a:t>1/17/2021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1027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6432-AC7F-4FB5-9823-C82D9B42847B}" type="datetime1">
              <a:rPr lang="en-US" smtClean="0"/>
              <a:t>1/17/2021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9700-D48D-4F76-8CF5-20167ED74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1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5CB2E3-0FF6-4C70-8DEF-778F0FE3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4A5C-E516-47C6-AF3F-E10587BD3346}" type="datetime1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BBC9F-8B03-474F-9BFC-09072D1DF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72C3C-E562-45A2-A07B-9B95FCBF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6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F623-BFF8-4670-B8BD-2977E1D9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ACC73-D8F5-4F13-AB17-AC1DD148A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D0FF5-5262-4037-9609-7D250E95D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C0F8A-C2B9-441E-AAF5-716FFF8A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0E2C-7D55-4CDF-8EFE-888A6737440B}" type="datetime1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DB947-D356-46D7-9C8B-221D150D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CD09B-1499-437B-9C55-799D36E8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0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8E97-0DDA-4234-9AA5-55FE1AE1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BF849-091E-431F-95F6-002242459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7EE9B-5BF8-4112-A92E-DB2BDEAD9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3B597-0450-47DF-9D64-C93D5A6EE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C5EF-BDB6-467B-BAC0-9645667B904B}" type="datetime1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7FB64-88FE-4C4E-BC93-69216432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1B2AB-6A13-47DA-A6FC-8EE5F8F5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3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31303-40DF-4354-80D3-4AD299E2A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68ABF-654A-4685-89BD-1E0BB0292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84234-F9B1-4C3E-AACE-3F9A91B2B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CB9BD-3768-4EC8-9E5C-C69EFDB18AAD}" type="datetime1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9C323-EE66-44DE-ACDC-EEEFE01FB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All rights reserved Northampton Primary Academy Trust 2019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263F0-D109-4EDF-9520-77C951413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2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6422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239" y="1187623"/>
            <a:ext cx="10515600" cy="147899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630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72290" rtl="0" eaLnBrk="1" latinLnBrk="0" hangingPunct="1">
        <a:lnSpc>
          <a:spcPct val="90000"/>
        </a:lnSpc>
        <a:spcBef>
          <a:spcPct val="0"/>
        </a:spcBef>
        <a:buNone/>
        <a:defRPr sz="3971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168073" indent="-168073" algn="l" defTabSz="67229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9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504218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5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84036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5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176507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51265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1848797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18494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521087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857232" indent="-168073" algn="l" defTabSz="672290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36145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72290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08434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44580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680725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16869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353014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689159" algn="l" defTabSz="672290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3">
          <p15:clr>
            <a:srgbClr val="F26B43"/>
          </p15:clr>
        </p15:guide>
        <p15:guide id="2" orient="horz" pos="187">
          <p15:clr>
            <a:srgbClr val="F26B43"/>
          </p15:clr>
        </p15:guide>
        <p15:guide id="3" pos="749">
          <p15:clr>
            <a:srgbClr val="F26B43"/>
          </p15:clr>
        </p15:guide>
        <p15:guide id="4" pos="1325">
          <p15:clr>
            <a:srgbClr val="F26B43"/>
          </p15:clr>
        </p15:guide>
        <p15:guide id="5" pos="1901">
          <p15:clr>
            <a:srgbClr val="F26B43"/>
          </p15:clr>
        </p15:guide>
        <p15:guide id="6" pos="2477">
          <p15:clr>
            <a:srgbClr val="F26B43"/>
          </p15:clr>
        </p15:guide>
        <p15:guide id="7" pos="3053">
          <p15:clr>
            <a:srgbClr val="F26B43"/>
          </p15:clr>
        </p15:guide>
        <p15:guide id="8" pos="3629">
          <p15:clr>
            <a:srgbClr val="F26B43"/>
          </p15:clr>
        </p15:guide>
        <p15:guide id="9" pos="4205">
          <p15:clr>
            <a:srgbClr val="F26B43"/>
          </p15:clr>
        </p15:guide>
        <p15:guide id="10" pos="4781">
          <p15:clr>
            <a:srgbClr val="F26B43"/>
          </p15:clr>
        </p15:guide>
        <p15:guide id="11" pos="5357">
          <p15:clr>
            <a:srgbClr val="F26B43"/>
          </p15:clr>
        </p15:guide>
        <p15:guide id="12" pos="5933">
          <p15:clr>
            <a:srgbClr val="F26B43"/>
          </p15:clr>
        </p15:guide>
        <p15:guide id="13" pos="6509">
          <p15:clr>
            <a:srgbClr val="F26B43"/>
          </p15:clr>
        </p15:guide>
        <p15:guide id="14" pos="7085">
          <p15:clr>
            <a:srgbClr val="F26B43"/>
          </p15:clr>
        </p15:guide>
        <p15:guide id="15" pos="7661">
          <p15:clr>
            <a:srgbClr val="F26B43"/>
          </p15:clr>
        </p15:guide>
        <p15:guide id="16" orient="horz" pos="763">
          <p15:clr>
            <a:srgbClr val="F26B43"/>
          </p15:clr>
        </p15:guide>
        <p15:guide id="17" orient="horz" pos="1339">
          <p15:clr>
            <a:srgbClr val="F26B43"/>
          </p15:clr>
        </p15:guide>
        <p15:guide id="18" orient="horz" pos="1915">
          <p15:clr>
            <a:srgbClr val="F26B43"/>
          </p15:clr>
        </p15:guide>
        <p15:guide id="19" orient="horz" pos="2491">
          <p15:clr>
            <a:srgbClr val="F26B43"/>
          </p15:clr>
        </p15:guide>
        <p15:guide id="20" orient="horz" pos="3067">
          <p15:clr>
            <a:srgbClr val="F26B43"/>
          </p15:clr>
        </p15:guide>
        <p15:guide id="21" orient="horz" pos="3667">
          <p15:clr>
            <a:srgbClr val="F26B43"/>
          </p15:clr>
        </p15:guide>
        <p15:guide id="22" orient="horz" pos="417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472" y="291069"/>
            <a:ext cx="10515600" cy="8402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239" y="1187621"/>
            <a:ext cx="10515600" cy="195540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34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896386" rtl="0" eaLnBrk="1" latinLnBrk="0" hangingPunct="1">
        <a:lnSpc>
          <a:spcPct val="90000"/>
        </a:lnSpc>
        <a:spcBef>
          <a:spcPct val="0"/>
        </a:spcBef>
        <a:buNone/>
        <a:defRPr sz="5294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4097" indent="-224097" algn="l" defTabSz="896386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2745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72290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3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20483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2353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568676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6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16869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961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465062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913256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361449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809642" indent="-224097" algn="l" defTabSz="896386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193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6386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4579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2773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0966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89159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37352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85545" algn="l" defTabSz="89638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73">
          <p15:clr>
            <a:srgbClr val="F26B43"/>
          </p15:clr>
        </p15:guide>
        <p15:guide id="2" orient="horz" pos="187">
          <p15:clr>
            <a:srgbClr val="F26B43"/>
          </p15:clr>
        </p15:guide>
        <p15:guide id="3" pos="749">
          <p15:clr>
            <a:srgbClr val="F26B43"/>
          </p15:clr>
        </p15:guide>
        <p15:guide id="4" pos="1325">
          <p15:clr>
            <a:srgbClr val="F26B43"/>
          </p15:clr>
        </p15:guide>
        <p15:guide id="5" pos="1901">
          <p15:clr>
            <a:srgbClr val="F26B43"/>
          </p15:clr>
        </p15:guide>
        <p15:guide id="6" pos="2477">
          <p15:clr>
            <a:srgbClr val="F26B43"/>
          </p15:clr>
        </p15:guide>
        <p15:guide id="7" pos="3053">
          <p15:clr>
            <a:srgbClr val="F26B43"/>
          </p15:clr>
        </p15:guide>
        <p15:guide id="8" pos="3629">
          <p15:clr>
            <a:srgbClr val="F26B43"/>
          </p15:clr>
        </p15:guide>
        <p15:guide id="9" pos="4205">
          <p15:clr>
            <a:srgbClr val="F26B43"/>
          </p15:clr>
        </p15:guide>
        <p15:guide id="10" pos="4781">
          <p15:clr>
            <a:srgbClr val="F26B43"/>
          </p15:clr>
        </p15:guide>
        <p15:guide id="11" pos="5357">
          <p15:clr>
            <a:srgbClr val="F26B43"/>
          </p15:clr>
        </p15:guide>
        <p15:guide id="12" pos="5933">
          <p15:clr>
            <a:srgbClr val="F26B43"/>
          </p15:clr>
        </p15:guide>
        <p15:guide id="13" pos="6509">
          <p15:clr>
            <a:srgbClr val="F26B43"/>
          </p15:clr>
        </p15:guide>
        <p15:guide id="14" pos="7085">
          <p15:clr>
            <a:srgbClr val="F26B43"/>
          </p15:clr>
        </p15:guide>
        <p15:guide id="15" pos="7661">
          <p15:clr>
            <a:srgbClr val="F26B43"/>
          </p15:clr>
        </p15:guide>
        <p15:guide id="16" orient="horz" pos="763">
          <p15:clr>
            <a:srgbClr val="F26B43"/>
          </p15:clr>
        </p15:guide>
        <p15:guide id="17" orient="horz" pos="1339">
          <p15:clr>
            <a:srgbClr val="F26B43"/>
          </p15:clr>
        </p15:guide>
        <p15:guide id="18" orient="horz" pos="1915">
          <p15:clr>
            <a:srgbClr val="F26B43"/>
          </p15:clr>
        </p15:guide>
        <p15:guide id="19" orient="horz" pos="2491">
          <p15:clr>
            <a:srgbClr val="F26B43"/>
          </p15:clr>
        </p15:guide>
        <p15:guide id="20" orient="horz" pos="3067">
          <p15:clr>
            <a:srgbClr val="F26B43"/>
          </p15:clr>
        </p15:guide>
        <p15:guide id="21" orient="horz" pos="3667">
          <p15:clr>
            <a:srgbClr val="F26B43"/>
          </p15:clr>
        </p15:guide>
        <p15:guide id="22" orient="horz" pos="41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smhsbk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1ECF-A573-46B4-AE4B-FFD9B374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76" y="2082631"/>
            <a:ext cx="10515600" cy="1904291"/>
          </a:xfrm>
        </p:spPr>
        <p:txBody>
          <a:bodyPr>
            <a:normAutofit fontScale="90000"/>
          </a:bodyPr>
          <a:lstStyle/>
          <a:p>
            <a:pPr algn="ctr"/>
            <a:r>
              <a:rPr lang="en-GB">
                <a:latin typeface="Calibri Light"/>
                <a:cs typeface="Calibri"/>
              </a:rPr>
              <a:t>Who was Walter Tull and what was his involvement in World War One?  </a:t>
            </a:r>
            <a:endParaRPr lang="en-GB">
              <a:latin typeface="Calibri Light"/>
              <a:ea typeface="+mj-lt"/>
              <a:cs typeface="+mj-lt"/>
            </a:endParaRPr>
          </a:p>
          <a:p>
            <a:pPr algn="ctr"/>
            <a:r>
              <a:rPr lang="en-GB">
                <a:cs typeface="Calibri Light"/>
              </a:rPr>
              <a:t/>
            </a:r>
            <a:br>
              <a:rPr lang="en-GB">
                <a:cs typeface="Calibri Light"/>
              </a:rPr>
            </a:br>
            <a:r>
              <a:rPr lang="en-GB">
                <a:cs typeface="Calibri Light"/>
              </a:rPr>
              <a:t>Lesson 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B4E54-4D49-4CC6-B22F-139EBF71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236395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pic>
        <p:nvPicPr>
          <p:cNvPr id="6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A2D1AC58-0C12-49E3-84DC-2666AA807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123" y="4048463"/>
            <a:ext cx="3756497" cy="23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9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1ECF-A573-46B4-AE4B-FFD9B374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Retrieval Opportunity-</a:t>
            </a:r>
            <a:br>
              <a:rPr lang="en-GB">
                <a:ea typeface="+mj-lt"/>
                <a:cs typeface="+mj-lt"/>
              </a:rPr>
            </a:br>
            <a:r>
              <a:rPr lang="en-GB">
                <a:cs typeface="Calibri Light"/>
              </a:rPr>
              <a:t>Match up the event to the correct date.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4BCB0-AFB7-4159-B00D-8F92565BB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5" t="10188" r="17992" b="16278"/>
          <a:stretch/>
        </p:blipFill>
        <p:spPr>
          <a:xfrm>
            <a:off x="10731564" y="5921313"/>
            <a:ext cx="1220498" cy="82717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B4E54-4D49-4CC6-B22F-139EBF71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831" y="6356350"/>
            <a:ext cx="4203569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77748D-E9D3-40E2-8709-88E555DFDD91}"/>
              </a:ext>
            </a:extLst>
          </p:cNvPr>
          <p:cNvSpPr txBox="1"/>
          <p:nvPr/>
        </p:nvSpPr>
        <p:spPr>
          <a:xfrm>
            <a:off x="7599872" y="4652514"/>
            <a:ext cx="33182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The First Battle of the Marne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3CC35-93F6-4646-9746-653C0871F238}"/>
              </a:ext>
            </a:extLst>
          </p:cNvPr>
          <p:cNvSpPr txBox="1"/>
          <p:nvPr/>
        </p:nvSpPr>
        <p:spPr>
          <a:xfrm>
            <a:off x="7786778" y="393364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The Battle of the Somme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3945F1-AE89-4495-87CF-1711A8B0A6F9}"/>
              </a:ext>
            </a:extLst>
          </p:cNvPr>
          <p:cNvSpPr txBox="1"/>
          <p:nvPr/>
        </p:nvSpPr>
        <p:spPr>
          <a:xfrm>
            <a:off x="7786778" y="261092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The first Zeppelin raid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94F4A1-631F-4C48-A097-54315A9CA133}"/>
              </a:ext>
            </a:extLst>
          </p:cNvPr>
          <p:cNvSpPr txBox="1"/>
          <p:nvPr/>
        </p:nvSpPr>
        <p:spPr>
          <a:xfrm>
            <a:off x="7499231" y="1920814"/>
            <a:ext cx="32320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British troops invade Gallipoli</a:t>
            </a:r>
            <a:endParaRPr lang="en-US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785250-F367-44D5-9D45-D5FF5982A5F3}"/>
              </a:ext>
            </a:extLst>
          </p:cNvPr>
          <p:cNvSpPr txBox="1"/>
          <p:nvPr/>
        </p:nvSpPr>
        <p:spPr>
          <a:xfrm>
            <a:off x="7887418" y="537138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The Lusitania is sunk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DB6BF8-A650-41E0-89D1-B0C7C37EC204}"/>
              </a:ext>
            </a:extLst>
          </p:cNvPr>
          <p:cNvSpPr txBox="1"/>
          <p:nvPr/>
        </p:nvSpPr>
        <p:spPr>
          <a:xfrm>
            <a:off x="7743645" y="324353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The 100 day offensive</a:t>
            </a:r>
            <a:endParaRPr lang="en-US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C0F726-CB61-4441-9284-3DF101AAC75B}"/>
              </a:ext>
            </a:extLst>
          </p:cNvPr>
          <p:cNvSpPr txBox="1"/>
          <p:nvPr/>
        </p:nvSpPr>
        <p:spPr>
          <a:xfrm>
            <a:off x="1705155" y="1920813"/>
            <a:ext cx="32320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1st September 1914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8281B-6CCA-461B-84EE-AB5333151D83}"/>
              </a:ext>
            </a:extLst>
          </p:cNvPr>
          <p:cNvSpPr txBox="1"/>
          <p:nvPr/>
        </p:nvSpPr>
        <p:spPr>
          <a:xfrm>
            <a:off x="1705155" y="2610927"/>
            <a:ext cx="32320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19th January 1915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81C6F0-0EB8-467F-B9A8-28878F340D9D}"/>
              </a:ext>
            </a:extLst>
          </p:cNvPr>
          <p:cNvSpPr txBox="1"/>
          <p:nvPr/>
        </p:nvSpPr>
        <p:spPr>
          <a:xfrm>
            <a:off x="1705155" y="3243530"/>
            <a:ext cx="32320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25th April 1915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178999-C5DB-4F1F-ABB5-8F0E8DA30749}"/>
              </a:ext>
            </a:extLst>
          </p:cNvPr>
          <p:cNvSpPr txBox="1"/>
          <p:nvPr/>
        </p:nvSpPr>
        <p:spPr>
          <a:xfrm>
            <a:off x="1705155" y="3933644"/>
            <a:ext cx="32320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7th May 1915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609C79-C5AA-4E24-A301-4DBEEED3566B}"/>
              </a:ext>
            </a:extLst>
          </p:cNvPr>
          <p:cNvSpPr txBox="1"/>
          <p:nvPr/>
        </p:nvSpPr>
        <p:spPr>
          <a:xfrm>
            <a:off x="1705155" y="4652511"/>
            <a:ext cx="32320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1st July 1916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80FDD5-959D-40BF-AF01-767B324629F2}"/>
              </a:ext>
            </a:extLst>
          </p:cNvPr>
          <p:cNvSpPr txBox="1"/>
          <p:nvPr/>
        </p:nvSpPr>
        <p:spPr>
          <a:xfrm>
            <a:off x="1705155" y="5486398"/>
            <a:ext cx="34333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8th August – 11th November 1918</a:t>
            </a:r>
          </a:p>
        </p:txBody>
      </p:sp>
    </p:spTree>
    <p:extLst>
      <p:ext uri="{BB962C8B-B14F-4D97-AF65-F5344CB8AC3E}">
        <p14:creationId xmlns:p14="http://schemas.microsoft.com/office/powerpoint/2010/main" val="212462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1ECF-A573-46B4-AE4B-FFD9B374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20" y="300274"/>
            <a:ext cx="11139790" cy="1341775"/>
          </a:xfrm>
        </p:spPr>
        <p:txBody>
          <a:bodyPr>
            <a:noAutofit/>
          </a:bodyPr>
          <a:lstStyle/>
          <a:p>
            <a:r>
              <a:rPr lang="en-GB" sz="5400">
                <a:cs typeface="Calibri Light"/>
              </a:rPr>
              <a:t>Match up the event to the correct 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4BCB0-AFB7-4159-B00D-8F92565BB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5" t="10188" r="17992" b="16278"/>
          <a:stretch/>
        </p:blipFill>
        <p:spPr>
          <a:xfrm>
            <a:off x="10918011" y="5937526"/>
            <a:ext cx="1009732" cy="69747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B4E54-4D49-4CC6-B22F-139EBF71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831" y="6356350"/>
            <a:ext cx="4203569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77748D-E9D3-40E2-8709-88E555DFDD91}"/>
              </a:ext>
            </a:extLst>
          </p:cNvPr>
          <p:cNvSpPr txBox="1"/>
          <p:nvPr/>
        </p:nvSpPr>
        <p:spPr>
          <a:xfrm>
            <a:off x="7599872" y="4652514"/>
            <a:ext cx="33182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The First Battle of the Marne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3CC35-93F6-4646-9746-653C0871F238}"/>
              </a:ext>
            </a:extLst>
          </p:cNvPr>
          <p:cNvSpPr txBox="1"/>
          <p:nvPr/>
        </p:nvSpPr>
        <p:spPr>
          <a:xfrm>
            <a:off x="7786778" y="393364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The Battle of the Somme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3945F1-AE89-4495-87CF-1711A8B0A6F9}"/>
              </a:ext>
            </a:extLst>
          </p:cNvPr>
          <p:cNvSpPr txBox="1"/>
          <p:nvPr/>
        </p:nvSpPr>
        <p:spPr>
          <a:xfrm>
            <a:off x="7786778" y="2564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The first Zeppelin raid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94F4A1-631F-4C48-A097-54315A9CA133}"/>
              </a:ext>
            </a:extLst>
          </p:cNvPr>
          <p:cNvSpPr txBox="1"/>
          <p:nvPr/>
        </p:nvSpPr>
        <p:spPr>
          <a:xfrm>
            <a:off x="7499231" y="1920814"/>
            <a:ext cx="32320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British troops invade Gallipoli</a:t>
            </a:r>
            <a:endParaRPr lang="en-US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785250-F367-44D5-9D45-D5FF5982A5F3}"/>
              </a:ext>
            </a:extLst>
          </p:cNvPr>
          <p:cNvSpPr txBox="1"/>
          <p:nvPr/>
        </p:nvSpPr>
        <p:spPr>
          <a:xfrm>
            <a:off x="7887418" y="537138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The Lusitania is sunk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DB6BF8-A650-41E0-89D1-B0C7C37EC204}"/>
              </a:ext>
            </a:extLst>
          </p:cNvPr>
          <p:cNvSpPr txBox="1"/>
          <p:nvPr/>
        </p:nvSpPr>
        <p:spPr>
          <a:xfrm>
            <a:off x="7743645" y="324353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The 100 day offensive</a:t>
            </a:r>
            <a:endParaRPr lang="en-US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C0F726-CB61-4441-9284-3DF101AAC75B}"/>
              </a:ext>
            </a:extLst>
          </p:cNvPr>
          <p:cNvSpPr txBox="1"/>
          <p:nvPr/>
        </p:nvSpPr>
        <p:spPr>
          <a:xfrm>
            <a:off x="1705155" y="1920813"/>
            <a:ext cx="32320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1st September 1914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8281B-6CCA-461B-84EE-AB5333151D83}"/>
              </a:ext>
            </a:extLst>
          </p:cNvPr>
          <p:cNvSpPr txBox="1"/>
          <p:nvPr/>
        </p:nvSpPr>
        <p:spPr>
          <a:xfrm>
            <a:off x="1705155" y="2610927"/>
            <a:ext cx="19412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19th January 1915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81C6F0-0EB8-467F-B9A8-28878F340D9D}"/>
              </a:ext>
            </a:extLst>
          </p:cNvPr>
          <p:cNvSpPr txBox="1"/>
          <p:nvPr/>
        </p:nvSpPr>
        <p:spPr>
          <a:xfrm>
            <a:off x="1705155" y="3243530"/>
            <a:ext cx="17313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25th April 1915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178999-C5DB-4F1F-ABB5-8F0E8DA30749}"/>
              </a:ext>
            </a:extLst>
          </p:cNvPr>
          <p:cNvSpPr txBox="1"/>
          <p:nvPr/>
        </p:nvSpPr>
        <p:spPr>
          <a:xfrm>
            <a:off x="1705155" y="3933644"/>
            <a:ext cx="32320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7th May 1915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609C79-C5AA-4E24-A301-4DBEEED3566B}"/>
              </a:ext>
            </a:extLst>
          </p:cNvPr>
          <p:cNvSpPr txBox="1"/>
          <p:nvPr/>
        </p:nvSpPr>
        <p:spPr>
          <a:xfrm>
            <a:off x="1705155" y="4652511"/>
            <a:ext cx="32320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1st July 1916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80FDD5-959D-40BF-AF01-767B324629F2}"/>
              </a:ext>
            </a:extLst>
          </p:cNvPr>
          <p:cNvSpPr txBox="1"/>
          <p:nvPr/>
        </p:nvSpPr>
        <p:spPr>
          <a:xfrm>
            <a:off x="1705155" y="5486398"/>
            <a:ext cx="34333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8th August – 11th November 1918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0ACFFA7-EC22-41C6-B4F9-8931F5D874AD}"/>
              </a:ext>
            </a:extLst>
          </p:cNvPr>
          <p:cNvCxnSpPr/>
          <p:nvPr/>
        </p:nvCxnSpPr>
        <p:spPr>
          <a:xfrm>
            <a:off x="3741576" y="2170922"/>
            <a:ext cx="3825550" cy="2558143"/>
          </a:xfrm>
          <a:prstGeom prst="straightConnector1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39D9D99-7155-4BA0-90E1-E469F5A50989}"/>
              </a:ext>
            </a:extLst>
          </p:cNvPr>
          <p:cNvCxnSpPr/>
          <p:nvPr/>
        </p:nvCxnSpPr>
        <p:spPr>
          <a:xfrm>
            <a:off x="3651185" y="2772553"/>
            <a:ext cx="4004387" cy="38877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003633-73C3-4F8A-AA09-B09671709A8F}"/>
              </a:ext>
            </a:extLst>
          </p:cNvPr>
          <p:cNvCxnSpPr/>
          <p:nvPr/>
        </p:nvCxnSpPr>
        <p:spPr>
          <a:xfrm flipV="1">
            <a:off x="5108122" y="3451937"/>
            <a:ext cx="2721428" cy="2192694"/>
          </a:xfrm>
          <a:prstGeom prst="straightConnector1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0D06E6B-CAA8-4903-A3F7-507D584F307F}"/>
              </a:ext>
            </a:extLst>
          </p:cNvPr>
          <p:cNvCxnSpPr/>
          <p:nvPr/>
        </p:nvCxnSpPr>
        <p:spPr>
          <a:xfrm flipV="1">
            <a:off x="3128283" y="4107997"/>
            <a:ext cx="4665305" cy="715346"/>
          </a:xfrm>
          <a:prstGeom prst="straightConnector1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6322FD-9667-4675-90F8-37B42375EDC1}"/>
              </a:ext>
            </a:extLst>
          </p:cNvPr>
          <p:cNvCxnSpPr/>
          <p:nvPr/>
        </p:nvCxnSpPr>
        <p:spPr>
          <a:xfrm>
            <a:off x="3208954" y="4118688"/>
            <a:ext cx="4587549" cy="1376264"/>
          </a:xfrm>
          <a:prstGeom prst="straightConnector1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5CFC282-5783-47A5-84D9-8791FDCA0B9F}"/>
              </a:ext>
            </a:extLst>
          </p:cNvPr>
          <p:cNvCxnSpPr/>
          <p:nvPr/>
        </p:nvCxnSpPr>
        <p:spPr>
          <a:xfrm flipV="1">
            <a:off x="3359604" y="2138849"/>
            <a:ext cx="4167673" cy="1329611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64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35DB8-D1BE-4A82-AB49-5E22353D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>
                <a:cs typeface="Calibri Light"/>
              </a:rPr>
              <a:t>Vocabulary</a:t>
            </a:r>
            <a:endParaRPr lang="en-GB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6B64D-9D0C-458B-8682-02D02E90D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2078"/>
            <a:ext cx="10515600" cy="5269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200" b="1" dirty="0">
                <a:latin typeface="Calibri Light"/>
                <a:cs typeface="Calibri"/>
              </a:rPr>
              <a:t>Disband</a:t>
            </a:r>
            <a:r>
              <a:rPr lang="en-GB" sz="3200" dirty="0">
                <a:latin typeface="Calibri Light"/>
                <a:cs typeface="Calibri"/>
              </a:rPr>
              <a:t> - break up or separate.</a:t>
            </a:r>
          </a:p>
          <a:p>
            <a:endParaRPr lang="en-GB" sz="3600">
              <a:latin typeface="Calibri Light"/>
              <a:cs typeface="Calibri"/>
            </a:endParaRPr>
          </a:p>
          <a:p>
            <a:pPr marL="0" indent="0">
              <a:buNone/>
            </a:pPr>
            <a:endParaRPr lang="en-GB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EF355-886B-4E91-B54B-2653F22D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49885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pic>
        <p:nvPicPr>
          <p:cNvPr id="5" name="Picture 5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4DF7DC35-BF37-4591-924B-38478FD02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527" y="5902967"/>
            <a:ext cx="1333500" cy="904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835D54-EC94-4392-8A74-D1E9089DB826}"/>
              </a:ext>
            </a:extLst>
          </p:cNvPr>
          <p:cNvSpPr txBox="1"/>
          <p:nvPr/>
        </p:nvSpPr>
        <p:spPr>
          <a:xfrm>
            <a:off x="842514" y="1906438"/>
            <a:ext cx="694138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latin typeface="Calibri Light"/>
              </a:rPr>
              <a:t>Enlist</a:t>
            </a:r>
            <a:r>
              <a:rPr lang="en-GB" sz="3200" dirty="0">
                <a:latin typeface="Calibri Light"/>
              </a:rPr>
              <a:t> - join the army, navy or air force.</a:t>
            </a: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185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42A07-B953-4B16-B0D6-DB044496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>
                <a:ea typeface="+mj-lt"/>
                <a:cs typeface="+mj-lt"/>
              </a:rPr>
              <a:t>Video 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24419-5879-44F8-B4DA-0379CB49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09353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pic>
        <p:nvPicPr>
          <p:cNvPr id="6" name="Picture 5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DA6C76DD-A1F8-4B7C-92C4-5B87767A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441" y="6113733"/>
            <a:ext cx="1098415" cy="7427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3BD62E-DC1C-4E52-88DC-43E5EFE42CB9}"/>
              </a:ext>
            </a:extLst>
          </p:cNvPr>
          <p:cNvSpPr txBox="1"/>
          <p:nvPr/>
        </p:nvSpPr>
        <p:spPr>
          <a:xfrm>
            <a:off x="842514" y="1719532"/>
            <a:ext cx="1043508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0563C1"/>
                </a:solidFill>
                <a:cs typeface="Segoe UI"/>
                <a:hlinkClick r:id="rId3"/>
              </a:rPr>
              <a:t>https://www.bbc.co.uk/bitesize/clips/smhsbk</a:t>
            </a:r>
            <a:endParaRPr lang="en-US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5836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42A07-B953-4B16-B0D6-DB044496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>
                <a:ea typeface="+mj-lt"/>
                <a:cs typeface="+mj-lt"/>
              </a:rPr>
              <a:t>Walter Tull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24419-5879-44F8-B4DA-0379CB49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09353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pic>
        <p:nvPicPr>
          <p:cNvPr id="6" name="Picture 5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DA6C76DD-A1F8-4B7C-92C4-5B87767A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441" y="6113733"/>
            <a:ext cx="1098415" cy="742748"/>
          </a:xfrm>
          <a:prstGeom prst="rect">
            <a:avLst/>
          </a:prstGeom>
        </p:spPr>
      </p:pic>
      <p:pic>
        <p:nvPicPr>
          <p:cNvPr id="7" name="Picture 7" descr="A group of people in uniform posing for a photo&#10;&#10;Description automatically generated">
            <a:extLst>
              <a:ext uri="{FF2B5EF4-FFF2-40B4-BE49-F238E27FC236}">
                <a16:creationId xmlns:a16="http://schemas.microsoft.com/office/drawing/2014/main" id="{88A17B3E-D109-4114-8570-5C5009B94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1" y="3893928"/>
            <a:ext cx="4152181" cy="2333805"/>
          </a:xfrm>
          <a:prstGeom prst="rect">
            <a:avLst/>
          </a:prstGeom>
        </p:spPr>
      </p:pic>
      <p:pic>
        <p:nvPicPr>
          <p:cNvPr id="8" name="Picture 8" descr="A person standing in front of a baseball player posing for a photo&#10;&#10;Description automatically generated">
            <a:extLst>
              <a:ext uri="{FF2B5EF4-FFF2-40B4-BE49-F238E27FC236}">
                <a16:creationId xmlns:a16="http://schemas.microsoft.com/office/drawing/2014/main" id="{6CC8CD65-DFB3-4F0D-BDE5-33D06B8FA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896" y="422694"/>
            <a:ext cx="2657567" cy="4114800"/>
          </a:xfrm>
          <a:prstGeom prst="rect">
            <a:avLst/>
          </a:prstGeom>
        </p:spPr>
      </p:pic>
      <p:pic>
        <p:nvPicPr>
          <p:cNvPr id="9" name="Picture 9" descr="A person wearing a uniform&#10;&#10;Description automatically generated">
            <a:extLst>
              <a:ext uri="{FF2B5EF4-FFF2-40B4-BE49-F238E27FC236}">
                <a16:creationId xmlns:a16="http://schemas.microsoft.com/office/drawing/2014/main" id="{8B10F5B1-CDD6-4347-A358-546A22924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90" y="1448070"/>
            <a:ext cx="2701325" cy="381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3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68A3-22FD-4686-BB7A-A05CDA169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56" y="267848"/>
            <a:ext cx="11682918" cy="1325563"/>
          </a:xfrm>
        </p:spPr>
        <p:txBody>
          <a:bodyPr>
            <a:noAutofit/>
          </a:bodyPr>
          <a:lstStyle/>
          <a:p>
            <a:r>
              <a:rPr lang="en-GB" sz="4800">
                <a:cs typeface="Calibri Light"/>
              </a:rPr>
              <a:t>Who was Walter Tull and what was special about him?</a:t>
            </a:r>
            <a:endParaRPr lang="en-GB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82BFC-56CD-4CF5-B394-22F991C69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943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>
                <a:latin typeface="Calibri Light"/>
                <a:cs typeface="Calibri" panose="020F0502020204030204"/>
              </a:rPr>
              <a:t>Use the cards about Walter Tull.</a:t>
            </a:r>
            <a:endParaRPr lang="en-US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en-GB">
                <a:latin typeface="Calibri Light"/>
                <a:cs typeface="Calibri" panose="020F0502020204030204"/>
              </a:rPr>
              <a:t>Read them carefully to find out information about him.</a:t>
            </a:r>
          </a:p>
          <a:p>
            <a:pPr marL="0" indent="0">
              <a:buNone/>
            </a:pPr>
            <a:r>
              <a:rPr lang="en-GB">
                <a:latin typeface="Calibri Light"/>
                <a:cs typeface="Calibri" panose="020F0502020204030204"/>
              </a:rPr>
              <a:t>Decide which is the most important fact about Walter and put that at the top, put the next two important facts below and so on to create a 'diamond' shape.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32F6F-EC92-4D10-8DA0-67C798519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2031"/>
            <a:ext cx="4333672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261F4C-05FB-4200-B515-95461D68E7D5}"/>
              </a:ext>
            </a:extLst>
          </p:cNvPr>
          <p:cNvSpPr/>
          <p:nvPr/>
        </p:nvSpPr>
        <p:spPr>
          <a:xfrm>
            <a:off x="8710127" y="1960984"/>
            <a:ext cx="917510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8B0C97-1382-4806-955A-5597D0D0C420}"/>
              </a:ext>
            </a:extLst>
          </p:cNvPr>
          <p:cNvSpPr/>
          <p:nvPr/>
        </p:nvSpPr>
        <p:spPr>
          <a:xfrm>
            <a:off x="8080310" y="2894045"/>
            <a:ext cx="917510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757FF4-712F-44EC-B100-69175350B125}"/>
              </a:ext>
            </a:extLst>
          </p:cNvPr>
          <p:cNvSpPr/>
          <p:nvPr/>
        </p:nvSpPr>
        <p:spPr>
          <a:xfrm>
            <a:off x="9409922" y="2894045"/>
            <a:ext cx="917510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AB11D9-227C-4D09-AF9A-6F594E712E0D}"/>
              </a:ext>
            </a:extLst>
          </p:cNvPr>
          <p:cNvSpPr/>
          <p:nvPr/>
        </p:nvSpPr>
        <p:spPr>
          <a:xfrm>
            <a:off x="8710126" y="3834881"/>
            <a:ext cx="917510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53529F-9D9B-4C5F-87E2-86BA758A09A7}"/>
              </a:ext>
            </a:extLst>
          </p:cNvPr>
          <p:cNvSpPr/>
          <p:nvPr/>
        </p:nvSpPr>
        <p:spPr>
          <a:xfrm>
            <a:off x="7458269" y="3834880"/>
            <a:ext cx="917510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2306C0-2079-4DCE-9754-E84E67080BB4}"/>
              </a:ext>
            </a:extLst>
          </p:cNvPr>
          <p:cNvSpPr/>
          <p:nvPr/>
        </p:nvSpPr>
        <p:spPr>
          <a:xfrm>
            <a:off x="9961983" y="3834880"/>
            <a:ext cx="917510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28F1F7-0B81-4509-826A-FD9D576AD824}"/>
              </a:ext>
            </a:extLst>
          </p:cNvPr>
          <p:cNvSpPr/>
          <p:nvPr/>
        </p:nvSpPr>
        <p:spPr>
          <a:xfrm>
            <a:off x="8080310" y="4760167"/>
            <a:ext cx="917510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69CE08-19C9-4C85-9160-74657A646936}"/>
              </a:ext>
            </a:extLst>
          </p:cNvPr>
          <p:cNvSpPr/>
          <p:nvPr/>
        </p:nvSpPr>
        <p:spPr>
          <a:xfrm>
            <a:off x="9409923" y="4760167"/>
            <a:ext cx="917510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C8A0A7-BF9A-49E4-BCAC-F16FBE921812}"/>
              </a:ext>
            </a:extLst>
          </p:cNvPr>
          <p:cNvSpPr/>
          <p:nvPr/>
        </p:nvSpPr>
        <p:spPr>
          <a:xfrm>
            <a:off x="8710127" y="5677677"/>
            <a:ext cx="917510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5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443BCC24-EB1F-43E5-97D5-490B690FE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0" y="5878649"/>
            <a:ext cx="13335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20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42A07-B953-4B16-B0D6-DB044496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>
                <a:ea typeface="+mj-lt"/>
                <a:cs typeface="+mj-lt"/>
              </a:rPr>
              <a:t>Writing opportunity 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24419-5879-44F8-B4DA-0379CB49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09353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pic>
        <p:nvPicPr>
          <p:cNvPr id="6" name="Picture 5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DA6C76DD-A1F8-4B7C-92C4-5B87767A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441" y="6113733"/>
            <a:ext cx="1098415" cy="7427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8B5F87-D1A7-4CC6-950B-44BDA085297E}"/>
              </a:ext>
            </a:extLst>
          </p:cNvPr>
          <p:cNvSpPr txBox="1"/>
          <p:nvPr/>
        </p:nvSpPr>
        <p:spPr>
          <a:xfrm>
            <a:off x="842514" y="1920815"/>
            <a:ext cx="994625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/>
              <a:t>Create a </a:t>
            </a:r>
            <a:r>
              <a:rPr lang="en-GB" sz="3200" dirty="0" smtClean="0"/>
              <a:t>timeline,</a:t>
            </a:r>
            <a:r>
              <a:rPr lang="en-GB" sz="3200" dirty="0"/>
              <a:t> story map </a:t>
            </a:r>
            <a:r>
              <a:rPr lang="en-GB" sz="3200" dirty="0" smtClean="0"/>
              <a:t>or biography of </a:t>
            </a:r>
            <a:r>
              <a:rPr lang="en-GB" sz="3200" dirty="0"/>
              <a:t>Walter </a:t>
            </a:r>
            <a:r>
              <a:rPr lang="en-GB" sz="3200" dirty="0" err="1"/>
              <a:t>Tull’s</a:t>
            </a:r>
            <a:r>
              <a:rPr lang="en-GB" sz="3200" dirty="0"/>
              <a:t> life.</a:t>
            </a: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484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">
  <a:themeElements>
    <a:clrScheme name="Custom 1">
      <a:dk1>
        <a:srgbClr val="EB3C00"/>
      </a:dk1>
      <a:lt1>
        <a:srgbClr val="FFFFFF"/>
      </a:lt1>
      <a:dk2>
        <a:srgbClr val="F18B14"/>
      </a:dk2>
      <a:lt2>
        <a:srgbClr val="5D5D5D"/>
      </a:lt2>
      <a:accent1>
        <a:srgbClr val="0070C0"/>
      </a:accent1>
      <a:accent2>
        <a:srgbClr val="7030A0"/>
      </a:accent2>
      <a:accent3>
        <a:srgbClr val="00B050"/>
      </a:accent3>
      <a:accent4>
        <a:srgbClr val="FFC000"/>
      </a:accent4>
      <a:accent5>
        <a:srgbClr val="7F7F7F"/>
      </a:accent5>
      <a:accent6>
        <a:srgbClr val="FFFFFF"/>
      </a:accent6>
      <a:hlink>
        <a:srgbClr val="F18B14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365-Summit-Template" id="{9902B3E6-2A0F-4B13-AA32-F6B98562624F}" vid="{E71FDA62-7214-40AF-AB30-4E36C858CB35}"/>
    </a:ext>
  </a:extLst>
</a:theme>
</file>

<file path=ppt/theme/theme3.xml><?xml version="1.0" encoding="utf-8"?>
<a:theme xmlns:a="http://schemas.openxmlformats.org/drawingml/2006/main" name="1_MAIN">
  <a:themeElements>
    <a:clrScheme name="Custom 1">
      <a:dk1>
        <a:srgbClr val="EB3C00"/>
      </a:dk1>
      <a:lt1>
        <a:srgbClr val="FFFFFF"/>
      </a:lt1>
      <a:dk2>
        <a:srgbClr val="F18B14"/>
      </a:dk2>
      <a:lt2>
        <a:srgbClr val="5D5D5D"/>
      </a:lt2>
      <a:accent1>
        <a:srgbClr val="0070C0"/>
      </a:accent1>
      <a:accent2>
        <a:srgbClr val="7030A0"/>
      </a:accent2>
      <a:accent3>
        <a:srgbClr val="00B050"/>
      </a:accent3>
      <a:accent4>
        <a:srgbClr val="FFC000"/>
      </a:accent4>
      <a:accent5>
        <a:srgbClr val="7F7F7F"/>
      </a:accent5>
      <a:accent6>
        <a:srgbClr val="FFFFFF"/>
      </a:accent6>
      <a:hlink>
        <a:srgbClr val="F18B14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365-Summit-Template" id="{9902B3E6-2A0F-4B13-AA32-F6B98562624F}" vid="{E71FDA62-7214-40AF-AB30-4E36C858CB3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531F440AF91E42B489D5F16BCBDA11" ma:contentTypeVersion="29" ma:contentTypeDescription="Create a new document." ma:contentTypeScope="" ma:versionID="35e14e8f5d89954e0f412a9b0f1dbbcf">
  <xsd:schema xmlns:xsd="http://www.w3.org/2001/XMLSchema" xmlns:xs="http://www.w3.org/2001/XMLSchema" xmlns:p="http://schemas.microsoft.com/office/2006/metadata/properties" xmlns:ns2="f49eb405-c4ae-4f7b-879f-e060f17175c6" xmlns:ns3="1b05f5b2-6dec-403d-afa0-be9410aeb756" targetNamespace="http://schemas.microsoft.com/office/2006/metadata/properties" ma:root="true" ma:fieldsID="893ac0da09f453104291e3ce26e89ca4" ns2:_="" ns3:_="">
    <xsd:import namespace="f49eb405-c4ae-4f7b-879f-e060f17175c6"/>
    <xsd:import namespace="1b05f5b2-6dec-403d-afa0-be9410aeb756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eb405-c4ae-4f7b-879f-e060f17175c6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5f5b2-6dec-403d-afa0-be9410aeb756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f49eb405-c4ae-4f7b-879f-e060f17175c6" xsi:nil="true"/>
    <Member_Groups xmlns="f49eb405-c4ae-4f7b-879f-e060f17175c6">
      <UserInfo>
        <DisplayName/>
        <AccountId xsi:nil="true"/>
        <AccountType/>
      </UserInfo>
    </Member_Groups>
    <NotebookType xmlns="f49eb405-c4ae-4f7b-879f-e060f17175c6" xsi:nil="true"/>
    <Leaders xmlns="f49eb405-c4ae-4f7b-879f-e060f17175c6">
      <UserInfo>
        <DisplayName/>
        <AccountId xsi:nil="true"/>
        <AccountType/>
      </UserInfo>
    </Leaders>
    <LMS_Mappings xmlns="f49eb405-c4ae-4f7b-879f-e060f17175c6" xsi:nil="true"/>
    <Templates xmlns="f49eb405-c4ae-4f7b-879f-e060f17175c6" xsi:nil="true"/>
    <Members xmlns="f49eb405-c4ae-4f7b-879f-e060f17175c6">
      <UserInfo>
        <DisplayName/>
        <AccountId xsi:nil="true"/>
        <AccountType/>
      </UserInfo>
    </Members>
    <Self_Registration_Enabled xmlns="f49eb405-c4ae-4f7b-879f-e060f17175c6" xsi:nil="true"/>
    <Has_Leaders_Only_SectionGroup xmlns="f49eb405-c4ae-4f7b-879f-e060f17175c6" xsi:nil="true"/>
    <Distribution_Groups xmlns="f49eb405-c4ae-4f7b-879f-e060f17175c6" xsi:nil="true"/>
    <Invited_Leaders xmlns="f49eb405-c4ae-4f7b-879f-e060f17175c6" xsi:nil="true"/>
    <IsNotebookLocked xmlns="f49eb405-c4ae-4f7b-879f-e060f17175c6" xsi:nil="true"/>
    <Invited_Members xmlns="f49eb405-c4ae-4f7b-879f-e060f17175c6" xsi:nil="true"/>
    <CultureName xmlns="f49eb405-c4ae-4f7b-879f-e060f17175c6" xsi:nil="true"/>
    <AppVersion xmlns="f49eb405-c4ae-4f7b-879f-e060f17175c6" xsi:nil="true"/>
    <TeamsChannelId xmlns="f49eb405-c4ae-4f7b-879f-e060f17175c6" xsi:nil="true"/>
    <FolderType xmlns="f49eb405-c4ae-4f7b-879f-e060f17175c6" xsi:nil="true"/>
    <Is_Collaboration_Space_Locked xmlns="f49eb405-c4ae-4f7b-879f-e060f17175c6" xsi:nil="true"/>
    <Math_Settings xmlns="f49eb405-c4ae-4f7b-879f-e060f17175c6" xsi:nil="true"/>
    <Owner xmlns="f49eb405-c4ae-4f7b-879f-e060f17175c6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391F6316-680D-4F3B-9FDF-72A76D3926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9eb405-c4ae-4f7b-879f-e060f17175c6"/>
    <ds:schemaRef ds:uri="1b05f5b2-6dec-403d-afa0-be9410aeb7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972E74-BF77-45BB-BE17-09945B20A0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79745C-ED2D-4DAD-9D37-0EB116E42B61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1b05f5b2-6dec-403d-afa0-be9410aeb756"/>
    <ds:schemaRef ds:uri="http://www.w3.org/XML/1998/namespace"/>
    <ds:schemaRef ds:uri="http://schemas.openxmlformats.org/package/2006/metadata/core-properties"/>
    <ds:schemaRef ds:uri="f49eb405-c4ae-4f7b-879f-e060f17175c6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228</Words>
  <Application>Microsoft Office PowerPoint</Application>
  <PresentationFormat>Widescreen</PresentationFormat>
  <Paragraphs>51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Segoe UI Light</vt:lpstr>
      <vt:lpstr>Wingdings</vt:lpstr>
      <vt:lpstr>Office Theme</vt:lpstr>
      <vt:lpstr>MAIN</vt:lpstr>
      <vt:lpstr>1_MAIN</vt:lpstr>
      <vt:lpstr>Who was Walter Tull and what was his involvement in World War One?    Lesson 3</vt:lpstr>
      <vt:lpstr>Retrieval Opportunity- Match up the event to the correct date.</vt:lpstr>
      <vt:lpstr>Match up the event to the correct date</vt:lpstr>
      <vt:lpstr>Vocabulary</vt:lpstr>
      <vt:lpstr>Video </vt:lpstr>
      <vt:lpstr>Walter Tull</vt:lpstr>
      <vt:lpstr>Who was Walter Tull and what was special about him?</vt:lpstr>
      <vt:lpstr>Writing opportunity 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the Vocabulary Gap</dc:title>
  <dc:creator>Jo Fennelly</dc:creator>
  <cp:lastModifiedBy>Caroline Leeming</cp:lastModifiedBy>
  <cp:revision>364</cp:revision>
  <dcterms:created xsi:type="dcterms:W3CDTF">2018-08-25T11:02:54Z</dcterms:created>
  <dcterms:modified xsi:type="dcterms:W3CDTF">2021-01-17T14:20:19Z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0x01010053531F440AF91E42B489D5F16BCBDA11</vt:lpwstr>
  </property>
</Properties>
</file>