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C57-8F03-4710-9552-F6181C55FB4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AA6E-5246-458C-A4F7-57F4EDCCA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32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C57-8F03-4710-9552-F6181C55FB4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AA6E-5246-458C-A4F7-57F4EDCCA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50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C57-8F03-4710-9552-F6181C55FB4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AA6E-5246-458C-A4F7-57F4EDCCA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6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C57-8F03-4710-9552-F6181C55FB4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AA6E-5246-458C-A4F7-57F4EDCCA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8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C57-8F03-4710-9552-F6181C55FB4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AA6E-5246-458C-A4F7-57F4EDCCA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92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C57-8F03-4710-9552-F6181C55FB4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AA6E-5246-458C-A4F7-57F4EDCCA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64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C57-8F03-4710-9552-F6181C55FB4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AA6E-5246-458C-A4F7-57F4EDCCA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25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C57-8F03-4710-9552-F6181C55FB4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AA6E-5246-458C-A4F7-57F4EDCCA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84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C57-8F03-4710-9552-F6181C55FB4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AA6E-5246-458C-A4F7-57F4EDCCA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11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C57-8F03-4710-9552-F6181C55FB4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AA6E-5246-458C-A4F7-57F4EDCCA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68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8C57-8F03-4710-9552-F6181C55FB4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2AA6E-5246-458C-A4F7-57F4EDCCA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D8C57-8F03-4710-9552-F6181C55FB4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2AA6E-5246-458C-A4F7-57F4EDCCA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74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43" y="0"/>
            <a:ext cx="2915052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1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Leeming</dc:creator>
  <cp:lastModifiedBy>Caroline Leeming</cp:lastModifiedBy>
  <cp:revision>1</cp:revision>
  <dcterms:created xsi:type="dcterms:W3CDTF">2021-01-24T13:44:15Z</dcterms:created>
  <dcterms:modified xsi:type="dcterms:W3CDTF">2021-01-24T13:44:30Z</dcterms:modified>
</cp:coreProperties>
</file>