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5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9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6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2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20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6718-8BE4-4B25-8B10-DCD481C282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A343-F232-4CDD-84B8-1CB1907BD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5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12" y="203365"/>
            <a:ext cx="6144381" cy="6221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775" y="203365"/>
            <a:ext cx="5728187" cy="604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8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" y="176925"/>
            <a:ext cx="5917437" cy="5108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511" y="176925"/>
            <a:ext cx="5792808" cy="572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4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Beckwith</dc:creator>
  <cp:lastModifiedBy>Dominique Beckwith</cp:lastModifiedBy>
  <cp:revision>1</cp:revision>
  <dcterms:created xsi:type="dcterms:W3CDTF">2021-01-12T20:34:33Z</dcterms:created>
  <dcterms:modified xsi:type="dcterms:W3CDTF">2021-01-12T20:34:51Z</dcterms:modified>
</cp:coreProperties>
</file>