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41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19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40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29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6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13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24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53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78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68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C805-5CC3-4CFC-BB3F-A7D776B024C8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A856-D31F-49FE-B398-D3DB84B0ED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62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8218" y="1268759"/>
            <a:ext cx="300661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Microsoft</a:t>
            </a:r>
          </a:p>
          <a:p>
            <a:r>
              <a:rPr lang="en-GB" sz="9600" dirty="0" smtClean="0"/>
              <a:t>Word</a:t>
            </a:r>
            <a:endParaRPr lang="en-GB" sz="9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96" y="3320430"/>
            <a:ext cx="2700858" cy="270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4906888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Print Preview Icon</a:t>
            </a:r>
            <a:endParaRPr lang="en-GB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4104456" cy="46910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Click on the Print Preview icon to check your document as a whole, before you print it.</a:t>
            </a:r>
            <a:endParaRPr lang="en-GB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44824"/>
            <a:ext cx="3528392" cy="352839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89284"/>
            <a:ext cx="4906888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Spellcheck Icon</a:t>
            </a:r>
            <a:endParaRPr lang="en-GB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4104456" cy="46910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Click on the Spellcheck icon to check your document for spellings and grammar.</a:t>
            </a:r>
            <a:endParaRPr lang="en-GB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816"/>
            <a:ext cx="3384376" cy="338437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the text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53267"/>
          </a:xfrm>
        </p:spPr>
        <p:txBody>
          <a:bodyPr/>
          <a:lstStyle/>
          <a:p>
            <a:r>
              <a:rPr lang="en-GB" dirty="0" smtClean="0"/>
              <a:t>You can use the </a:t>
            </a:r>
            <a:r>
              <a:rPr lang="en-GB" b="1" dirty="0" smtClean="0"/>
              <a:t>Home</a:t>
            </a:r>
            <a:r>
              <a:rPr lang="en-GB" dirty="0" smtClean="0"/>
              <a:t> tab to change the text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0"/>
            <a:ext cx="7848872" cy="210458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779912" y="3284984"/>
            <a:ext cx="576064" cy="432048"/>
          </a:xfrm>
          <a:prstGeom prst="ellipse">
            <a:avLst/>
          </a:prstGeom>
          <a:solidFill>
            <a:srgbClr val="FFFF66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4412907" y="3703807"/>
            <a:ext cx="576064" cy="432048"/>
          </a:xfrm>
          <a:prstGeom prst="ellipse">
            <a:avLst/>
          </a:prstGeom>
          <a:solidFill>
            <a:srgbClr val="FFFF66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835696" y="3274552"/>
            <a:ext cx="1944216" cy="432048"/>
          </a:xfrm>
          <a:prstGeom prst="ellipse">
            <a:avLst/>
          </a:prstGeom>
          <a:solidFill>
            <a:srgbClr val="FFFF66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19487" y="303184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44955" y="35323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4653136"/>
            <a:ext cx="780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Click here to change the size of the letters.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1560" y="5237911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2.  Click here to change the colour of the text.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1560" y="5801161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3.  Click here to change the style of the text.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1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Inserting Clipart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Click on the </a:t>
            </a:r>
            <a:r>
              <a:rPr lang="en-GB" b="1" dirty="0" smtClean="0"/>
              <a:t>Insert </a:t>
            </a:r>
            <a:r>
              <a:rPr lang="en-GB" dirty="0" smtClean="0"/>
              <a:t>Tab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19" y="2492896"/>
            <a:ext cx="6313937" cy="3816424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3491880" y="2708920"/>
            <a:ext cx="1440160" cy="504056"/>
          </a:xfrm>
          <a:prstGeom prst="ellipse">
            <a:avLst/>
          </a:prstGeom>
          <a:solidFill>
            <a:srgbClr val="FFFF66">
              <a:alpha val="45000"/>
            </a:srgb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3275856" y="3501008"/>
            <a:ext cx="1224136" cy="2160240"/>
          </a:xfrm>
          <a:prstGeom prst="roundRect">
            <a:avLst/>
          </a:prstGeom>
          <a:solidFill>
            <a:srgbClr val="FFFF66">
              <a:alpha val="45000"/>
            </a:srgb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03648" y="404664"/>
            <a:ext cx="3008313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Inserting Clipart</a:t>
            </a:r>
            <a:endParaRPr lang="en-GB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6672"/>
            <a:ext cx="3967058" cy="5832648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3008313" cy="4691063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Type in your chosen topic in </a:t>
            </a:r>
            <a:r>
              <a:rPr lang="en-GB" sz="3200" b="1" dirty="0" smtClean="0"/>
              <a:t>Search for</a:t>
            </a:r>
            <a:r>
              <a:rPr lang="en-GB" sz="3200" dirty="0" smtClean="0"/>
              <a:t> and click on </a:t>
            </a:r>
            <a:r>
              <a:rPr lang="en-GB" sz="3200" b="1" dirty="0" smtClean="0"/>
              <a:t>Go.</a:t>
            </a:r>
          </a:p>
          <a:p>
            <a:r>
              <a:rPr lang="en-GB" sz="3200" dirty="0" smtClean="0"/>
              <a:t>When you have chosen your image, double-click the mouse.  It will then appear in Word.</a:t>
            </a:r>
            <a:endParaRPr lang="en-GB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Inserting a Picture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Click on the </a:t>
            </a:r>
            <a:r>
              <a:rPr lang="en-GB" b="1" dirty="0" smtClean="0"/>
              <a:t>Insert </a:t>
            </a:r>
            <a:r>
              <a:rPr lang="en-GB" dirty="0" smtClean="0"/>
              <a:t>Tab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19" y="2492896"/>
            <a:ext cx="6313937" cy="381642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835696" y="3493630"/>
            <a:ext cx="1296144" cy="2160240"/>
          </a:xfrm>
          <a:prstGeom prst="roundRect">
            <a:avLst/>
          </a:prstGeom>
          <a:solidFill>
            <a:srgbClr val="FFFF66">
              <a:alpha val="45000"/>
            </a:srgb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491880" y="2708920"/>
            <a:ext cx="1440160" cy="504056"/>
          </a:xfrm>
          <a:prstGeom prst="ellipse">
            <a:avLst/>
          </a:prstGeom>
          <a:solidFill>
            <a:srgbClr val="FFFF66">
              <a:alpha val="45000"/>
            </a:srgb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Inserting a Shape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Click on the </a:t>
            </a:r>
            <a:r>
              <a:rPr lang="en-GB" b="1" dirty="0" smtClean="0"/>
              <a:t>Insert </a:t>
            </a:r>
            <a:r>
              <a:rPr lang="en-GB" dirty="0" smtClean="0"/>
              <a:t>Tab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19" y="2492896"/>
            <a:ext cx="6313937" cy="381642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156176" y="3493630"/>
            <a:ext cx="1296144" cy="2160240"/>
          </a:xfrm>
          <a:prstGeom prst="roundRect">
            <a:avLst/>
          </a:prstGeom>
          <a:solidFill>
            <a:srgbClr val="FFFF66">
              <a:alpha val="45000"/>
            </a:srgb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491880" y="2708920"/>
            <a:ext cx="1440160" cy="504056"/>
          </a:xfrm>
          <a:prstGeom prst="ellipse">
            <a:avLst/>
          </a:prstGeom>
          <a:solidFill>
            <a:srgbClr val="FFFF66">
              <a:alpha val="45000"/>
            </a:srgb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Inserting WordArt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Click on the </a:t>
            </a:r>
            <a:r>
              <a:rPr lang="en-GB" b="1" dirty="0" smtClean="0"/>
              <a:t>Insert </a:t>
            </a:r>
            <a:r>
              <a:rPr lang="en-GB" dirty="0" smtClean="0"/>
              <a:t>Tab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12" y="2420888"/>
            <a:ext cx="8522304" cy="3652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the Page Layout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Click on the </a:t>
            </a:r>
            <a:r>
              <a:rPr lang="en-GB" b="1" dirty="0" smtClean="0"/>
              <a:t>Page Layout </a:t>
            </a:r>
            <a:r>
              <a:rPr lang="en-GB" dirty="0" smtClean="0"/>
              <a:t>Tab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202" y="2420888"/>
            <a:ext cx="5711520" cy="399169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393545" y="2780928"/>
            <a:ext cx="1440160" cy="504056"/>
          </a:xfrm>
          <a:prstGeom prst="ellipse">
            <a:avLst/>
          </a:prstGeom>
          <a:solidFill>
            <a:srgbClr val="FFFF66">
              <a:alpha val="45000"/>
            </a:srgb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7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Word?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Word is the Microsoft Office word processing program.</a:t>
            </a:r>
          </a:p>
          <a:p>
            <a:r>
              <a:rPr lang="en-GB" dirty="0" smtClean="0"/>
              <a:t>You can type, insert images, pictures and diagrams for a variety of needs.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first time you open Word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60"/>
            <a:ext cx="5256584" cy="3942438"/>
          </a:xfrm>
        </p:spPr>
      </p:pic>
      <p:sp>
        <p:nvSpPr>
          <p:cNvPr id="5" name="TextBox 4"/>
          <p:cNvSpPr txBox="1"/>
          <p:nvPr/>
        </p:nvSpPr>
        <p:spPr>
          <a:xfrm>
            <a:off x="827584" y="537321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The Word ribbon which sits above the document. 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A blank document, which looks like a white piece of paper.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start typing…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556793"/>
            <a:ext cx="4416490" cy="3312368"/>
          </a:xfrm>
        </p:spPr>
      </p:pic>
      <p:sp>
        <p:nvSpPr>
          <p:cNvPr id="5" name="TextBox 4"/>
          <p:cNvSpPr txBox="1"/>
          <p:nvPr/>
        </p:nvSpPr>
        <p:spPr>
          <a:xfrm>
            <a:off x="5436096" y="1484784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the document, look for the cursor, which is a blinking line.  This will show you where you can start typing.</a:t>
            </a:r>
          </a:p>
          <a:p>
            <a:endParaRPr lang="en-GB" dirty="0"/>
          </a:p>
          <a:p>
            <a:r>
              <a:rPr lang="en-GB" dirty="0" smtClean="0"/>
              <a:t>If you want to type further down the document, just press the </a:t>
            </a:r>
            <a:r>
              <a:rPr lang="en-GB" b="1" dirty="0" smtClean="0"/>
              <a:t>Enter</a:t>
            </a:r>
            <a:r>
              <a:rPr lang="en-GB" dirty="0" smtClean="0"/>
              <a:t> button.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889783"/>
            <a:ext cx="1872208" cy="13791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551723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make a mistake, press the </a:t>
            </a:r>
            <a:r>
              <a:rPr lang="en-GB" b="1" dirty="0" smtClean="0"/>
              <a:t>Backspace</a:t>
            </a:r>
            <a:r>
              <a:rPr lang="en-GB" dirty="0" smtClean="0"/>
              <a:t> key.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517232"/>
            <a:ext cx="1458863" cy="10927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Word ribbon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7262774" cy="1146076"/>
          </a:xfrm>
        </p:spPr>
      </p:pic>
      <p:sp>
        <p:nvSpPr>
          <p:cNvPr id="5" name="TextBox 4"/>
          <p:cNvSpPr txBox="1"/>
          <p:nvPr/>
        </p:nvSpPr>
        <p:spPr>
          <a:xfrm>
            <a:off x="899592" y="2780928"/>
            <a:ext cx="72728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600" dirty="0" smtClean="0"/>
              <a:t>The Word ribbon contains a lot of pictures called </a:t>
            </a:r>
            <a:r>
              <a:rPr lang="en-GB" sz="3600" b="1" dirty="0" smtClean="0"/>
              <a:t>icons.</a:t>
            </a:r>
            <a:endParaRPr lang="en-GB" sz="3600" b="1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600" dirty="0" smtClean="0"/>
              <a:t>These icons all perform different functions.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600" dirty="0" smtClean="0"/>
              <a:t>We will look at the main icons in detail.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3050"/>
            <a:ext cx="6624736" cy="1162050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GB" sz="4400" dirty="0" smtClean="0"/>
              <a:t>    New Document Icon</a:t>
            </a:r>
            <a:endParaRPr lang="en-GB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44824"/>
            <a:ext cx="3269927" cy="326992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3008313" cy="46910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Click on New Document to open a new page in Word.</a:t>
            </a:r>
            <a:endParaRPr lang="en-GB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3008313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Open Icon</a:t>
            </a:r>
            <a:endParaRPr lang="en-GB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700808"/>
            <a:ext cx="4104456" cy="46910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Click on Open to open a document in My Documents.  All of your saved documents can be found here.</a:t>
            </a:r>
            <a:endParaRPr lang="en-GB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2816"/>
            <a:ext cx="3672408" cy="367240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3008313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Save Icon</a:t>
            </a:r>
            <a:endParaRPr lang="en-GB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4104456" cy="46910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Click on the Save icon to save a document in My Documents.</a:t>
            </a:r>
            <a:endParaRPr lang="en-GB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72816"/>
            <a:ext cx="3577208" cy="357720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3008313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Print Icon</a:t>
            </a:r>
            <a:endParaRPr lang="en-GB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4104456" cy="46910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Click on the Print icon to print your document.</a:t>
            </a:r>
            <a:endParaRPr lang="en-GB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72816"/>
            <a:ext cx="3600400" cy="36004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373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What is Word?</vt:lpstr>
      <vt:lpstr>The first time you open Word</vt:lpstr>
      <vt:lpstr>Just start typing…</vt:lpstr>
      <vt:lpstr>The Word ribbon</vt:lpstr>
      <vt:lpstr>    New Document Icon</vt:lpstr>
      <vt:lpstr>Open Icon</vt:lpstr>
      <vt:lpstr>Save Icon</vt:lpstr>
      <vt:lpstr>Print Icon</vt:lpstr>
      <vt:lpstr>Print Preview Icon</vt:lpstr>
      <vt:lpstr>Spellcheck Icon</vt:lpstr>
      <vt:lpstr>Changing the text</vt:lpstr>
      <vt:lpstr>Inserting Clipart</vt:lpstr>
      <vt:lpstr>Inserting Clipart</vt:lpstr>
      <vt:lpstr>Inserting a Picture</vt:lpstr>
      <vt:lpstr>Inserting a Shape</vt:lpstr>
      <vt:lpstr>Inserting WordArt</vt:lpstr>
      <vt:lpstr>Change the Page Layout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</dc:creator>
  <cp:lastModifiedBy>Gemma Kinsella</cp:lastModifiedBy>
  <cp:revision>11</cp:revision>
  <dcterms:created xsi:type="dcterms:W3CDTF">2012-04-05T14:26:15Z</dcterms:created>
  <dcterms:modified xsi:type="dcterms:W3CDTF">2021-01-04T13:54:58Z</dcterms:modified>
</cp:coreProperties>
</file>