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9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7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3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2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1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0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95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60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697E-5EE6-4B26-86F4-2347590D1CA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7C793-B043-4F82-9BDE-D3F14228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8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368" y="1412314"/>
            <a:ext cx="7840164" cy="377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368" y="5442857"/>
            <a:ext cx="6975299" cy="367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139" y="452845"/>
            <a:ext cx="3448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rbel Light" panose="020B0303020204020204" pitchFamily="34" charset="0"/>
              </a:rPr>
              <a:t>Here’s a maths challenge for you.</a:t>
            </a:r>
          </a:p>
          <a:p>
            <a:endParaRPr lang="en-GB" sz="2400" b="1" dirty="0">
              <a:latin typeface="Corbel Light" panose="020B0303020204020204" pitchFamily="34" charset="0"/>
            </a:endParaRPr>
          </a:p>
          <a:p>
            <a:r>
              <a:rPr lang="en-GB" sz="2400" b="1" dirty="0" smtClean="0">
                <a:latin typeface="Corbel Light" panose="020B0303020204020204" pitchFamily="34" charset="0"/>
              </a:rPr>
              <a:t>Click the button below to hear Miss Lindop read the question and give you some tips and hints that may help you solve it.</a:t>
            </a:r>
            <a:endParaRPr lang="en-GB" sz="2400" b="1" dirty="0">
              <a:latin typeface="Corbel Light" panose="020B0303020204020204" pitchFamily="34" charset="0"/>
            </a:endParaRPr>
          </a:p>
        </p:txBody>
      </p:sp>
      <p:pic>
        <p:nvPicPr>
          <p:cNvPr id="7" name="Tuesday 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2074" y="41672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Corbel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Ainsliegh Lindop</dc:creator>
  <cp:lastModifiedBy>Ainsliegh Lindop</cp:lastModifiedBy>
  <cp:revision>3</cp:revision>
  <dcterms:created xsi:type="dcterms:W3CDTF">2021-01-08T14:51:36Z</dcterms:created>
  <dcterms:modified xsi:type="dcterms:W3CDTF">2021-01-08T15:01:57Z</dcterms:modified>
</cp:coreProperties>
</file>