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70" r:id="rId5"/>
    <p:sldId id="278" r:id="rId6"/>
    <p:sldId id="271" r:id="rId7"/>
    <p:sldId id="279" r:id="rId8"/>
    <p:sldId id="272" r:id="rId9"/>
    <p:sldId id="273" r:id="rId10"/>
    <p:sldId id="274" r:id="rId11"/>
    <p:sldId id="276" r:id="rId12"/>
    <p:sldId id="277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80C1EB"/>
    <a:srgbClr val="18A0DB"/>
    <a:srgbClr val="FFFFFF"/>
    <a:srgbClr val="4AA1D9"/>
    <a:srgbClr val="21A6F9"/>
    <a:srgbClr val="1C1C1C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B1988C-EBEE-45D5-BA45-57F3F765B6DF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4761A5-2BE3-421D-9D64-0E329E3F0A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8D734F-26FD-4462-8A4D-59C0C3295D19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C1DB2F-4E68-45D1-AF79-756ED0DF1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01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61608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5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Ciruela - plum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765175"/>
            <a:ext cx="57658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Pepinos - cucumber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006475"/>
            <a:ext cx="70564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 smtClean="0">
                <a:latin typeface="Twinkl SemiBold"/>
              </a:rPr>
              <a:t>Naranja - orange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649288"/>
            <a:ext cx="42481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Zanahoria - carrot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882775"/>
            <a:ext cx="71596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Plátano - banana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549275"/>
            <a:ext cx="500538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Manzana - apple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35050"/>
            <a:ext cx="43529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Pera - pear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690563"/>
            <a:ext cx="30130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Lechugas - lettuce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039813"/>
            <a:ext cx="446881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-566738" y="5230813"/>
            <a:ext cx="8220076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Fresas - strawberries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839788"/>
            <a:ext cx="5527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Brócoli - broccoli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55638"/>
            <a:ext cx="55657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53149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Twinkl SemiBold"/>
              </a:rPr>
              <a:t>Tomate - tomato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765175"/>
            <a:ext cx="454977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33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Twinkl</vt:lpstr>
      <vt:lpstr>Calibri</vt:lpstr>
      <vt:lpstr>Sassoon Infant Rg</vt:lpstr>
      <vt:lpstr>Arial</vt:lpstr>
      <vt:lpstr>Twinkl SemiBold</vt:lpstr>
      <vt:lpstr>Office Theme</vt:lpstr>
      <vt:lpstr>PowerPoint Presentation</vt:lpstr>
      <vt:lpstr>Zanahoria - carrot</vt:lpstr>
      <vt:lpstr>Plátano - banana</vt:lpstr>
      <vt:lpstr>Manzana - apple</vt:lpstr>
      <vt:lpstr>Pera - pear</vt:lpstr>
      <vt:lpstr>Lechugas - lettuce</vt:lpstr>
      <vt:lpstr>Fresas - strawberries</vt:lpstr>
      <vt:lpstr>Brócoli - broccoli</vt:lpstr>
      <vt:lpstr>Tomate - tomato</vt:lpstr>
      <vt:lpstr>Ciruela - plum</vt:lpstr>
      <vt:lpstr>Pepinos - cucumber</vt:lpstr>
      <vt:lpstr>Naranja - orange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Gemma Kinsella</cp:lastModifiedBy>
  <cp:revision>113</cp:revision>
  <dcterms:created xsi:type="dcterms:W3CDTF">2014-10-01T16:09:27Z</dcterms:created>
  <dcterms:modified xsi:type="dcterms:W3CDTF">2021-01-27T14:47:02Z</dcterms:modified>
</cp:coreProperties>
</file>