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2" r:id="rId2"/>
    <p:sldId id="263" r:id="rId3"/>
    <p:sldId id="267" r:id="rId4"/>
    <p:sldId id="313" r:id="rId5"/>
    <p:sldId id="315" r:id="rId6"/>
    <p:sldId id="316" r:id="rId7"/>
    <p:sldId id="31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1" autoAdjust="0"/>
    <p:restoredTop sz="94660"/>
  </p:normalViewPr>
  <p:slideViewPr>
    <p:cSldViewPr>
      <p:cViewPr varScale="1">
        <p:scale>
          <a:sx n="65" d="100"/>
          <a:sy n="65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DB012-E2EC-4FD4-B582-CB575CBA0F6E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25315-C338-4E2D-B841-2A86FCC1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5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https://www.youtube.com/watch?v=C2DNBnhMpvQ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25315-C338-4E2D-B841-2A86FCC1FC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15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D8884D-289E-42C9-A513-C6E97DB7FEAF}" type="slidenum">
              <a:rPr lang="en-GB" altLang="en-US" smtClean="0">
                <a:latin typeface="Arial" panose="020B0604020202020204" pitchFamily="34" charset="0"/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5</a:t>
            </a:fld>
            <a:endParaRPr lang="en-GB" altLang="en-US" smtClean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8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439809-CC4D-48A8-A7D1-0D2D397F0BB5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7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95119" y="2760553"/>
            <a:ext cx="4032572" cy="10494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fr-FR" sz="3200" b="1" kern="0" dirty="0">
                <a:latin typeface="Comic Sans MS" panose="030F0702030302020204" pitchFamily="66" charset="0"/>
                <a:ea typeface="ＭＳ Ｐゴシック" charset="-128"/>
              </a:rPr>
              <a:t>El </a:t>
            </a:r>
            <a:r>
              <a:rPr lang="fr-FR" sz="3200" b="1" kern="0" dirty="0" err="1">
                <a:latin typeface="Comic Sans MS" panose="030F0702030302020204" pitchFamily="66" charset="0"/>
                <a:ea typeface="ＭＳ Ｐゴシック" charset="-128"/>
              </a:rPr>
              <a:t>título</a:t>
            </a:r>
            <a:r>
              <a:rPr lang="fr-FR" sz="3200" b="1" kern="0" dirty="0">
                <a:latin typeface="Comic Sans MS" panose="030F0702030302020204" pitchFamily="66" charset="0"/>
                <a:cs typeface="Comic Sans MS"/>
              </a:rPr>
              <a:t>: </a:t>
            </a:r>
            <a:r>
              <a:rPr lang="en-GB" altLang="en-US" sz="3200" dirty="0" smtClean="0">
                <a:latin typeface="Comic Sans MS" panose="030F0702030302020204" pitchFamily="66" charset="0"/>
              </a:rPr>
              <a:t>days</a:t>
            </a:r>
            <a:br>
              <a:rPr lang="en-GB" altLang="en-US" sz="3200" dirty="0" smtClean="0">
                <a:latin typeface="Comic Sans MS" panose="030F0702030302020204" pitchFamily="66" charset="0"/>
              </a:rPr>
            </a:br>
            <a:r>
              <a:rPr lang="en-GB" altLang="en-US" sz="3200" dirty="0" smtClean="0">
                <a:latin typeface="Comic Sans MS" panose="030F0702030302020204" pitchFamily="66" charset="0"/>
              </a:rPr>
              <a:t>The title:  </a:t>
            </a:r>
            <a:endParaRPr lang="fr-FR" sz="3200" b="1" kern="0" dirty="0">
              <a:latin typeface="Comic Sans MS" panose="030F0702030302020204" pitchFamily="66" charset="0"/>
              <a:cs typeface="Comic Sans MS"/>
            </a:endParaRPr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12242" y="4419600"/>
            <a:ext cx="7516811" cy="3829050"/>
          </a:xfrm>
        </p:spPr>
        <p:txBody>
          <a:bodyPr/>
          <a:lstStyle/>
          <a:p>
            <a:r>
              <a:rPr lang="en-GB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Objectivo</a:t>
            </a:r>
            <a:r>
              <a:rPr lang="en-GB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: </a:t>
            </a:r>
            <a:r>
              <a:rPr lang="en-GB" altLang="en-U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 be able to say the days of the week in Spanish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857006" y="1304806"/>
            <a:ext cx="627204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600" b="1" dirty="0" err="1">
                <a:latin typeface="Comic Sans MS" panose="030F0702030302020204" pitchFamily="66" charset="0"/>
              </a:rPr>
              <a:t>m</a:t>
            </a:r>
            <a:r>
              <a:rPr lang="fr-FR" altLang="en-US" sz="2600" b="1" dirty="0" err="1" smtClean="0">
                <a:latin typeface="Comic Sans MS" panose="030F0702030302020204" pitchFamily="66" charset="0"/>
              </a:rPr>
              <a:t>iercoles</a:t>
            </a:r>
            <a:r>
              <a:rPr lang="fr-FR" altLang="en-US" sz="2600" b="1" dirty="0" smtClean="0">
                <a:latin typeface="Comic Sans MS" panose="030F0702030302020204" pitchFamily="66" charset="0"/>
              </a:rPr>
              <a:t> </a:t>
            </a:r>
            <a:r>
              <a:rPr lang="fr-FR" altLang="en-US" sz="2600" b="1" dirty="0" smtClean="0">
                <a:latin typeface="Comic Sans MS" panose="030F0702030302020204" pitchFamily="66" charset="0"/>
              </a:rPr>
              <a:t>5 </a:t>
            </a:r>
            <a:r>
              <a:rPr lang="fr-FR" altLang="en-US" sz="2600" b="1" dirty="0" smtClean="0">
                <a:latin typeface="Comic Sans MS" panose="030F0702030302020204" pitchFamily="66" charset="0"/>
              </a:rPr>
              <a:t>de </a:t>
            </a:r>
            <a:r>
              <a:rPr lang="fr-FR" altLang="en-US" sz="2600" b="1" dirty="0" err="1" smtClean="0">
                <a:latin typeface="Comic Sans MS" panose="030F0702030302020204" pitchFamily="66" charset="0"/>
              </a:rPr>
              <a:t>enero</a:t>
            </a:r>
            <a:r>
              <a:rPr lang="fr-FR" altLang="en-US" sz="2600" b="1" dirty="0" smtClean="0">
                <a:latin typeface="Comic Sans MS" panose="030F0702030302020204" pitchFamily="66" charset="0"/>
              </a:rPr>
              <a:t> </a:t>
            </a:r>
            <a:r>
              <a:rPr lang="fr-FR" altLang="en-US" sz="2600" b="1" dirty="0" smtClean="0">
                <a:latin typeface="Comic Sans MS" panose="030F0702030302020204" pitchFamily="66" charset="0"/>
              </a:rPr>
              <a:t>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600" b="1" dirty="0" err="1" smtClean="0">
                <a:latin typeface="Comic Sans MS" panose="030F0702030302020204" pitchFamily="66" charset="0"/>
              </a:rPr>
              <a:t>Wednesday</a:t>
            </a:r>
            <a:r>
              <a:rPr lang="fr-FR" altLang="en-US" sz="2600" b="1" dirty="0" smtClean="0">
                <a:latin typeface="Comic Sans MS" panose="030F0702030302020204" pitchFamily="66" charset="0"/>
              </a:rPr>
              <a:t> </a:t>
            </a:r>
            <a:r>
              <a:rPr lang="fr-FR" altLang="en-US" sz="2600" dirty="0" smtClean="0">
                <a:latin typeface="Comic Sans MS" panose="030F0702030302020204" pitchFamily="66" charset="0"/>
              </a:rPr>
              <a:t> 5th </a:t>
            </a:r>
            <a:r>
              <a:rPr lang="fr-FR" altLang="en-US" sz="2600" dirty="0" err="1" smtClean="0">
                <a:latin typeface="Comic Sans MS" panose="030F0702030302020204" pitchFamily="66" charset="0"/>
              </a:rPr>
              <a:t>January</a:t>
            </a:r>
            <a:r>
              <a:rPr lang="fr-FR" altLang="en-US" sz="2600" dirty="0" smtClean="0">
                <a:latin typeface="Comic Sans MS" panose="030F0702030302020204" pitchFamily="66" charset="0"/>
              </a:rPr>
              <a:t> 2021        </a:t>
            </a:r>
            <a:endParaRPr lang="fr-FR" altLang="en-US" sz="2600" dirty="0">
              <a:latin typeface="Comic Sans MS" panose="030F0702030302020204" pitchFamily="66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95119" y="152400"/>
            <a:ext cx="427552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600" dirty="0">
                <a:latin typeface="Comic Sans MS" panose="030F0702030302020204" pitchFamily="66" charset="0"/>
              </a:rPr>
              <a:t>¿ </a:t>
            </a:r>
            <a:r>
              <a:rPr lang="en-GB" altLang="en-US" sz="2600" dirty="0" err="1">
                <a:latin typeface="Comic Sans MS" panose="030F0702030302020204" pitchFamily="66" charset="0"/>
              </a:rPr>
              <a:t>Cuál</a:t>
            </a:r>
            <a:r>
              <a:rPr lang="en-GB" altLang="en-US" sz="2600" dirty="0">
                <a:latin typeface="Comic Sans MS" panose="030F0702030302020204" pitchFamily="66" charset="0"/>
              </a:rPr>
              <a:t> </a:t>
            </a:r>
            <a:r>
              <a:rPr lang="en-GB" altLang="en-US" sz="2600" dirty="0" err="1">
                <a:latin typeface="Comic Sans MS" panose="030F0702030302020204" pitchFamily="66" charset="0"/>
              </a:rPr>
              <a:t>es</a:t>
            </a:r>
            <a:r>
              <a:rPr lang="en-GB" altLang="en-US" sz="2600" dirty="0">
                <a:latin typeface="Comic Sans MS" panose="030F0702030302020204" pitchFamily="66" charset="0"/>
              </a:rPr>
              <a:t> la </a:t>
            </a:r>
            <a:r>
              <a:rPr lang="en-GB" altLang="en-US" sz="2600" dirty="0" err="1">
                <a:latin typeface="Comic Sans MS" panose="030F0702030302020204" pitchFamily="66" charset="0"/>
              </a:rPr>
              <a:t>fecha</a:t>
            </a:r>
            <a:r>
              <a:rPr lang="en-GB" altLang="en-US" sz="2600" dirty="0">
                <a:latin typeface="Comic Sans MS" panose="030F0702030302020204" pitchFamily="66" charset="0"/>
              </a:rPr>
              <a:t> de hoy </a:t>
            </a:r>
            <a:r>
              <a:rPr lang="en-GB" altLang="en-US" sz="2600" dirty="0" smtClean="0">
                <a:latin typeface="Comic Sans MS" panose="030F0702030302020204" pitchFamily="66" charset="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600" dirty="0" smtClean="0">
                <a:latin typeface="Comic Sans MS" panose="030F0702030302020204" pitchFamily="66" charset="0"/>
              </a:rPr>
              <a:t>What day is it today?</a:t>
            </a:r>
            <a:endParaRPr lang="fr-FR" altLang="en-US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1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500" b="1" dirty="0" smtClean="0">
                <a:latin typeface="Comic Sans MS" panose="030F0702030302020204" pitchFamily="66" charset="0"/>
              </a:rPr>
              <a:t>LOS DIAS DE LA SEMANA</a:t>
            </a:r>
            <a:endParaRPr lang="en-GB" sz="35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5" t="3809" r="10465" b="6040"/>
          <a:stretch/>
        </p:blipFill>
        <p:spPr bwMode="auto">
          <a:xfrm>
            <a:off x="3276600" y="1447800"/>
            <a:ext cx="25908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8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500" b="1" smtClean="0">
                <a:latin typeface="Comic Sans MS" panose="030F0702030302020204" pitchFamily="66" charset="0"/>
              </a:rPr>
              <a:t>LOS DIAS DE LA SEMANA</a:t>
            </a:r>
            <a:endParaRPr lang="en-GB" sz="35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392583"/>
            <a:ext cx="2590800" cy="474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3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500" b="1" dirty="0" smtClean="0">
                <a:latin typeface="Comic Sans MS" panose="030F0702030302020204" pitchFamily="66" charset="0"/>
              </a:rPr>
              <a:t>LOS DIAS DE LA SEMANA</a:t>
            </a:r>
            <a:endParaRPr lang="en-GB" sz="35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Put </a:t>
            </a:r>
            <a:r>
              <a:rPr lang="en-GB" u="sng" dirty="0" smtClean="0">
                <a:latin typeface="Comic Sans MS" panose="030F0702030302020204" pitchFamily="66" charset="0"/>
              </a:rPr>
              <a:t>them in the correct order.</a:t>
            </a:r>
          </a:p>
          <a:p>
            <a:pPr marL="0" indent="0">
              <a:buNone/>
            </a:pPr>
            <a:r>
              <a:rPr lang="en-GB" sz="3500" dirty="0" err="1" smtClean="0">
                <a:latin typeface="Comic Sans MS" panose="030F0702030302020204" pitchFamily="66" charset="0"/>
              </a:rPr>
              <a:t>jueves</a:t>
            </a:r>
            <a:r>
              <a:rPr lang="en-GB" sz="3500" dirty="0" smtClean="0">
                <a:latin typeface="Comic Sans MS" panose="030F0702030302020204" pitchFamily="66" charset="0"/>
              </a:rPr>
              <a:t>		</a:t>
            </a:r>
          </a:p>
          <a:p>
            <a:pPr marL="0" indent="0">
              <a:buNone/>
            </a:pPr>
            <a:r>
              <a:rPr lang="en-GB" sz="3500" dirty="0" err="1" smtClean="0">
                <a:latin typeface="Comic Sans MS" panose="030F0702030302020204" pitchFamily="66" charset="0"/>
              </a:rPr>
              <a:t>sábado</a:t>
            </a:r>
            <a:r>
              <a:rPr lang="en-GB" sz="3500" dirty="0" smtClean="0">
                <a:latin typeface="Comic Sans MS" panose="030F0702030302020204" pitchFamily="66" charset="0"/>
              </a:rPr>
              <a:t>		</a:t>
            </a:r>
          </a:p>
          <a:p>
            <a:pPr marL="0" indent="0">
              <a:buNone/>
            </a:pPr>
            <a:r>
              <a:rPr lang="en-GB" sz="3500" dirty="0" err="1" smtClean="0">
                <a:latin typeface="Comic Sans MS" panose="030F0702030302020204" pitchFamily="66" charset="0"/>
              </a:rPr>
              <a:t>lunes</a:t>
            </a:r>
            <a:r>
              <a:rPr lang="en-GB" sz="3500" dirty="0" smtClean="0">
                <a:latin typeface="Comic Sans MS" panose="030F0702030302020204" pitchFamily="66" charset="0"/>
              </a:rPr>
              <a:t>       </a:t>
            </a:r>
          </a:p>
          <a:p>
            <a:pPr marL="0" indent="0">
              <a:buNone/>
            </a:pPr>
            <a:r>
              <a:rPr lang="en-GB" sz="3500" dirty="0" err="1" smtClean="0">
                <a:latin typeface="Comic Sans MS" panose="030F0702030302020204" pitchFamily="66" charset="0"/>
              </a:rPr>
              <a:t>viernes</a:t>
            </a:r>
            <a:r>
              <a:rPr lang="en-GB" sz="3500" dirty="0">
                <a:latin typeface="Comic Sans MS" panose="030F0702030302020204" pitchFamily="66" charset="0"/>
              </a:rPr>
              <a:t>	</a:t>
            </a:r>
            <a:r>
              <a:rPr lang="en-GB" sz="3500" dirty="0" smtClean="0"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</a:pPr>
            <a:r>
              <a:rPr lang="en-GB" sz="3500" dirty="0" err="1" smtClean="0">
                <a:latin typeface="Comic Sans MS" panose="030F0702030302020204" pitchFamily="66" charset="0"/>
              </a:rPr>
              <a:t>miércoles</a:t>
            </a:r>
            <a:r>
              <a:rPr lang="en-GB" sz="3500" dirty="0" smtClean="0">
                <a:latin typeface="Comic Sans MS" panose="030F0702030302020204" pitchFamily="66" charset="0"/>
              </a:rPr>
              <a:t>	 </a:t>
            </a:r>
          </a:p>
          <a:p>
            <a:pPr marL="0" indent="0">
              <a:buNone/>
            </a:pPr>
            <a:r>
              <a:rPr lang="en-GB" sz="3500" dirty="0" err="1" smtClean="0">
                <a:latin typeface="Comic Sans MS" panose="030F0702030302020204" pitchFamily="66" charset="0"/>
              </a:rPr>
              <a:t>domingo</a:t>
            </a:r>
            <a:r>
              <a:rPr lang="en-GB" sz="3500" dirty="0" smtClean="0">
                <a:latin typeface="Comic Sans MS" panose="030F0702030302020204" pitchFamily="66" charset="0"/>
              </a:rPr>
              <a:t>		</a:t>
            </a:r>
          </a:p>
          <a:p>
            <a:pPr marL="0" indent="0">
              <a:buNone/>
            </a:pPr>
            <a:r>
              <a:rPr lang="en-GB" sz="3500" dirty="0" err="1" smtClean="0">
                <a:latin typeface="Comic Sans MS" panose="030F0702030302020204" pitchFamily="66" charset="0"/>
              </a:rPr>
              <a:t>martes</a:t>
            </a:r>
            <a:endParaRPr lang="en-GB" sz="35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20075"/>
            <a:ext cx="2590800" cy="474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4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82444" y="244822"/>
            <a:ext cx="85660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4000" u="sng" dirty="0" smtClean="0">
                <a:latin typeface="Comic Sans MS" panose="030F0702030302020204" pitchFamily="66" charset="0"/>
              </a:rPr>
              <a:t>Write them down:</a:t>
            </a:r>
            <a:endParaRPr lang="en-GB" altLang="en-US" sz="40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6200" y="1066800"/>
            <a:ext cx="3852862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Monday</a:t>
            </a:r>
            <a:endParaRPr lang="en-GB" altLang="en-US" sz="5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Tuesday</a:t>
            </a:r>
            <a:endParaRPr lang="en-GB" altLang="en-US" sz="5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Wednesday</a:t>
            </a:r>
            <a:endParaRPr lang="en-GB" altLang="en-US" sz="5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Thursday</a:t>
            </a:r>
            <a:endParaRPr lang="en-GB" altLang="en-US" sz="5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Friday</a:t>
            </a:r>
            <a:endParaRPr lang="en-GB" altLang="en-US" sz="50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Saturday</a:t>
            </a:r>
            <a:endParaRPr lang="en-GB" altLang="en-US" sz="5000" dirty="0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000" dirty="0" smtClean="0">
                <a:solidFill>
                  <a:srgbClr val="969696"/>
                </a:solidFill>
                <a:latin typeface="Comic Sans MS" panose="030F0702030302020204" pitchFamily="66" charset="0"/>
              </a:rPr>
              <a:t>Sunday</a:t>
            </a:r>
            <a:endParaRPr lang="en-GB" altLang="en-US" sz="5000" dirty="0">
              <a:solidFill>
                <a:srgbClr val="969696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30830"/>
            <a:ext cx="3200400" cy="5861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9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5" t="3809" r="10465" b="86033"/>
          <a:stretch/>
        </p:blipFill>
        <p:spPr bwMode="auto">
          <a:xfrm>
            <a:off x="304800" y="5912314"/>
            <a:ext cx="3519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5" t="82533" r="10465" b="6040"/>
          <a:stretch/>
        </p:blipFill>
        <p:spPr bwMode="auto">
          <a:xfrm>
            <a:off x="304800" y="2602028"/>
            <a:ext cx="31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5" t="16507" r="10465" b="72065"/>
          <a:stretch/>
        </p:blipFill>
        <p:spPr bwMode="auto">
          <a:xfrm>
            <a:off x="1295400" y="925286"/>
            <a:ext cx="31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8" t="30474" r="9302" b="58098"/>
          <a:stretch/>
        </p:blipFill>
        <p:spPr bwMode="auto">
          <a:xfrm>
            <a:off x="4800600" y="5843371"/>
            <a:ext cx="31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8" t="42870" r="9302" b="45702"/>
          <a:stretch/>
        </p:blipFill>
        <p:spPr bwMode="auto">
          <a:xfrm>
            <a:off x="5334000" y="3228470"/>
            <a:ext cx="31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3" t="57140" r="11627" b="31432"/>
          <a:stretch/>
        </p:blipFill>
        <p:spPr bwMode="auto">
          <a:xfrm>
            <a:off x="5638800" y="511286"/>
            <a:ext cx="31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uG20GR4lcZw/UDyX6RkXM_I/AAAAAAAADio/fnWZiBYc4HU/s1600/Dias+de+la+semana+%25287%252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8" t="70926" r="9302" b="17646"/>
          <a:stretch/>
        </p:blipFill>
        <p:spPr bwMode="auto">
          <a:xfrm>
            <a:off x="1694371" y="4275143"/>
            <a:ext cx="31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3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2034" y="740482"/>
            <a:ext cx="228940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altLang="en-US" sz="5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Friday</a:t>
            </a:r>
            <a:endParaRPr lang="en-GB" altLang="en-US" sz="55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8863" y="1095293"/>
            <a:ext cx="2686954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55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Monday</a:t>
            </a:r>
            <a:endParaRPr lang="en-GB" sz="5500" dirty="0"/>
          </a:p>
        </p:txBody>
      </p:sp>
      <p:sp>
        <p:nvSpPr>
          <p:cNvPr id="5" name="Rectangle 4"/>
          <p:cNvSpPr/>
          <p:nvPr/>
        </p:nvSpPr>
        <p:spPr>
          <a:xfrm>
            <a:off x="5742359" y="2022229"/>
            <a:ext cx="2901756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55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Tuesday</a:t>
            </a:r>
            <a:endParaRPr lang="en-GB" sz="5500" dirty="0"/>
          </a:p>
        </p:txBody>
      </p:sp>
      <p:sp>
        <p:nvSpPr>
          <p:cNvPr id="6" name="Rectangle 5"/>
          <p:cNvSpPr/>
          <p:nvPr/>
        </p:nvSpPr>
        <p:spPr>
          <a:xfrm>
            <a:off x="564244" y="5157192"/>
            <a:ext cx="395653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55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Wednesday</a:t>
            </a:r>
            <a:endParaRPr lang="en-GB" sz="5500" dirty="0"/>
          </a:p>
        </p:txBody>
      </p:sp>
      <p:sp>
        <p:nvSpPr>
          <p:cNvPr id="7" name="Rectangle 6"/>
          <p:cNvSpPr/>
          <p:nvPr/>
        </p:nvSpPr>
        <p:spPr>
          <a:xfrm>
            <a:off x="1061205" y="2960948"/>
            <a:ext cx="326082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55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Thursday</a:t>
            </a:r>
            <a:endParaRPr lang="en-GB" sz="5500" dirty="0"/>
          </a:p>
        </p:txBody>
      </p:sp>
      <p:sp>
        <p:nvSpPr>
          <p:cNvPr id="8" name="Rectangle 7"/>
          <p:cNvSpPr/>
          <p:nvPr/>
        </p:nvSpPr>
        <p:spPr>
          <a:xfrm>
            <a:off x="5256470" y="5208984"/>
            <a:ext cx="2550698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5500" dirty="0" smtClean="0">
                <a:solidFill>
                  <a:srgbClr val="FF3399"/>
                </a:solidFill>
                <a:latin typeface="Comic Sans MS" panose="030F0702030302020204" pitchFamily="66" charset="0"/>
              </a:rPr>
              <a:t>Sunday</a:t>
            </a:r>
            <a:endParaRPr lang="en-GB" sz="5500" dirty="0"/>
          </a:p>
        </p:txBody>
      </p:sp>
      <p:sp>
        <p:nvSpPr>
          <p:cNvPr id="9" name="Rectangle 8"/>
          <p:cNvSpPr/>
          <p:nvPr/>
        </p:nvSpPr>
        <p:spPr>
          <a:xfrm>
            <a:off x="5259878" y="3647003"/>
            <a:ext cx="3212739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5500" dirty="0" smtClean="0">
                <a:solidFill>
                  <a:srgbClr val="969696"/>
                </a:solidFill>
                <a:latin typeface="Comic Sans MS" panose="030F0702030302020204" pitchFamily="66" charset="0"/>
              </a:rPr>
              <a:t>Saturday</a:t>
            </a:r>
            <a:endParaRPr lang="en-GB" sz="5500" dirty="0"/>
          </a:p>
        </p:txBody>
      </p:sp>
    </p:spTree>
    <p:extLst>
      <p:ext uri="{BB962C8B-B14F-4D97-AF65-F5344CB8AC3E}">
        <p14:creationId xmlns:p14="http://schemas.microsoft.com/office/powerpoint/2010/main" val="20669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88</Words>
  <Application>Microsoft Office PowerPoint</Application>
  <PresentationFormat>On-screen Show (4:3)</PresentationFormat>
  <Paragraphs>36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Comic Sans MS</vt:lpstr>
      <vt:lpstr>Office Theme</vt:lpstr>
      <vt:lpstr>El título: days The title:  </vt:lpstr>
      <vt:lpstr>LOS DIAS DE LA SEMANA</vt:lpstr>
      <vt:lpstr>PowerPoint Presentation</vt:lpstr>
      <vt:lpstr>LOS DIAS DE LA SEMANA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FECHA</dc:title>
  <dc:creator>Estelle Gaits</dc:creator>
  <cp:lastModifiedBy>Gemma Kinsella</cp:lastModifiedBy>
  <cp:revision>32</cp:revision>
  <cp:lastPrinted>2015-09-15T16:35:42Z</cp:lastPrinted>
  <dcterms:created xsi:type="dcterms:W3CDTF">2006-08-16T00:00:00Z</dcterms:created>
  <dcterms:modified xsi:type="dcterms:W3CDTF">2021-01-04T13:51:43Z</dcterms:modified>
</cp:coreProperties>
</file>