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7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1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1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2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2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4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4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5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5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28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4F85E-0F8D-4B13-88DE-26CBCC9680B1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98BC3-1776-4032-A38D-18EB0CCC9A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9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22811" y="478971"/>
            <a:ext cx="2873829" cy="27954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358640" y="478971"/>
            <a:ext cx="2873829" cy="27954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8351520" y="478971"/>
            <a:ext cx="2873829" cy="279545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File:WhiteDot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216" y="1114696"/>
            <a:ext cx="1389017" cy="1389017"/>
          </a:xfrm>
          <a:prstGeom prst="rect">
            <a:avLst/>
          </a:prstGeom>
        </p:spPr>
      </p:pic>
      <p:pic>
        <p:nvPicPr>
          <p:cNvPr id="8" name="Picture 7" descr="File:WhiteDot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452" y="1887579"/>
            <a:ext cx="1389017" cy="1389017"/>
          </a:xfrm>
          <a:prstGeom prst="rect">
            <a:avLst/>
          </a:prstGeom>
        </p:spPr>
      </p:pic>
      <p:pic>
        <p:nvPicPr>
          <p:cNvPr id="9" name="Picture 8" descr="File:WhiteDot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045" y="420187"/>
            <a:ext cx="1389017" cy="1389017"/>
          </a:xfrm>
          <a:prstGeom prst="rect">
            <a:avLst/>
          </a:prstGeom>
        </p:spPr>
      </p:pic>
      <p:pic>
        <p:nvPicPr>
          <p:cNvPr id="10" name="Picture 9" descr="File:WhiteDot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445" y="2033450"/>
            <a:ext cx="1389017" cy="1389017"/>
          </a:xfrm>
          <a:prstGeom prst="rect">
            <a:avLst/>
          </a:prstGeom>
        </p:spPr>
      </p:pic>
      <p:pic>
        <p:nvPicPr>
          <p:cNvPr id="11" name="Picture 10" descr="File:WhiteDot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877" y="1193071"/>
            <a:ext cx="1389017" cy="1389017"/>
          </a:xfrm>
          <a:prstGeom prst="rect">
            <a:avLst/>
          </a:prstGeom>
        </p:spPr>
      </p:pic>
      <p:pic>
        <p:nvPicPr>
          <p:cNvPr id="12" name="Picture 11" descr="File:WhiteDot.svg - Wikimedia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407" y="420187"/>
            <a:ext cx="1389017" cy="1389017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722811" y="3762103"/>
            <a:ext cx="2717075" cy="268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339045" y="3801289"/>
            <a:ext cx="2717075" cy="268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8583387" y="3914503"/>
            <a:ext cx="2717075" cy="2682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File:BlackDot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467" y="4574177"/>
            <a:ext cx="1058092" cy="1058092"/>
          </a:xfrm>
          <a:prstGeom prst="rect">
            <a:avLst/>
          </a:prstGeom>
        </p:spPr>
      </p:pic>
      <p:pic>
        <p:nvPicPr>
          <p:cNvPr id="17" name="Picture 16" descr="File:BlackDot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536" y="5172891"/>
            <a:ext cx="1058092" cy="1058092"/>
          </a:xfrm>
          <a:prstGeom prst="rect">
            <a:avLst/>
          </a:prstGeom>
        </p:spPr>
      </p:pic>
      <p:pic>
        <p:nvPicPr>
          <p:cNvPr id="18" name="Picture 17" descr="File:BlackDot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536" y="4153985"/>
            <a:ext cx="1058092" cy="1058092"/>
          </a:xfrm>
          <a:prstGeom prst="rect">
            <a:avLst/>
          </a:prstGeom>
        </p:spPr>
      </p:pic>
      <p:pic>
        <p:nvPicPr>
          <p:cNvPr id="19" name="Picture 18" descr="File:BlackDot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2" y="5538651"/>
            <a:ext cx="1058092" cy="1058092"/>
          </a:xfrm>
          <a:prstGeom prst="rect">
            <a:avLst/>
          </a:prstGeom>
        </p:spPr>
      </p:pic>
      <p:pic>
        <p:nvPicPr>
          <p:cNvPr id="20" name="Picture 19" descr="File:BlackDot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878" y="4643845"/>
            <a:ext cx="1058092" cy="1058092"/>
          </a:xfrm>
          <a:prstGeom prst="rect">
            <a:avLst/>
          </a:prstGeom>
        </p:spPr>
      </p:pic>
      <p:pic>
        <p:nvPicPr>
          <p:cNvPr id="21" name="Picture 20" descr="File:BlackDot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878" y="3840479"/>
            <a:ext cx="1058092" cy="105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7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Crane</dc:creator>
  <cp:lastModifiedBy>Carol Crane</cp:lastModifiedBy>
  <cp:revision>2</cp:revision>
  <dcterms:created xsi:type="dcterms:W3CDTF">2021-01-09T15:22:02Z</dcterms:created>
  <dcterms:modified xsi:type="dcterms:W3CDTF">2021-01-10T10:08:08Z</dcterms:modified>
</cp:coreProperties>
</file>