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7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22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6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3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7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9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6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0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3BC7-DF18-4382-A733-D7AF7822DA0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2BA3-35FB-4026-B575-723EAA06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13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945" y="548636"/>
            <a:ext cx="8473304" cy="5924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1" y="252548"/>
            <a:ext cx="3448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rbel Light" panose="020B0303020204020204" pitchFamily="34" charset="0"/>
              </a:rPr>
              <a:t>Here’s a maths challenge for you.</a:t>
            </a:r>
          </a:p>
          <a:p>
            <a:endParaRPr lang="en-GB" sz="2400" b="1" dirty="0">
              <a:latin typeface="Corbel Light" panose="020B0303020204020204" pitchFamily="34" charset="0"/>
            </a:endParaRPr>
          </a:p>
          <a:p>
            <a:r>
              <a:rPr lang="en-GB" sz="2400" b="1" dirty="0" smtClean="0">
                <a:latin typeface="Corbel Light" panose="020B0303020204020204" pitchFamily="34" charset="0"/>
              </a:rPr>
              <a:t>Click the button below to hear Miss Lindop read the question and give you some tips and hints that may help you solve it.</a:t>
            </a:r>
            <a:endParaRPr lang="en-GB" sz="2400" b="1" dirty="0">
              <a:latin typeface="Corbel Light" panose="020B0303020204020204" pitchFamily="34" charset="0"/>
            </a:endParaRPr>
          </a:p>
        </p:txBody>
      </p:sp>
      <p:pic>
        <p:nvPicPr>
          <p:cNvPr id="6" name="Ques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9491" y="40031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Corbel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Ainsliegh Lindop</dc:creator>
  <cp:lastModifiedBy>Ainsliegh Lindop</cp:lastModifiedBy>
  <cp:revision>3</cp:revision>
  <dcterms:created xsi:type="dcterms:W3CDTF">2021-01-07T12:07:09Z</dcterms:created>
  <dcterms:modified xsi:type="dcterms:W3CDTF">2021-01-08T15:02:34Z</dcterms:modified>
</cp:coreProperties>
</file>