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63" r:id="rId4"/>
    <p:sldId id="260" r:id="rId5"/>
    <p:sldId id="257" r:id="rId6"/>
    <p:sldId id="258" r:id="rId7"/>
    <p:sldId id="259" r:id="rId8"/>
    <p:sldId id="261" r:id="rId9"/>
    <p:sldId id="265" r:id="rId10"/>
    <p:sldId id="266" r:id="rId11"/>
    <p:sldId id="262"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1/23/2021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1/23/2021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vimeo.com/477072164"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opmarks.co.uk/maths-games/mental-maths-train"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Monday 25.1.21</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46225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lingsprimaryblogs.net/wp-content/uploads/2021/01/blog-online-safe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805" y="1172498"/>
            <a:ext cx="9470262" cy="20347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91570" y="3770027"/>
            <a:ext cx="10740788" cy="2031325"/>
          </a:xfrm>
          <a:prstGeom prst="rect">
            <a:avLst/>
          </a:prstGeom>
        </p:spPr>
        <p:txBody>
          <a:bodyPr wrap="square">
            <a:spAutoFit/>
          </a:bodyPr>
          <a:lstStyle/>
          <a:p>
            <a:r>
              <a:rPr lang="en-US" dirty="0"/>
              <a:t>It’s time for you to create their own super-hero avatar, like Jessie’s, Tia’s and Mo’s in the </a:t>
            </a:r>
            <a:r>
              <a:rPr lang="en-US" dirty="0" err="1"/>
              <a:t>Avelzon</a:t>
            </a:r>
            <a:r>
              <a:rPr lang="en-US" dirty="0"/>
              <a:t> game. There are lots of ways they could do this – for example, drawing, painting or collage... .or why not find some spare clothes/items around the house to make their own super-hero costume? Jessie, Tia and Mo’s ‘Power Words’ are ‘Strong’, ‘Fearless’ and ‘Wise’. Ask your child to think of all the positive qualities they would like their super hero to have when being safe and playing games online, and then ask them to choose a Power Word for their own super hero.</a:t>
            </a:r>
          </a:p>
          <a:p>
            <a:r>
              <a:rPr lang="en-US" dirty="0"/>
              <a:t>Look forward to seeing your creative ideas for a superhero.</a:t>
            </a:r>
          </a:p>
          <a:p>
            <a:r>
              <a:rPr lang="en-US" dirty="0"/>
              <a:t> </a:t>
            </a:r>
          </a:p>
        </p:txBody>
      </p:sp>
    </p:spTree>
    <p:extLst>
      <p:ext uri="{BB962C8B-B14F-4D97-AF65-F5344CB8AC3E}">
        <p14:creationId xmlns:p14="http://schemas.microsoft.com/office/powerpoint/2010/main" val="1834674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8477" y="4096419"/>
            <a:ext cx="6531876" cy="2761581"/>
          </a:xfrm>
          <a:prstGeom prst="rect">
            <a:avLst/>
          </a:prstGeom>
        </p:spPr>
      </p:pic>
      <p:pic>
        <p:nvPicPr>
          <p:cNvPr id="3" name="Picture 2"/>
          <p:cNvPicPr>
            <a:picLocks noChangeAspect="1"/>
          </p:cNvPicPr>
          <p:nvPr/>
        </p:nvPicPr>
        <p:blipFill>
          <a:blip r:embed="rId3"/>
          <a:stretch>
            <a:fillRect/>
          </a:stretch>
        </p:blipFill>
        <p:spPr>
          <a:xfrm>
            <a:off x="2598477" y="0"/>
            <a:ext cx="6531875" cy="4096419"/>
          </a:xfrm>
          <a:prstGeom prst="rect">
            <a:avLst/>
          </a:prstGeom>
        </p:spPr>
      </p:pic>
    </p:spTree>
    <p:extLst>
      <p:ext uri="{BB962C8B-B14F-4D97-AF65-F5344CB8AC3E}">
        <p14:creationId xmlns:p14="http://schemas.microsoft.com/office/powerpoint/2010/main" val="2868371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8700" y="1143000"/>
            <a:ext cx="10134600" cy="4572000"/>
          </a:xfrm>
          <a:prstGeom prst="rect">
            <a:avLst/>
          </a:prstGeom>
        </p:spPr>
      </p:pic>
    </p:spTree>
    <p:extLst>
      <p:ext uri="{BB962C8B-B14F-4D97-AF65-F5344CB8AC3E}">
        <p14:creationId xmlns:p14="http://schemas.microsoft.com/office/powerpoint/2010/main" val="2474693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2639" y="652793"/>
            <a:ext cx="9137034" cy="5458347"/>
          </a:xfrm>
          <a:prstGeom prst="rect">
            <a:avLst/>
          </a:prstGeom>
        </p:spPr>
      </p:pic>
      <p:sp>
        <p:nvSpPr>
          <p:cNvPr id="3" name="TextBox 2"/>
          <p:cNvSpPr txBox="1"/>
          <p:nvPr/>
        </p:nvSpPr>
        <p:spPr>
          <a:xfrm>
            <a:off x="10119673" y="1569493"/>
            <a:ext cx="1303503" cy="2031325"/>
          </a:xfrm>
          <a:prstGeom prst="rect">
            <a:avLst/>
          </a:prstGeom>
          <a:noFill/>
        </p:spPr>
        <p:txBody>
          <a:bodyPr wrap="square" rtlCol="0">
            <a:spAutoFit/>
          </a:bodyPr>
          <a:lstStyle/>
          <a:p>
            <a:r>
              <a:rPr lang="en-GB" dirty="0" smtClean="0"/>
              <a:t>Just for fun and to </a:t>
            </a:r>
          </a:p>
          <a:p>
            <a:r>
              <a:rPr lang="en-GB" dirty="0"/>
              <a:t>h</a:t>
            </a:r>
            <a:r>
              <a:rPr lang="en-GB" dirty="0" smtClean="0"/>
              <a:t>elp save your </a:t>
            </a:r>
          </a:p>
          <a:p>
            <a:r>
              <a:rPr lang="en-GB" dirty="0"/>
              <a:t>p</a:t>
            </a:r>
            <a:r>
              <a:rPr lang="en-GB" dirty="0" smtClean="0"/>
              <a:t>age in the book you’re </a:t>
            </a:r>
          </a:p>
          <a:p>
            <a:r>
              <a:rPr lang="en-GB" dirty="0"/>
              <a:t>r</a:t>
            </a:r>
            <a:r>
              <a:rPr lang="en-GB" dirty="0" smtClean="0"/>
              <a:t>eading!</a:t>
            </a:r>
            <a:endParaRPr lang="en-GB" dirty="0"/>
          </a:p>
        </p:txBody>
      </p:sp>
    </p:spTree>
    <p:extLst>
      <p:ext uri="{BB962C8B-B14F-4D97-AF65-F5344CB8AC3E}">
        <p14:creationId xmlns:p14="http://schemas.microsoft.com/office/powerpoint/2010/main" val="1933089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1390" y="2465908"/>
            <a:ext cx="6096000" cy="3416320"/>
          </a:xfrm>
          <a:prstGeom prst="rect">
            <a:avLst/>
          </a:prstGeom>
        </p:spPr>
        <p:txBody>
          <a:bodyPr>
            <a:spAutoFit/>
          </a:bodyPr>
          <a:lstStyle/>
          <a:p>
            <a:pPr>
              <a:buFont typeface="+mj-lt"/>
              <a:buAutoNum type="arabicPeriod"/>
            </a:pPr>
            <a:r>
              <a:rPr lang="en-US" dirty="0">
                <a:latin typeface="Kinetic" panose="00000500000000000000" pitchFamily="50" charset="0"/>
              </a:rPr>
              <a:t>Who is he sending the messages to? How do you know</a:t>
            </a:r>
            <a:r>
              <a:rPr lang="en-US" dirty="0" smtClean="0">
                <a:latin typeface="Kinetic" panose="00000500000000000000" pitchFamily="50" charset="0"/>
              </a:rPr>
              <a:t>?</a:t>
            </a:r>
          </a:p>
          <a:p>
            <a:pPr>
              <a:buFont typeface="+mj-lt"/>
              <a:buAutoNum type="arabicPeriod"/>
            </a:pPr>
            <a:endParaRPr lang="en-US" dirty="0">
              <a:latin typeface="Kinetic" panose="00000500000000000000" pitchFamily="50" charset="0"/>
            </a:endParaRPr>
          </a:p>
          <a:p>
            <a:pPr>
              <a:buFont typeface="+mj-lt"/>
              <a:buAutoNum type="arabicPeriod"/>
            </a:pPr>
            <a:r>
              <a:rPr lang="en-US" dirty="0">
                <a:latin typeface="Kinetic" panose="00000500000000000000" pitchFamily="50" charset="0"/>
              </a:rPr>
              <a:t>What are Lysander and his lover planning to do</a:t>
            </a:r>
            <a:r>
              <a:rPr lang="en-US" dirty="0" smtClean="0">
                <a:latin typeface="Kinetic" panose="00000500000000000000" pitchFamily="50" charset="0"/>
              </a:rPr>
              <a:t>?</a:t>
            </a:r>
          </a:p>
          <a:p>
            <a:pPr>
              <a:buFont typeface="+mj-lt"/>
              <a:buAutoNum type="arabicPeriod"/>
            </a:pPr>
            <a:endParaRPr lang="en-US" dirty="0">
              <a:latin typeface="Kinetic" panose="00000500000000000000" pitchFamily="50" charset="0"/>
            </a:endParaRPr>
          </a:p>
          <a:p>
            <a:pPr>
              <a:buFont typeface="+mj-lt"/>
              <a:buAutoNum type="arabicPeriod"/>
            </a:pPr>
            <a:r>
              <a:rPr lang="en-US" dirty="0">
                <a:latin typeface="Kinetic" panose="00000500000000000000" pitchFamily="50" charset="0"/>
              </a:rPr>
              <a:t>'The course of true love never did run smoothly.' What does Lysander mean</a:t>
            </a:r>
            <a:r>
              <a:rPr lang="en-US" dirty="0" smtClean="0">
                <a:latin typeface="Kinetic" panose="00000500000000000000" pitchFamily="50" charset="0"/>
              </a:rPr>
              <a:t>?</a:t>
            </a:r>
          </a:p>
          <a:p>
            <a:pPr>
              <a:buFont typeface="+mj-lt"/>
              <a:buAutoNum type="arabicPeriod"/>
            </a:pPr>
            <a:endParaRPr lang="en-US" dirty="0">
              <a:latin typeface="Kinetic" panose="00000500000000000000" pitchFamily="50" charset="0"/>
            </a:endParaRPr>
          </a:p>
          <a:p>
            <a:pPr>
              <a:buFont typeface="+mj-lt"/>
              <a:buAutoNum type="arabicPeriod"/>
            </a:pPr>
            <a:r>
              <a:rPr lang="en-US" dirty="0">
                <a:latin typeface="Kinetic" panose="00000500000000000000" pitchFamily="50" charset="0"/>
              </a:rPr>
              <a:t>'Choose love' - Why do they have to choose love? Think about what we did last week and </a:t>
            </a:r>
            <a:r>
              <a:rPr lang="en-US" dirty="0" err="1">
                <a:latin typeface="Kinetic" panose="00000500000000000000" pitchFamily="50" charset="0"/>
              </a:rPr>
              <a:t>Egeus</a:t>
            </a:r>
            <a:r>
              <a:rPr lang="en-US" dirty="0" smtClean="0">
                <a:latin typeface="Kinetic" panose="00000500000000000000" pitchFamily="50" charset="0"/>
              </a:rPr>
              <a:t>.</a:t>
            </a:r>
          </a:p>
          <a:p>
            <a:pPr>
              <a:buFont typeface="+mj-lt"/>
              <a:buAutoNum type="arabicPeriod"/>
            </a:pPr>
            <a:endParaRPr lang="en-US" dirty="0">
              <a:latin typeface="Kinetic" panose="00000500000000000000" pitchFamily="50" charset="0"/>
            </a:endParaRPr>
          </a:p>
          <a:p>
            <a:pPr>
              <a:buFont typeface="+mj-lt"/>
              <a:buAutoNum type="arabicPeriod"/>
            </a:pPr>
            <a:r>
              <a:rPr lang="en-US" dirty="0">
                <a:latin typeface="Kinetic" panose="00000500000000000000" pitchFamily="50" charset="0"/>
              </a:rPr>
              <a:t>If you have pale cheeks what does that usually mean is wrong with you?</a:t>
            </a:r>
          </a:p>
        </p:txBody>
      </p:sp>
      <p:pic>
        <p:nvPicPr>
          <p:cNvPr id="5" name="Picture 4"/>
          <p:cNvPicPr>
            <a:picLocks noChangeAspect="1"/>
          </p:cNvPicPr>
          <p:nvPr/>
        </p:nvPicPr>
        <p:blipFill>
          <a:blip r:embed="rId2"/>
          <a:stretch>
            <a:fillRect/>
          </a:stretch>
        </p:blipFill>
        <p:spPr>
          <a:xfrm>
            <a:off x="1473034" y="470350"/>
            <a:ext cx="3126261" cy="5842002"/>
          </a:xfrm>
          <a:prstGeom prst="rect">
            <a:avLst/>
          </a:prstGeom>
        </p:spPr>
      </p:pic>
      <p:sp>
        <p:nvSpPr>
          <p:cNvPr id="6" name="Rectangle 5"/>
          <p:cNvSpPr/>
          <p:nvPr/>
        </p:nvSpPr>
        <p:spPr>
          <a:xfrm>
            <a:off x="4794913" y="758420"/>
            <a:ext cx="6096000" cy="646331"/>
          </a:xfrm>
          <a:prstGeom prst="rect">
            <a:avLst/>
          </a:prstGeom>
        </p:spPr>
        <p:txBody>
          <a:bodyPr>
            <a:spAutoFit/>
          </a:bodyPr>
          <a:lstStyle/>
          <a:p>
            <a:r>
              <a:rPr lang="en-US" dirty="0"/>
              <a:t>Take a look at these text messages that Lysander has been sending and answer the questions below:</a:t>
            </a:r>
            <a:endParaRPr lang="en-GB" dirty="0"/>
          </a:p>
        </p:txBody>
      </p:sp>
    </p:spTree>
    <p:extLst>
      <p:ext uri="{BB962C8B-B14F-4D97-AF65-F5344CB8AC3E}">
        <p14:creationId xmlns:p14="http://schemas.microsoft.com/office/powerpoint/2010/main" val="528777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9881" y="3126728"/>
            <a:ext cx="6096000" cy="3139321"/>
          </a:xfrm>
          <a:prstGeom prst="rect">
            <a:avLst/>
          </a:prstGeom>
        </p:spPr>
        <p:txBody>
          <a:bodyPr>
            <a:spAutoFit/>
          </a:bodyPr>
          <a:lstStyle/>
          <a:p>
            <a:pPr>
              <a:buFont typeface="Arial" panose="020B0604020202020204" pitchFamily="34" charset="0"/>
              <a:buChar char="•"/>
            </a:pPr>
            <a:r>
              <a:rPr lang="en-US" dirty="0"/>
              <a:t>On another footprint/ thought bubble write a command/ order - e.g. My father should listen to me! Think of your own.</a:t>
            </a:r>
          </a:p>
          <a:p>
            <a:pPr>
              <a:buFont typeface="Arial" panose="020B0604020202020204" pitchFamily="34" charset="0"/>
              <a:buChar char="•"/>
            </a:pPr>
            <a:r>
              <a:rPr lang="en-US" dirty="0"/>
              <a:t>On another footprint/ thought bubble write a statement  - e.g. My father will have me dead. Think of your own.</a:t>
            </a:r>
          </a:p>
          <a:p>
            <a:pPr>
              <a:buFont typeface="Arial" panose="020B0604020202020204" pitchFamily="34" charset="0"/>
              <a:buChar char="•"/>
            </a:pPr>
            <a:r>
              <a:rPr lang="en-US" dirty="0"/>
              <a:t>On another footprint/ thought bubble write an exclamation sentence that starts with what or how e.g. What a mess this is ! Think of your own</a:t>
            </a:r>
          </a:p>
          <a:p>
            <a:r>
              <a:rPr lang="en-US" dirty="0"/>
              <a:t>You can send pictures or it would be great if you could video yourselves as Hermia walking down stairs saying thoughts or just saying the thoughts. We could add to the blog! We love a bit of drama! </a:t>
            </a:r>
          </a:p>
        </p:txBody>
      </p:sp>
      <p:sp>
        <p:nvSpPr>
          <p:cNvPr id="3" name="Rectangle 2"/>
          <p:cNvSpPr/>
          <p:nvPr/>
        </p:nvSpPr>
        <p:spPr>
          <a:xfrm>
            <a:off x="5299881" y="428179"/>
            <a:ext cx="6096000" cy="2862322"/>
          </a:xfrm>
          <a:prstGeom prst="rect">
            <a:avLst/>
          </a:prstGeom>
        </p:spPr>
        <p:txBody>
          <a:bodyPr>
            <a:spAutoFit/>
          </a:bodyPr>
          <a:lstStyle/>
          <a:p>
            <a:r>
              <a:rPr lang="en-US" dirty="0"/>
              <a:t>Imagine after every step she took as she walked down those stairs, she thought something. You could draw the stairs and write on each step what she was thinking, or if you have stairs at home you could pretend to be  Hermia and recreate the scene writing a thought bubble or footprint for Hermia (first person - I) - you need to do for at least 6 steps/ 6 though bubbles. (Use what Hermia would have been thinking after what her father said to her last week and now what Lysander has said to her).</a:t>
            </a:r>
          </a:p>
          <a:p>
            <a:pPr>
              <a:buFont typeface="Arial" panose="020B0604020202020204" pitchFamily="34" charset="0"/>
              <a:buChar char="•"/>
            </a:pPr>
            <a:r>
              <a:rPr lang="en-US" dirty="0"/>
              <a:t>On one footprint/ thought bubble write a question as if you are Hermia</a:t>
            </a:r>
          </a:p>
        </p:txBody>
      </p:sp>
      <p:pic>
        <p:nvPicPr>
          <p:cNvPr id="1026" name="Picture 2" descr="http://lingsprimaryblogs.net/wp-content/uploads/2021/01/dream_hermia_kathrynmarqu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92" y="2157737"/>
            <a:ext cx="4515048" cy="30025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93294" y="629062"/>
            <a:ext cx="4038643" cy="1477328"/>
          </a:xfrm>
          <a:prstGeom prst="rect">
            <a:avLst/>
          </a:prstGeom>
        </p:spPr>
        <p:txBody>
          <a:bodyPr wrap="square">
            <a:spAutoFit/>
          </a:bodyPr>
          <a:lstStyle/>
          <a:p>
            <a:r>
              <a:rPr lang="en-US" dirty="0"/>
              <a:t>As you have probably guessed Lysander was messaging Hermia. Now Hermia has heard what her father has said </a:t>
            </a:r>
            <a:r>
              <a:rPr lang="en-US" dirty="0" smtClean="0"/>
              <a:t>about </a:t>
            </a:r>
            <a:r>
              <a:rPr lang="en-US" dirty="0"/>
              <a:t>Lysander. WE want you to explore her thoughts.</a:t>
            </a:r>
            <a:endParaRPr lang="en-GB" dirty="0"/>
          </a:p>
        </p:txBody>
      </p:sp>
    </p:spTree>
    <p:extLst>
      <p:ext uri="{BB962C8B-B14F-4D97-AF65-F5344CB8AC3E}">
        <p14:creationId xmlns:p14="http://schemas.microsoft.com/office/powerpoint/2010/main" val="99593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4334" y="459925"/>
            <a:ext cx="8516204" cy="5935922"/>
          </a:xfrm>
          <a:prstGeom prst="rect">
            <a:avLst/>
          </a:prstGeom>
        </p:spPr>
      </p:pic>
    </p:spTree>
    <p:extLst>
      <p:ext uri="{BB962C8B-B14F-4D97-AF65-F5344CB8AC3E}">
        <p14:creationId xmlns:p14="http://schemas.microsoft.com/office/powerpoint/2010/main" val="8254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9718" y="5741874"/>
            <a:ext cx="3058594" cy="369332"/>
          </a:xfrm>
          <a:prstGeom prst="rect">
            <a:avLst/>
          </a:prstGeom>
        </p:spPr>
        <p:txBody>
          <a:bodyPr wrap="none">
            <a:spAutoFit/>
          </a:bodyPr>
          <a:lstStyle/>
          <a:p>
            <a:r>
              <a:rPr lang="en-GB" dirty="0">
                <a:hlinkClick r:id="rId2"/>
              </a:rPr>
              <a:t>https://</a:t>
            </a:r>
            <a:r>
              <a:rPr lang="en-GB" dirty="0" smtClean="0">
                <a:hlinkClick r:id="rId2"/>
              </a:rPr>
              <a:t>vimeo.com/477072164</a:t>
            </a:r>
            <a:r>
              <a:rPr lang="en-GB" dirty="0" smtClean="0"/>
              <a:t> </a:t>
            </a:r>
            <a:endParaRPr lang="en-GB" dirty="0"/>
          </a:p>
        </p:txBody>
      </p:sp>
      <p:pic>
        <p:nvPicPr>
          <p:cNvPr id="3" name="Picture 2"/>
          <p:cNvPicPr>
            <a:picLocks noChangeAspect="1"/>
          </p:cNvPicPr>
          <p:nvPr/>
        </p:nvPicPr>
        <p:blipFill>
          <a:blip r:embed="rId3"/>
          <a:stretch>
            <a:fillRect/>
          </a:stretch>
        </p:blipFill>
        <p:spPr>
          <a:xfrm>
            <a:off x="2602884" y="684099"/>
            <a:ext cx="6877050" cy="5057775"/>
          </a:xfrm>
          <a:prstGeom prst="rect">
            <a:avLst/>
          </a:prstGeom>
        </p:spPr>
      </p:pic>
    </p:spTree>
    <p:extLst>
      <p:ext uri="{BB962C8B-B14F-4D97-AF65-F5344CB8AC3E}">
        <p14:creationId xmlns:p14="http://schemas.microsoft.com/office/powerpoint/2010/main" val="295131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870" y="1002057"/>
            <a:ext cx="2233684" cy="1754326"/>
          </a:xfrm>
          <a:prstGeom prst="rect">
            <a:avLst/>
          </a:prstGeom>
        </p:spPr>
        <p:txBody>
          <a:bodyPr wrap="square">
            <a:spAutoFit/>
          </a:bodyPr>
          <a:lstStyle/>
          <a:p>
            <a:r>
              <a:rPr lang="en-GB" dirty="0"/>
              <a:t>https://resources.whiterosemaths.com/wp-content/uploads/2019/09/Y3-Autumn-Block-3-WO6-Divide-by-4-2019.pdf</a:t>
            </a:r>
          </a:p>
        </p:txBody>
      </p:sp>
      <p:pic>
        <p:nvPicPr>
          <p:cNvPr id="3" name="Picture 2"/>
          <p:cNvPicPr>
            <a:picLocks noChangeAspect="1"/>
          </p:cNvPicPr>
          <p:nvPr/>
        </p:nvPicPr>
        <p:blipFill>
          <a:blip r:embed="rId2"/>
          <a:stretch>
            <a:fillRect/>
          </a:stretch>
        </p:blipFill>
        <p:spPr>
          <a:xfrm>
            <a:off x="2729554" y="308910"/>
            <a:ext cx="8625383" cy="6167490"/>
          </a:xfrm>
          <a:prstGeom prst="rect">
            <a:avLst/>
          </a:prstGeom>
        </p:spPr>
      </p:pic>
    </p:spTree>
    <p:extLst>
      <p:ext uri="{BB962C8B-B14F-4D97-AF65-F5344CB8AC3E}">
        <p14:creationId xmlns:p14="http://schemas.microsoft.com/office/powerpoint/2010/main" val="201945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6162" y="641445"/>
            <a:ext cx="10536072" cy="5500048"/>
          </a:xfrm>
          <a:prstGeom prst="rect">
            <a:avLst/>
          </a:prstGeom>
        </p:spPr>
      </p:pic>
    </p:spTree>
    <p:extLst>
      <p:ext uri="{BB962C8B-B14F-4D97-AF65-F5344CB8AC3E}">
        <p14:creationId xmlns:p14="http://schemas.microsoft.com/office/powerpoint/2010/main" val="348202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4837" y="5823761"/>
            <a:ext cx="5876930" cy="646331"/>
          </a:xfrm>
          <a:prstGeom prst="rect">
            <a:avLst/>
          </a:prstGeom>
        </p:spPr>
        <p:txBody>
          <a:bodyPr wrap="none">
            <a:spAutoFit/>
          </a:bodyPr>
          <a:lstStyle/>
          <a:p>
            <a:r>
              <a:rPr lang="en-GB" dirty="0">
                <a:hlinkClick r:id="rId2"/>
              </a:rPr>
              <a:t>https://</a:t>
            </a:r>
            <a:r>
              <a:rPr lang="en-GB" dirty="0" smtClean="0">
                <a:hlinkClick r:id="rId2"/>
              </a:rPr>
              <a:t>www.topmarks.co.uk/maths-games/mental-maths-train</a:t>
            </a:r>
            <a:endParaRPr lang="en-GB" dirty="0" smtClean="0"/>
          </a:p>
          <a:p>
            <a:endParaRPr lang="en-GB" dirty="0"/>
          </a:p>
        </p:txBody>
      </p:sp>
      <p:pic>
        <p:nvPicPr>
          <p:cNvPr id="3" name="Picture 2"/>
          <p:cNvPicPr>
            <a:picLocks noChangeAspect="1"/>
          </p:cNvPicPr>
          <p:nvPr/>
        </p:nvPicPr>
        <p:blipFill>
          <a:blip r:embed="rId3"/>
          <a:stretch>
            <a:fillRect/>
          </a:stretch>
        </p:blipFill>
        <p:spPr>
          <a:xfrm>
            <a:off x="2033517" y="451571"/>
            <a:ext cx="8106770" cy="5372190"/>
          </a:xfrm>
          <a:prstGeom prst="rect">
            <a:avLst/>
          </a:prstGeom>
        </p:spPr>
      </p:pic>
    </p:spTree>
    <p:extLst>
      <p:ext uri="{BB962C8B-B14F-4D97-AF65-F5344CB8AC3E}">
        <p14:creationId xmlns:p14="http://schemas.microsoft.com/office/powerpoint/2010/main" val="719349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ingsprimaryblogs.net/wp-content/uploads/2021/01/kinetic-letters-joins-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455" y="746030"/>
            <a:ext cx="7176411" cy="441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2515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77</TotalTime>
  <Words>359</Words>
  <Application>Microsoft Office PowerPoint</Application>
  <PresentationFormat>Widescreen</PresentationFormat>
  <Paragraphs>28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Garamond</vt:lpstr>
      <vt:lpstr>Kinetic</vt:lpstr>
      <vt:lpstr>Organic</vt:lpstr>
      <vt:lpstr>Monday 25.1.21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25.1.21</dc:title>
  <dc:creator>Dominique Beckwith</dc:creator>
  <cp:lastModifiedBy>Dominique Beckwith</cp:lastModifiedBy>
  <cp:revision>6</cp:revision>
  <dcterms:created xsi:type="dcterms:W3CDTF">2021-01-21T12:04:04Z</dcterms:created>
  <dcterms:modified xsi:type="dcterms:W3CDTF">2021-01-23T15:54:03Z</dcterms:modified>
</cp:coreProperties>
</file>