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5"/>
  </p:notesMasterIdLst>
  <p:sldIdLst>
    <p:sldId id="256" r:id="rId2"/>
    <p:sldId id="265" r:id="rId3"/>
    <p:sldId id="266" r:id="rId4"/>
    <p:sldId id="267" r:id="rId5"/>
    <p:sldId id="268" r:id="rId6"/>
    <p:sldId id="257" r:id="rId7"/>
    <p:sldId id="258" r:id="rId8"/>
    <p:sldId id="259" r:id="rId9"/>
    <p:sldId id="260" r:id="rId10"/>
    <p:sldId id="262" r:id="rId11"/>
    <p:sldId id="263" r:id="rId12"/>
    <p:sldId id="264" r:id="rId13"/>
    <p:sldId id="26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2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42908-92D3-4AE4-9315-0E555C2A3A96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D2468-91DA-48F6-8F6E-5B0061B4B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943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7CB68-3DD2-4D71-B794-67EC8B45CD6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967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1/17/2021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bc.co.uk/bitesize/clips/zcfygk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kfindout.com/uk/history/ancient-greece/athens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vimeo.com/471012878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esources.whiterosemaths.com/wp-content/uploads/2019/11/Y2-Spring-Block-1-WO6-Divide-by-10-2019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Magnificent </a:t>
            </a:r>
            <a:r>
              <a:rPr lang="en-GB" dirty="0" smtClean="0"/>
              <a:t>Monday</a:t>
            </a:r>
            <a:br>
              <a:rPr lang="en-GB" dirty="0" smtClean="0"/>
            </a:br>
            <a:r>
              <a:rPr lang="en-GB" dirty="0" smtClean="0"/>
              <a:t>18.1.21</a:t>
            </a:r>
            <a:endParaRPr lang="en-GB" dirty="0"/>
          </a:p>
        </p:txBody>
      </p:sp>
      <p:pic>
        <p:nvPicPr>
          <p:cNvPr id="3074" name="Picture 2" descr="live laugh lo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76" y="4482043"/>
            <a:ext cx="2207615" cy="220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20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26A98-E2F4-4963-A845-B60141696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45" y="325169"/>
            <a:ext cx="10515600" cy="1325563"/>
          </a:xfrm>
        </p:spPr>
        <p:txBody>
          <a:bodyPr/>
          <a:lstStyle/>
          <a:p>
            <a:r>
              <a:rPr lang="en-GB"/>
              <a:t>Retrieval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DD17ED-9DC7-4FB6-B53D-7C2C9E538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35" t="10188" r="17992" b="16278"/>
          <a:stretch/>
        </p:blipFill>
        <p:spPr>
          <a:xfrm>
            <a:off x="10958543" y="6002377"/>
            <a:ext cx="1179966" cy="802853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7A04F6-600B-418A-B0AB-57B5E6ABB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1551" y="6356350"/>
            <a:ext cx="4231849" cy="365125"/>
          </a:xfrm>
        </p:spPr>
        <p:txBody>
          <a:bodyPr/>
          <a:lstStyle/>
          <a:p>
            <a:r>
              <a:rPr lang="en-GB"/>
              <a:t>© All rights reserved Northampton Primary Academy Trust 2020</a:t>
            </a:r>
            <a:endParaRPr lang="en-US"/>
          </a:p>
        </p:txBody>
      </p:sp>
      <p:pic>
        <p:nvPicPr>
          <p:cNvPr id="3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F03990CA-E6E2-420F-BB9B-32E05D61E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476" y="476819"/>
            <a:ext cx="4655388" cy="59043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BEB222-39F6-48DA-AA54-B4ECC8AF5712}"/>
              </a:ext>
            </a:extLst>
          </p:cNvPr>
          <p:cNvSpPr txBox="1"/>
          <p:nvPr/>
        </p:nvSpPr>
        <p:spPr>
          <a:xfrm>
            <a:off x="8304362" y="569343"/>
            <a:ext cx="3519577" cy="1569660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What do you know about </a:t>
            </a:r>
            <a:r>
              <a:rPr lang="en-US" sz="3200" dirty="0" smtClean="0"/>
              <a:t>the  </a:t>
            </a:r>
            <a:r>
              <a:rPr lang="en-US" sz="3200" dirty="0"/>
              <a:t>Romans?</a:t>
            </a:r>
          </a:p>
        </p:txBody>
      </p:sp>
    </p:spTree>
    <p:extLst>
      <p:ext uri="{BB962C8B-B14F-4D97-AF65-F5344CB8AC3E}">
        <p14:creationId xmlns:p14="http://schemas.microsoft.com/office/powerpoint/2010/main" val="1825953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CF08A-F600-4B37-8772-D28E60245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25" y="206974"/>
            <a:ext cx="10515600" cy="1325563"/>
          </a:xfrm>
        </p:spPr>
        <p:txBody>
          <a:bodyPr/>
          <a:lstStyle/>
          <a:p>
            <a:r>
              <a:rPr lang="en-US" sz="4000">
                <a:cs typeface="Calibri Light"/>
              </a:rPr>
              <a:t>What was Britain like before the Romans invaded?</a:t>
            </a:r>
            <a:endParaRPr lang="en-US" sz="4000"/>
          </a:p>
        </p:txBody>
      </p:sp>
      <p:pic>
        <p:nvPicPr>
          <p:cNvPr id="7" name="Picture 7" descr="A picture containing mountain, outdoor, nature, sheep&#10;&#10;Description automatically generated">
            <a:extLst>
              <a:ext uri="{FF2B5EF4-FFF2-40B4-BE49-F238E27FC236}">
                <a16:creationId xmlns:a16="http://schemas.microsoft.com/office/drawing/2014/main" id="{768C294B-0161-4A02-BD64-8B57FD29F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797" y="1495073"/>
            <a:ext cx="5532406" cy="34077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BE25B6-2398-413A-BBBF-F3C977F20D4E}"/>
              </a:ext>
            </a:extLst>
          </p:cNvPr>
          <p:cNvSpPr txBox="1"/>
          <p:nvPr/>
        </p:nvSpPr>
        <p:spPr>
          <a:xfrm>
            <a:off x="382438" y="1547004"/>
            <a:ext cx="274320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/>
                <a:cs typeface="Calibri"/>
              </a:rPr>
              <a:t>Before the Romans came to Britain the land was lived in by a people called the Celts.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BF6D3C-83B3-44AD-B059-EF6898ACB247}"/>
              </a:ext>
            </a:extLst>
          </p:cNvPr>
          <p:cNvSpPr txBox="1"/>
          <p:nvPr/>
        </p:nvSpPr>
        <p:spPr>
          <a:xfrm>
            <a:off x="382438" y="3430438"/>
            <a:ext cx="2743200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Calibri"/>
                <a:cs typeface="Calibri"/>
              </a:rPr>
              <a:t>They lived in groups of people called tribes who were each ruled by their own king or queen. 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252BCA-324C-4544-AE4D-F136FCB8FB17}"/>
              </a:ext>
            </a:extLst>
          </p:cNvPr>
          <p:cNvSpPr txBox="1"/>
          <p:nvPr/>
        </p:nvSpPr>
        <p:spPr>
          <a:xfrm>
            <a:off x="2122099" y="5126966"/>
            <a:ext cx="327516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Calibri"/>
                <a:cs typeface="Calibri"/>
              </a:rPr>
              <a:t>They lived in round houses made from wood, mud and straw.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DB2C7C-0003-40B4-BB1D-76E2E5D9C176}"/>
              </a:ext>
            </a:extLst>
          </p:cNvPr>
          <p:cNvSpPr txBox="1"/>
          <p:nvPr/>
        </p:nvSpPr>
        <p:spPr>
          <a:xfrm>
            <a:off x="6420928" y="5270740"/>
            <a:ext cx="337580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Calibri"/>
                <a:cs typeface="Calibri"/>
              </a:rPr>
              <a:t>The landscape was made up of farms, fields and woods.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413C9E-9A01-4365-9BEE-B3EDB223B389}"/>
              </a:ext>
            </a:extLst>
          </p:cNvPr>
          <p:cNvSpPr txBox="1"/>
          <p:nvPr/>
        </p:nvSpPr>
        <p:spPr>
          <a:xfrm>
            <a:off x="9080740" y="4120551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Calibri"/>
                <a:cs typeface="Calibri"/>
              </a:rPr>
              <a:t>There were no roads, towns or cities.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A07E98-AC7A-4035-9A74-EDCC55E84583}"/>
              </a:ext>
            </a:extLst>
          </p:cNvPr>
          <p:cNvSpPr txBox="1"/>
          <p:nvPr/>
        </p:nvSpPr>
        <p:spPr>
          <a:xfrm>
            <a:off x="9152627" y="1848928"/>
            <a:ext cx="2743200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Calibri"/>
                <a:cs typeface="Calibri"/>
              </a:rPr>
              <a:t>The Celts were brave and fierce warriors and there was often conflict between the different tribes. </a:t>
            </a:r>
            <a:endParaRPr lang="en-US" sz="2000">
              <a:latin typeface="Calibri"/>
              <a:cs typeface="Calibri"/>
            </a:endParaRPr>
          </a:p>
        </p:txBody>
      </p:sp>
      <p:pic>
        <p:nvPicPr>
          <p:cNvPr id="17" name="Picture 16" descr="A picture containing chart, scatter chart&#10;&#10;Description automatically generated">
            <a:extLst>
              <a:ext uri="{FF2B5EF4-FFF2-40B4-BE49-F238E27FC236}">
                <a16:creationId xmlns:a16="http://schemas.microsoft.com/office/drawing/2014/main" id="{C1F02319-8280-4BB7-9B06-AF3004C7FC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35" t="10188" r="17992" b="16278"/>
          <a:stretch/>
        </p:blipFill>
        <p:spPr>
          <a:xfrm>
            <a:off x="10780203" y="5824037"/>
            <a:ext cx="1325880" cy="90012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228A40B-9684-42B1-A21B-191B051E1614}"/>
              </a:ext>
            </a:extLst>
          </p:cNvPr>
          <p:cNvSpPr txBox="1"/>
          <p:nvPr/>
        </p:nvSpPr>
        <p:spPr>
          <a:xfrm>
            <a:off x="378125" y="6142629"/>
            <a:ext cx="604280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solidFill>
                  <a:srgbClr val="0563C1"/>
                </a:solidFill>
                <a:cs typeface="Segoe UI"/>
                <a:hlinkClick r:id="rId4"/>
              </a:rPr>
              <a:t>https://www.bbc.co.uk/bitesize/clips/zcfygk7</a:t>
            </a:r>
            <a:r>
              <a:rPr lang="en-GB" sz="1600" b="1" dirty="0"/>
              <a:t> </a:t>
            </a:r>
            <a:endParaRPr lang="en-US" sz="16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8721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26A98-E2F4-4963-A845-B60141696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Pick 2 colours. Shade the statements from the Romans in one colour and the statements from the Celts in another. </a:t>
            </a:r>
            <a:endParaRPr lang="en-GB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DD17ED-9DC7-4FB6-B53D-7C2C9E538E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35" t="10188" r="17992" b="16278"/>
          <a:stretch/>
        </p:blipFill>
        <p:spPr>
          <a:xfrm>
            <a:off x="10601863" y="5734867"/>
            <a:ext cx="1325880" cy="900129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7A04F6-600B-418A-B0AB-57B5E6ABB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1551" y="6356350"/>
            <a:ext cx="4231849" cy="365125"/>
          </a:xfrm>
        </p:spPr>
        <p:txBody>
          <a:bodyPr/>
          <a:lstStyle/>
          <a:p>
            <a:r>
              <a:rPr lang="en-GB"/>
              <a:t>© All rights reserved Northampton Primary Academy Trust 2020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7527" y="2092036"/>
            <a:ext cx="2924024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latin typeface="Calibri Light"/>
                <a:cs typeface="Calibri Light"/>
              </a:rPr>
              <a:t>“Boudicca is selfish for fighting against the Romans. My home has been destroyed.”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61163" y="2092035"/>
            <a:ext cx="2924024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latin typeface="Calibri Light"/>
                <a:cs typeface="Calibri Light"/>
              </a:rPr>
              <a:t>“Boudicca is a savage barbarian who needs to be stopped.”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53400" y="2045869"/>
            <a:ext cx="2924024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latin typeface="Calibri Light"/>
                <a:cs typeface="Calibri Light"/>
              </a:rPr>
              <a:t>“Boudicca is only trying to protect what is ours.”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7527" y="4512633"/>
            <a:ext cx="2924024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latin typeface="Calibri Light"/>
                <a:cs typeface="Calibri Light"/>
              </a:rPr>
              <a:t>“Boudicca is a hero for standing up to the Romans!”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33988" y="4466312"/>
            <a:ext cx="2924024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latin typeface="Calibri Light"/>
                <a:cs typeface="Calibri Light"/>
              </a:rPr>
              <a:t>“Boudicca is a brave warrior who will lead us to victory.”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53400" y="4466466"/>
            <a:ext cx="2924024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latin typeface="Calibri Light"/>
                <a:cs typeface="Calibri Light"/>
              </a:rPr>
              <a:t>“Boudicca is standing in the way of progress for Britain.”</a:t>
            </a:r>
          </a:p>
        </p:txBody>
      </p:sp>
    </p:spTree>
    <p:extLst>
      <p:ext uri="{BB962C8B-B14F-4D97-AF65-F5344CB8AC3E}">
        <p14:creationId xmlns:p14="http://schemas.microsoft.com/office/powerpoint/2010/main" val="288517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8630"/>
            <a:ext cx="4892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alibri"/>
                <a:cs typeface="Calibri"/>
              </a:rPr>
              <a:t>What was Britain like before the Romans invaded?</a:t>
            </a:r>
            <a:endParaRPr lang="en-US" dirty="0">
              <a:latin typeface="Calibri"/>
              <a:cs typeface="Calibri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688281" y="308758"/>
            <a:ext cx="83127" cy="62464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086521" y="358630"/>
            <a:ext cx="5267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alibri"/>
                <a:cs typeface="Calibri"/>
              </a:rPr>
              <a:t>What happened to Britain when the Romans invaded?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936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886" y="486888"/>
            <a:ext cx="8752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Kinetic" panose="00000500000000000000" pitchFamily="50" charset="0"/>
              </a:rPr>
              <a:t>English/ Reading:</a:t>
            </a:r>
            <a:endParaRPr lang="en-US" dirty="0">
              <a:latin typeface="Kinetic" panose="00000500000000000000" pitchFamily="50" charset="0"/>
            </a:endParaRPr>
          </a:p>
          <a:p>
            <a:r>
              <a:rPr lang="en-US" dirty="0">
                <a:latin typeface="Kinetic" panose="00000500000000000000" pitchFamily="50" charset="0"/>
              </a:rPr>
              <a:t>The play/ story of Midsummer Night's Dream moves to Athens in Ancient Greece. If you click the link below, it explores Ancient Greece and if you click on the names/ nouns of places they will give you more information. Take some time to explore Ancient Greece.</a:t>
            </a:r>
          </a:p>
        </p:txBody>
      </p:sp>
      <p:sp>
        <p:nvSpPr>
          <p:cNvPr id="4" name="Rectangle 3"/>
          <p:cNvSpPr/>
          <p:nvPr/>
        </p:nvSpPr>
        <p:spPr>
          <a:xfrm>
            <a:off x="391885" y="2179559"/>
            <a:ext cx="9583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https://www.dkfindout.com/uk/history/ancient-greece/athens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91884" y="2764234"/>
            <a:ext cx="1092529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Kinetic" panose="00000500000000000000" pitchFamily="50" charset="0"/>
              </a:rPr>
              <a:t>To answer the questions you will need to click on the place or person to find the answer</a:t>
            </a:r>
            <a:r>
              <a:rPr lang="en-US" dirty="0" smtClean="0">
                <a:latin typeface="Kinetic" panose="00000500000000000000" pitchFamily="50" charset="0"/>
              </a:rPr>
              <a:t>.</a:t>
            </a:r>
          </a:p>
          <a:p>
            <a:endParaRPr lang="en-US" dirty="0">
              <a:latin typeface="Kinetic" panose="00000500000000000000" pitchFamily="50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latin typeface="Kinetic" panose="00000500000000000000" pitchFamily="50" charset="0"/>
              </a:rPr>
              <a:t>What is the name of the statue in Parthenon</a:t>
            </a:r>
            <a:r>
              <a:rPr lang="en-US" dirty="0" smtClean="0">
                <a:latin typeface="Kinetic" panose="00000500000000000000" pitchFamily="50" charset="0"/>
              </a:rPr>
              <a:t>?</a:t>
            </a:r>
          </a:p>
          <a:p>
            <a:pPr>
              <a:buFont typeface="+mj-lt"/>
              <a:buAutoNum type="arabicPeriod"/>
            </a:pPr>
            <a:endParaRPr lang="en-US" dirty="0">
              <a:latin typeface="Kinetic" panose="00000500000000000000" pitchFamily="50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latin typeface="Kinetic" panose="00000500000000000000" pitchFamily="50" charset="0"/>
              </a:rPr>
              <a:t>What two places will you find within Acropolis</a:t>
            </a:r>
            <a:r>
              <a:rPr lang="en-US" dirty="0" smtClean="0">
                <a:latin typeface="Kinetic" panose="00000500000000000000" pitchFamily="50" charset="0"/>
              </a:rPr>
              <a:t>?</a:t>
            </a:r>
          </a:p>
          <a:p>
            <a:pPr>
              <a:buFont typeface="+mj-lt"/>
              <a:buAutoNum type="arabicPeriod"/>
            </a:pPr>
            <a:endParaRPr lang="en-US" dirty="0">
              <a:latin typeface="Kinetic" panose="00000500000000000000" pitchFamily="50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latin typeface="Kinetic" panose="00000500000000000000" pitchFamily="50" charset="0"/>
              </a:rPr>
              <a:t>If you click on Acropolis, where would you find the god of drama</a:t>
            </a:r>
            <a:r>
              <a:rPr lang="en-US" dirty="0" smtClean="0">
                <a:latin typeface="Kinetic" panose="00000500000000000000" pitchFamily="50" charset="0"/>
              </a:rPr>
              <a:t>?</a:t>
            </a:r>
          </a:p>
          <a:p>
            <a:pPr>
              <a:buFont typeface="+mj-lt"/>
              <a:buAutoNum type="arabicPeriod"/>
            </a:pPr>
            <a:endParaRPr lang="en-US" dirty="0">
              <a:latin typeface="Kinetic" panose="00000500000000000000" pitchFamily="50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latin typeface="Kinetic" panose="00000500000000000000" pitchFamily="50" charset="0"/>
              </a:rPr>
              <a:t>if you click on food and clothing and then the red link to What ancient Greeks ate? What animal supplied the cheese and milk</a:t>
            </a:r>
            <a:r>
              <a:rPr lang="en-US" dirty="0" smtClean="0">
                <a:latin typeface="Kinetic" panose="00000500000000000000" pitchFamily="50" charset="0"/>
              </a:rPr>
              <a:t>?</a:t>
            </a:r>
          </a:p>
          <a:p>
            <a:pPr>
              <a:buFont typeface="+mj-lt"/>
              <a:buAutoNum type="arabicPeriod"/>
            </a:pPr>
            <a:endParaRPr lang="en-US" dirty="0">
              <a:latin typeface="Kinetic" panose="00000500000000000000" pitchFamily="50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latin typeface="Kinetic" panose="00000500000000000000" pitchFamily="50" charset="0"/>
              </a:rPr>
              <a:t>Click on 'Women' and then the red link to 'Women in Ancient Greece.' What three things did women do in Ancient Greece?</a:t>
            </a:r>
          </a:p>
        </p:txBody>
      </p:sp>
    </p:spTree>
    <p:extLst>
      <p:ext uri="{BB962C8B-B14F-4D97-AF65-F5344CB8AC3E}">
        <p14:creationId xmlns:p14="http://schemas.microsoft.com/office/powerpoint/2010/main" val="2787189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507" y="1028343"/>
            <a:ext cx="115546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Kinetic" panose="00000500000000000000" pitchFamily="50" charset="0"/>
              </a:rPr>
              <a:t>Writing</a:t>
            </a:r>
            <a:endParaRPr lang="en-US" dirty="0">
              <a:latin typeface="Kinetic" panose="00000500000000000000" pitchFamily="50" charset="0"/>
            </a:endParaRPr>
          </a:p>
          <a:p>
            <a:r>
              <a:rPr lang="en-US" dirty="0">
                <a:latin typeface="Kinetic" panose="00000500000000000000" pitchFamily="50" charset="0"/>
              </a:rPr>
              <a:t>Using the same link from reading we are going to create a carpet of words like we did in Week 1</a:t>
            </a:r>
            <a:r>
              <a:rPr lang="en-US" dirty="0" smtClean="0">
                <a:latin typeface="Kinetic" panose="00000500000000000000" pitchFamily="50" charset="0"/>
              </a:rPr>
              <a:t>:</a:t>
            </a:r>
          </a:p>
          <a:p>
            <a:endParaRPr lang="en-US" dirty="0">
              <a:latin typeface="Kinetic" panose="00000500000000000000" pitchFamily="50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Kinetic" panose="00000500000000000000" pitchFamily="50" charset="0"/>
              </a:rPr>
              <a:t>use one </a:t>
            </a:r>
            <a:r>
              <a:rPr lang="en-US" dirty="0" err="1">
                <a:latin typeface="Kinetic" panose="00000500000000000000" pitchFamily="50" charset="0"/>
              </a:rPr>
              <a:t>colour</a:t>
            </a:r>
            <a:r>
              <a:rPr lang="en-US" dirty="0">
                <a:latin typeface="Kinetic" panose="00000500000000000000" pitchFamily="50" charset="0"/>
              </a:rPr>
              <a:t> to write down five nouns/ places you could see - you can click on areas to explore other nouns e.g. Statute, </a:t>
            </a:r>
            <a:r>
              <a:rPr lang="en-US" dirty="0" smtClean="0">
                <a:latin typeface="Kinetic" panose="00000500000000000000" pitchFamily="50" charset="0"/>
              </a:rPr>
              <a:t>sanctuary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Kinetic" panose="00000500000000000000" pitchFamily="50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Kinetic" panose="00000500000000000000" pitchFamily="50" charset="0"/>
              </a:rPr>
              <a:t>use another </a:t>
            </a:r>
            <a:r>
              <a:rPr lang="en-US" dirty="0" err="1">
                <a:latin typeface="Kinetic" panose="00000500000000000000" pitchFamily="50" charset="0"/>
              </a:rPr>
              <a:t>colour</a:t>
            </a:r>
            <a:r>
              <a:rPr lang="en-US" dirty="0">
                <a:latin typeface="Kinetic" panose="00000500000000000000" pitchFamily="50" charset="0"/>
              </a:rPr>
              <a:t> and the magic rule of three to write down three adjectives for each of nouns - try not to use </a:t>
            </a:r>
            <a:r>
              <a:rPr lang="en-US" dirty="0" err="1">
                <a:latin typeface="Kinetic" panose="00000500000000000000" pitchFamily="50" charset="0"/>
              </a:rPr>
              <a:t>colours</a:t>
            </a:r>
            <a:r>
              <a:rPr lang="en-US" dirty="0">
                <a:latin typeface="Kinetic" panose="00000500000000000000" pitchFamily="50" charset="0"/>
              </a:rPr>
              <a:t>, click on the areas/ nouns to help build </a:t>
            </a:r>
            <a:r>
              <a:rPr lang="en-US" dirty="0" smtClean="0">
                <a:latin typeface="Kinetic" panose="00000500000000000000" pitchFamily="50" charset="0"/>
              </a:rPr>
              <a:t>descriptions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Kinetic" panose="00000500000000000000" pitchFamily="50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Kinetic" panose="00000500000000000000" pitchFamily="50" charset="0"/>
              </a:rPr>
              <a:t>use another </a:t>
            </a:r>
            <a:r>
              <a:rPr lang="en-US" dirty="0" err="1">
                <a:latin typeface="Kinetic" panose="00000500000000000000" pitchFamily="50" charset="0"/>
              </a:rPr>
              <a:t>colour</a:t>
            </a:r>
            <a:r>
              <a:rPr lang="en-US" dirty="0">
                <a:latin typeface="Kinetic" panose="00000500000000000000" pitchFamily="50" charset="0"/>
              </a:rPr>
              <a:t> to write down a fronted adverbial for where, imagine you are there and not describing where things are in the picture... e.g. Next to the... In the </a:t>
            </a:r>
            <a:r>
              <a:rPr lang="en-US" dirty="0" err="1">
                <a:latin typeface="Kinetic" panose="00000500000000000000" pitchFamily="50" charset="0"/>
              </a:rPr>
              <a:t>centre</a:t>
            </a:r>
            <a:r>
              <a:rPr lang="en-US" dirty="0">
                <a:latin typeface="Kinetic" panose="00000500000000000000" pitchFamily="50" charset="0"/>
              </a:rPr>
              <a:t>, On the hill</a:t>
            </a:r>
            <a:r>
              <a:rPr lang="en-US" dirty="0" smtClean="0">
                <a:latin typeface="Kinetic" panose="00000500000000000000" pitchFamily="50" charset="0"/>
              </a:rPr>
              <a:t>...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Kinetic" panose="00000500000000000000" pitchFamily="50" charset="0"/>
            </a:endParaRPr>
          </a:p>
          <a:p>
            <a:r>
              <a:rPr lang="en-US" dirty="0">
                <a:latin typeface="Kinetic" panose="00000500000000000000" pitchFamily="50" charset="0"/>
              </a:rPr>
              <a:t>Take a picture of your carpet of words and email them to us. Keep hold of your carpet of words as you will need them for tomorrow.</a:t>
            </a:r>
          </a:p>
        </p:txBody>
      </p:sp>
    </p:spTree>
    <p:extLst>
      <p:ext uri="{BB962C8B-B14F-4D97-AF65-F5344CB8AC3E}">
        <p14:creationId xmlns:p14="http://schemas.microsoft.com/office/powerpoint/2010/main" val="1729277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ngsprimaryblogs.net/wp-content/uploads/2021/01/ancient-athe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71" y="0"/>
            <a:ext cx="12030296" cy="601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3984" y="5768447"/>
            <a:ext cx="10643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b="1" dirty="0">
                <a:solidFill>
                  <a:srgbClr val="0000FF"/>
                </a:solidFill>
              </a:rPr>
              <a:t>Blue are the nouns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red are the fronted adverbials for where</a:t>
            </a:r>
            <a:r>
              <a:rPr lang="en-US" dirty="0"/>
              <a:t> and </a:t>
            </a:r>
            <a:r>
              <a:rPr lang="en-US" b="1" dirty="0">
                <a:solidFill>
                  <a:srgbClr val="008000"/>
                </a:solidFill>
              </a:rPr>
              <a:t>green for the three adjectives.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919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392" y="275146"/>
            <a:ext cx="6422707" cy="643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52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850" y="6177540"/>
            <a:ext cx="3427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vimeo.com/471012878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475" y="1042987"/>
            <a:ext cx="687705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21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83" y="-1"/>
            <a:ext cx="9619013" cy="68724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63396" y="663522"/>
            <a:ext cx="19990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resources.whiterosemaths.com/wp-content/uploads/2019/11/Y2-Spring-Block-1-WO6-Divide-by-10-2019.pdf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1388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81" y="96477"/>
            <a:ext cx="9975272" cy="672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10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98" y="440902"/>
            <a:ext cx="8692737" cy="630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67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81</TotalTime>
  <Words>521</Words>
  <Application>Microsoft Office PowerPoint</Application>
  <PresentationFormat>Widescreen</PresentationFormat>
  <Paragraphs>51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Kinetic</vt:lpstr>
      <vt:lpstr>Rockwell</vt:lpstr>
      <vt:lpstr>Rockwell Condensed</vt:lpstr>
      <vt:lpstr>Segoe UI</vt:lpstr>
      <vt:lpstr>Wingdings</vt:lpstr>
      <vt:lpstr>Wood Type</vt:lpstr>
      <vt:lpstr>Magnificent Monday 18.1.21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Retrieval</vt:lpstr>
      <vt:lpstr>What was Britain like before the Romans invaded?</vt:lpstr>
      <vt:lpstr>Pick 2 colours. Shade the statements from the Romans in one colour and the statements from the Celts in another.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Magnificent Monday</dc:title>
  <dc:creator>Dominique Beckwith</dc:creator>
  <cp:lastModifiedBy>Dominique Beckwith</cp:lastModifiedBy>
  <cp:revision>6</cp:revision>
  <dcterms:created xsi:type="dcterms:W3CDTF">2021-01-14T11:39:36Z</dcterms:created>
  <dcterms:modified xsi:type="dcterms:W3CDTF">2021-01-17T19:23:33Z</dcterms:modified>
</cp:coreProperties>
</file>