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0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7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1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1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0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9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3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12BB-C1B1-4F19-AF3F-876B32770EF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37E4-231A-44DF-A13E-358F172DD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'The Meeting of Oberon and Titania.jpg - Wikimed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1822"/>
            <a:ext cx="10904544" cy="6846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0539" y="1323704"/>
            <a:ext cx="2907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Act 4 Lesson 1</a:t>
            </a:r>
            <a:endParaRPr lang="en-GB" sz="36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612" y="322217"/>
            <a:ext cx="7422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 Midsummer Night’s Dream</a:t>
            </a:r>
            <a:endParaRPr lang="en-GB" sz="48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183" y="801188"/>
            <a:ext cx="713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Kinetic" panose="00000500000000000000" pitchFamily="50" charset="0"/>
              </a:rPr>
              <a:t>The following slides show Act 4 in narrative form (i.e. written as a story).</a:t>
            </a:r>
          </a:p>
          <a:p>
            <a:pPr algn="just"/>
            <a:endParaRPr lang="en-GB" dirty="0">
              <a:latin typeface="Kinetic" panose="00000500000000000000" pitchFamily="50" charset="0"/>
            </a:endParaRP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Task 1: Please read the text through.</a:t>
            </a: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 </a:t>
            </a: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Task 2: Carry out the checking by exploring when you have finished reading – you have three to complete. </a:t>
            </a:r>
          </a:p>
          <a:p>
            <a:pPr algn="just"/>
            <a:endParaRPr lang="en-GB" dirty="0" smtClean="0">
              <a:latin typeface="Kinetic" panose="00000500000000000000" pitchFamily="50" charset="0"/>
            </a:endParaRP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Task 3: Write a short summary of the key events.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0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49" y="0"/>
            <a:ext cx="9737209" cy="6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5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8" y="27932"/>
            <a:ext cx="10037309" cy="68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53" y="9333"/>
            <a:ext cx="9663929" cy="68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01" y="0"/>
            <a:ext cx="9599295" cy="66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08" y="106945"/>
            <a:ext cx="9834426" cy="67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99" y="0"/>
            <a:ext cx="9714956" cy="68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5" y="238177"/>
            <a:ext cx="10349049" cy="6619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1784" y="448882"/>
            <a:ext cx="3051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Kinetic" panose="00000500000000000000" pitchFamily="50" charset="0"/>
              </a:rPr>
              <a:t>Find three new words from the text to fill in a new checking by exploring.</a:t>
            </a:r>
          </a:p>
          <a:p>
            <a:pPr algn="just"/>
            <a:endParaRPr lang="en-GB" dirty="0" smtClean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7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Kinetic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Baldry</dc:creator>
  <cp:lastModifiedBy>Helen Baldry</cp:lastModifiedBy>
  <cp:revision>4</cp:revision>
  <dcterms:created xsi:type="dcterms:W3CDTF">2021-01-26T14:34:04Z</dcterms:created>
  <dcterms:modified xsi:type="dcterms:W3CDTF">2021-01-27T13:16:44Z</dcterms:modified>
</cp:coreProperties>
</file>