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A82A9-4938-4BCB-85CB-06E7499DB148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9BDC-377E-4EFD-97EE-A8C646E372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8885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A82A9-4938-4BCB-85CB-06E7499DB148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9BDC-377E-4EFD-97EE-A8C646E372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8240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A82A9-4938-4BCB-85CB-06E7499DB148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9BDC-377E-4EFD-97EE-A8C646E372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672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A82A9-4938-4BCB-85CB-06E7499DB148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9BDC-377E-4EFD-97EE-A8C646E372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7726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A82A9-4938-4BCB-85CB-06E7499DB148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9BDC-377E-4EFD-97EE-A8C646E372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341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A82A9-4938-4BCB-85CB-06E7499DB148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9BDC-377E-4EFD-97EE-A8C646E372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7415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A82A9-4938-4BCB-85CB-06E7499DB148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9BDC-377E-4EFD-97EE-A8C646E372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9740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A82A9-4938-4BCB-85CB-06E7499DB148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9BDC-377E-4EFD-97EE-A8C646E372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452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A82A9-4938-4BCB-85CB-06E7499DB148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9BDC-377E-4EFD-97EE-A8C646E372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032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A82A9-4938-4BCB-85CB-06E7499DB148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9BDC-377E-4EFD-97EE-A8C646E372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0679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A82A9-4938-4BCB-85CB-06E7499DB148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9BDC-377E-4EFD-97EE-A8C646E372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8074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A82A9-4938-4BCB-85CB-06E7499DB148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B9BDC-377E-4EFD-97EE-A8C646E372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2270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REAMING IN ENGLISH. Are you dreaming in English yet?: A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053" y="0"/>
            <a:ext cx="1014984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08663" y="5016138"/>
            <a:ext cx="30914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bg1"/>
                </a:solidFill>
                <a:latin typeface="Kinetic" panose="00000500000000000000" pitchFamily="50" charset="0"/>
              </a:rPr>
              <a:t>Act 3 Lesson 5</a:t>
            </a:r>
            <a:endParaRPr lang="en-GB" sz="3600" dirty="0">
              <a:solidFill>
                <a:schemeClr val="bg1"/>
              </a:solidFill>
              <a:latin typeface="Kinetic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738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3897" y="870857"/>
            <a:ext cx="813380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dirty="0" smtClean="0">
                <a:latin typeface="Kinetic" panose="00000500000000000000" pitchFamily="50" charset="0"/>
              </a:rPr>
              <a:t>Today you need to write your newspaper report in full. There is a template you can use attached to the blog if you want to. </a:t>
            </a:r>
            <a:endParaRPr lang="en-GB" dirty="0">
              <a:latin typeface="Kinetic" panose="00000500000000000000" pitchFamily="50" charset="0"/>
            </a:endParaRPr>
          </a:p>
          <a:p>
            <a:pPr algn="just"/>
            <a:endParaRPr lang="en-GB" dirty="0" smtClean="0">
              <a:latin typeface="Kinetic" panose="00000500000000000000" pitchFamily="50" charset="0"/>
            </a:endParaRPr>
          </a:p>
          <a:p>
            <a:pPr algn="just"/>
            <a:r>
              <a:rPr lang="en-GB" dirty="0" smtClean="0">
                <a:latin typeface="Kinetic" panose="00000500000000000000" pitchFamily="50" charset="0"/>
              </a:rPr>
              <a:t>You will need all the notes you have made so far this week. </a:t>
            </a:r>
          </a:p>
          <a:p>
            <a:pPr algn="just"/>
            <a:r>
              <a:rPr lang="en-GB" dirty="0" smtClean="0">
                <a:latin typeface="Kinetic" panose="00000500000000000000" pitchFamily="50" charset="0"/>
              </a:rPr>
              <a:t>You will need your checklist of features.</a:t>
            </a:r>
          </a:p>
          <a:p>
            <a:pPr algn="just"/>
            <a:endParaRPr lang="en-GB" dirty="0">
              <a:latin typeface="Kinetic" panose="00000500000000000000" pitchFamily="50" charset="0"/>
            </a:endParaRPr>
          </a:p>
          <a:p>
            <a:pPr algn="just"/>
            <a:r>
              <a:rPr lang="en-GB" dirty="0" smtClean="0">
                <a:latin typeface="Kinetic" panose="00000500000000000000" pitchFamily="50" charset="0"/>
              </a:rPr>
              <a:t>Think about using some of the grammatical features we have revised so far this </a:t>
            </a:r>
            <a:r>
              <a:rPr lang="en-GB" dirty="0" smtClean="0">
                <a:latin typeface="Kinetic" panose="00000500000000000000" pitchFamily="50" charset="0"/>
              </a:rPr>
              <a:t>term</a:t>
            </a:r>
            <a:r>
              <a:rPr lang="en-GB" dirty="0" smtClean="0">
                <a:latin typeface="Kinetic" panose="00000500000000000000" pitchFamily="50" charset="0"/>
              </a:rPr>
              <a:t>:</a:t>
            </a:r>
          </a:p>
          <a:p>
            <a:pPr algn="just"/>
            <a:endParaRPr lang="en-GB" dirty="0">
              <a:latin typeface="Kinetic" panose="00000500000000000000" pitchFamily="50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 smtClean="0">
                <a:latin typeface="Kinetic" panose="00000500000000000000" pitchFamily="50" charset="0"/>
              </a:rPr>
              <a:t>Fronted adverbials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 smtClean="0">
                <a:latin typeface="Kinetic" panose="00000500000000000000" pitchFamily="50" charset="0"/>
              </a:rPr>
              <a:t>Expanded nouns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 smtClean="0">
                <a:latin typeface="Kinetic" panose="00000500000000000000" pitchFamily="50" charset="0"/>
              </a:rPr>
              <a:t>Inverted commas for speech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 smtClean="0">
                <a:latin typeface="Kinetic" panose="00000500000000000000" pitchFamily="50" charset="0"/>
              </a:rPr>
              <a:t>Coordinating </a:t>
            </a:r>
            <a:r>
              <a:rPr lang="en-GB" dirty="0" err="1" smtClean="0">
                <a:latin typeface="Kinetic" panose="00000500000000000000" pitchFamily="50" charset="0"/>
              </a:rPr>
              <a:t>conjuctions</a:t>
            </a:r>
            <a:endParaRPr lang="en-GB" dirty="0" smtClean="0">
              <a:latin typeface="Kinetic" panose="00000500000000000000" pitchFamily="50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 smtClean="0">
                <a:latin typeface="Kinetic" panose="00000500000000000000" pitchFamily="50" charset="0"/>
              </a:rPr>
              <a:t>Subordinating conjunctions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 smtClean="0">
                <a:latin typeface="Kinetic" panose="00000500000000000000" pitchFamily="50" charset="0"/>
              </a:rPr>
              <a:t>Adverbs and adverbial phrases.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dirty="0">
              <a:latin typeface="Kinetic" panose="00000500000000000000" pitchFamily="50" charset="0"/>
            </a:endParaRPr>
          </a:p>
          <a:p>
            <a:pPr algn="just"/>
            <a:r>
              <a:rPr lang="en-GB" dirty="0" smtClean="0">
                <a:latin typeface="Kinetic" panose="00000500000000000000" pitchFamily="50" charset="0"/>
              </a:rPr>
              <a:t>Have a go! Remember you are the reporter so you will need to speak to some of the </a:t>
            </a:r>
            <a:r>
              <a:rPr lang="en-GB" dirty="0" err="1" smtClean="0">
                <a:latin typeface="Kinetic" panose="00000500000000000000" pitchFamily="50" charset="0"/>
              </a:rPr>
              <a:t>Mecchanicals</a:t>
            </a:r>
            <a:r>
              <a:rPr lang="en-GB" dirty="0" smtClean="0">
                <a:latin typeface="Kinetic" panose="00000500000000000000" pitchFamily="50" charset="0"/>
              </a:rPr>
              <a:t> about what they witnessed. Think about including their feelings, you might interview Bottom too. How does he feel now he has </a:t>
            </a:r>
            <a:r>
              <a:rPr lang="en-GB" smtClean="0">
                <a:latin typeface="Kinetic" panose="00000500000000000000" pitchFamily="50" charset="0"/>
              </a:rPr>
              <a:t>a donkey head?!</a:t>
            </a:r>
            <a:endParaRPr lang="en-GB" dirty="0">
              <a:latin typeface="Kinetic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044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134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Kinetic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Baldry</dc:creator>
  <cp:lastModifiedBy>Helen Baldry</cp:lastModifiedBy>
  <cp:revision>6</cp:revision>
  <dcterms:created xsi:type="dcterms:W3CDTF">2021-01-19T12:02:55Z</dcterms:created>
  <dcterms:modified xsi:type="dcterms:W3CDTF">2021-01-25T09:40:43Z</dcterms:modified>
</cp:coreProperties>
</file>