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3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7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2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4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7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7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4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2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5B06-D0DD-4D39-A7A4-FAAF0156775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D3EC-E05A-4B37-8AF6-FACB113DD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8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ING IN ENGLISH. Are you dreaming in English yet?: 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3" y="0"/>
            <a:ext cx="101498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3622" y="5016138"/>
            <a:ext cx="2921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Act 3 Lesson 1</a:t>
            </a:r>
            <a:endParaRPr lang="en-GB" sz="36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7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127216"/>
            <a:ext cx="6858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430" y="513806"/>
            <a:ext cx="771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Kinetic" panose="00000500000000000000" pitchFamily="50" charset="0"/>
              </a:rPr>
              <a:t>Here is a story version of the next part of the play. Read it carefully to yourself.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3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3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95" y="238177"/>
            <a:ext cx="10349049" cy="6619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1784" y="448882"/>
            <a:ext cx="3051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Kinetic" panose="00000500000000000000" pitchFamily="50" charset="0"/>
              </a:rPr>
              <a:t>Find three new words from the text to fill in a new checking by exploring.</a:t>
            </a:r>
            <a:endParaRPr lang="en-GB" dirty="0" smtClean="0">
              <a:latin typeface="Kinetic" panose="00000500000000000000" pitchFamily="50" charset="0"/>
            </a:endParaRPr>
          </a:p>
          <a:p>
            <a:pPr algn="just"/>
            <a:endParaRPr lang="en-GB" dirty="0" smtClean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7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206" y="182881"/>
            <a:ext cx="78377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Have a go at answering these comprehension questions based on the text. Please write your answers in full sentences. Remember to use the words from the question to help you construct your answer.</a:t>
            </a:r>
          </a:p>
          <a:p>
            <a:pPr algn="just"/>
            <a:endParaRPr lang="en-GB" sz="2000" dirty="0">
              <a:latin typeface="Kinetic" panose="00000500000000000000" pitchFamily="50" charset="0"/>
            </a:endParaRP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How far away from the Mechanicals was </a:t>
            </a:r>
            <a:r>
              <a:rPr lang="en-GB" sz="2000" dirty="0" err="1" smtClean="0">
                <a:latin typeface="Kinetic" panose="00000500000000000000" pitchFamily="50" charset="0"/>
              </a:rPr>
              <a:t>Titania</a:t>
            </a:r>
            <a:r>
              <a:rPr lang="en-GB" sz="2000" dirty="0" smtClean="0">
                <a:latin typeface="Kinetic" panose="00000500000000000000" pitchFamily="50" charset="0"/>
              </a:rPr>
              <a:t> sleeping?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Why are the Mechanicals meeting in secret?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Who was waiting behind a tree?</a:t>
            </a:r>
          </a:p>
          <a:p>
            <a:pPr algn="just"/>
            <a:r>
              <a:rPr lang="en-GB" sz="2000" dirty="0">
                <a:latin typeface="Kinetic" panose="00000500000000000000" pitchFamily="50" charset="0"/>
              </a:rPr>
              <a:t>W</a:t>
            </a:r>
            <a:r>
              <a:rPr lang="en-GB" sz="2000" dirty="0" smtClean="0">
                <a:latin typeface="Kinetic" panose="00000500000000000000" pitchFamily="50" charset="0"/>
              </a:rPr>
              <a:t>hat does Bottom hope he will get from Duke Theseus?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Who was watching the men rehearse?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What did Bottom’s face turn into?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How did the other Mechanicals react when they saw him?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What does Bottom think from their reaction?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Why does Bottom think that the other Mechanicals have run away?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Can you write a simile to describe what Bottom’s singing voice was like now.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What does </a:t>
            </a:r>
            <a:r>
              <a:rPr lang="en-GB" sz="2000" dirty="0" err="1" smtClean="0">
                <a:latin typeface="Kinetic" panose="00000500000000000000" pitchFamily="50" charset="0"/>
              </a:rPr>
              <a:t>Titania</a:t>
            </a:r>
            <a:r>
              <a:rPr lang="en-GB" sz="2000" dirty="0" smtClean="0">
                <a:latin typeface="Kinetic" panose="00000500000000000000" pitchFamily="50" charset="0"/>
              </a:rPr>
              <a:t> think of Bottom’s singing?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What happens when </a:t>
            </a:r>
            <a:r>
              <a:rPr lang="en-GB" sz="2000" dirty="0" err="1" smtClean="0">
                <a:latin typeface="Kinetic" panose="00000500000000000000" pitchFamily="50" charset="0"/>
              </a:rPr>
              <a:t>Titania</a:t>
            </a:r>
            <a:r>
              <a:rPr lang="en-GB" sz="2000" dirty="0" smtClean="0">
                <a:latin typeface="Kinetic" panose="00000500000000000000" pitchFamily="50" charset="0"/>
              </a:rPr>
              <a:t> wakes up?</a:t>
            </a:r>
          </a:p>
          <a:p>
            <a:pPr algn="just"/>
            <a:r>
              <a:rPr lang="en-GB" sz="2000" dirty="0" smtClean="0">
                <a:latin typeface="Kinetic" panose="00000500000000000000" pitchFamily="50" charset="0"/>
              </a:rPr>
              <a:t>How can you describe Puck’s character? How do you know he is like this? Give evidence from the text.</a:t>
            </a:r>
          </a:p>
          <a:p>
            <a:pPr algn="just"/>
            <a:endParaRPr lang="en-GB" sz="2000" dirty="0">
              <a:latin typeface="Kinetic" panose="00000500000000000000" pitchFamily="50" charset="0"/>
            </a:endParaRPr>
          </a:p>
          <a:p>
            <a:pPr algn="just"/>
            <a:r>
              <a:rPr lang="en-GB" sz="2000" i="1" u="sng" dirty="0" smtClean="0">
                <a:latin typeface="Kinetic" panose="00000500000000000000" pitchFamily="50" charset="0"/>
              </a:rPr>
              <a:t>Think about your presentation if you are handwriting your work.</a:t>
            </a:r>
          </a:p>
          <a:p>
            <a:pPr algn="just"/>
            <a:endParaRPr lang="en-GB" sz="20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219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Kinetic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Baldry</dc:creator>
  <cp:lastModifiedBy>Helen Baldry</cp:lastModifiedBy>
  <cp:revision>8</cp:revision>
  <dcterms:created xsi:type="dcterms:W3CDTF">2021-01-18T13:31:45Z</dcterms:created>
  <dcterms:modified xsi:type="dcterms:W3CDTF">2021-01-20T13:33:48Z</dcterms:modified>
</cp:coreProperties>
</file>