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763948-0A5E-440F-B6A8-8550588C135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133347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763948-0A5E-440F-B6A8-8550588C135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317778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763948-0A5E-440F-B6A8-8550588C135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375230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763948-0A5E-440F-B6A8-8550588C135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204932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763948-0A5E-440F-B6A8-8550588C135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60994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763948-0A5E-440F-B6A8-8550588C1353}"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360945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763948-0A5E-440F-B6A8-8550588C1353}"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147207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763948-0A5E-440F-B6A8-8550588C1353}"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43211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63948-0A5E-440F-B6A8-8550588C1353}"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17366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763948-0A5E-440F-B6A8-8550588C1353}"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266719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763948-0A5E-440F-B6A8-8550588C1353}"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FFBCD-69AE-492A-9C47-BA527D78AEF1}" type="slidenum">
              <a:rPr lang="en-GB" smtClean="0"/>
              <a:t>‹#›</a:t>
            </a:fld>
            <a:endParaRPr lang="en-GB"/>
          </a:p>
        </p:txBody>
      </p:sp>
    </p:spTree>
    <p:extLst>
      <p:ext uri="{BB962C8B-B14F-4D97-AF65-F5344CB8AC3E}">
        <p14:creationId xmlns:p14="http://schemas.microsoft.com/office/powerpoint/2010/main" val="261185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63948-0A5E-440F-B6A8-8550588C1353}"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FFBCD-69AE-492A-9C47-BA527D78AEF1}" type="slidenum">
              <a:rPr lang="en-GB" smtClean="0"/>
              <a:t>‹#›</a:t>
            </a:fld>
            <a:endParaRPr lang="en-GB"/>
          </a:p>
        </p:txBody>
      </p:sp>
    </p:spTree>
    <p:extLst>
      <p:ext uri="{BB962C8B-B14F-4D97-AF65-F5344CB8AC3E}">
        <p14:creationId xmlns:p14="http://schemas.microsoft.com/office/powerpoint/2010/main" val="346126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descr="Enchanted Forest Lights by TheLadyLaura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Subtitle 2"/>
          <p:cNvSpPr>
            <a:spLocks noGrp="1"/>
          </p:cNvSpPr>
          <p:nvPr>
            <p:ph type="subTitle" idx="1"/>
          </p:nvPr>
        </p:nvSpPr>
        <p:spPr>
          <a:xfrm>
            <a:off x="1523999" y="1854201"/>
            <a:ext cx="9144000" cy="1655762"/>
          </a:xfrm>
        </p:spPr>
        <p:txBody>
          <a:bodyPr>
            <a:noAutofit/>
          </a:bodyPr>
          <a:lstStyle/>
          <a:p>
            <a:r>
              <a:rPr lang="en-GB" sz="4000" dirty="0" smtClean="0">
                <a:solidFill>
                  <a:schemeClr val="bg1"/>
                </a:solidFill>
                <a:latin typeface="Kinetic" panose="00000500000000000000" pitchFamily="50" charset="0"/>
              </a:rPr>
              <a:t>A Midsummer Night’s Dream</a:t>
            </a:r>
          </a:p>
          <a:p>
            <a:r>
              <a:rPr lang="en-GB" sz="4000" dirty="0" smtClean="0">
                <a:solidFill>
                  <a:schemeClr val="bg1"/>
                </a:solidFill>
                <a:latin typeface="Kinetic" panose="00000500000000000000" pitchFamily="50" charset="0"/>
              </a:rPr>
              <a:t>Act 2</a:t>
            </a:r>
          </a:p>
          <a:p>
            <a:r>
              <a:rPr lang="en-GB" sz="4000" dirty="0" smtClean="0">
                <a:solidFill>
                  <a:schemeClr val="bg1"/>
                </a:solidFill>
                <a:latin typeface="Kinetic" panose="00000500000000000000" pitchFamily="50" charset="0"/>
              </a:rPr>
              <a:t>Lesson </a:t>
            </a:r>
            <a:r>
              <a:rPr lang="en-GB" sz="4000" dirty="0" smtClean="0">
                <a:solidFill>
                  <a:schemeClr val="bg1"/>
                </a:solidFill>
                <a:latin typeface="Kinetic" panose="00000500000000000000" pitchFamily="50" charset="0"/>
              </a:rPr>
              <a:t>5</a:t>
            </a:r>
            <a:endParaRPr lang="en-GB" sz="4000" dirty="0">
              <a:solidFill>
                <a:schemeClr val="bg1"/>
              </a:solidFill>
              <a:latin typeface="Kinetic" panose="00000500000000000000" pitchFamily="50" charset="0"/>
            </a:endParaRPr>
          </a:p>
        </p:txBody>
      </p:sp>
    </p:spTree>
    <p:extLst>
      <p:ext uri="{BB962C8B-B14F-4D97-AF65-F5344CB8AC3E}">
        <p14:creationId xmlns:p14="http://schemas.microsoft.com/office/powerpoint/2010/main" val="313440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315" y="670560"/>
            <a:ext cx="3884023" cy="5632311"/>
          </a:xfrm>
          <a:prstGeom prst="rect">
            <a:avLst/>
          </a:prstGeom>
          <a:noFill/>
        </p:spPr>
        <p:txBody>
          <a:bodyPr wrap="square" rtlCol="0">
            <a:spAutoFit/>
          </a:bodyPr>
          <a:lstStyle/>
          <a:p>
            <a:pPr algn="just"/>
            <a:r>
              <a:rPr lang="en-GB" dirty="0" smtClean="0">
                <a:latin typeface="Kinetic" panose="00000500000000000000" pitchFamily="50" charset="0"/>
              </a:rPr>
              <a:t>Using the pictures of the woods from the previous session can you write a description of a journey through the wood.</a:t>
            </a:r>
          </a:p>
          <a:p>
            <a:pPr algn="just"/>
            <a:endParaRPr lang="en-GB" dirty="0">
              <a:latin typeface="Kinetic" panose="00000500000000000000" pitchFamily="50" charset="0"/>
            </a:endParaRPr>
          </a:p>
          <a:p>
            <a:pPr algn="just"/>
            <a:r>
              <a:rPr lang="en-GB" dirty="0" smtClean="0">
                <a:latin typeface="Kinetic" panose="00000500000000000000" pitchFamily="50" charset="0"/>
              </a:rPr>
              <a:t>You need to describe what you can see, smell, feel and hear as you travel through the wood. Remember to include how you feel, how does the ground feel beneath your feet? Try to also include similes, alliteration, fronted adverbials.</a:t>
            </a:r>
          </a:p>
          <a:p>
            <a:pPr algn="just"/>
            <a:endParaRPr lang="en-GB" dirty="0">
              <a:latin typeface="Kinetic" panose="00000500000000000000" pitchFamily="50" charset="0"/>
            </a:endParaRPr>
          </a:p>
          <a:p>
            <a:pPr algn="just"/>
            <a:r>
              <a:rPr lang="en-GB" dirty="0" smtClean="0">
                <a:latin typeface="Kinetic" panose="00000500000000000000" pitchFamily="50" charset="0"/>
              </a:rPr>
              <a:t>Try to write three or more paragraphs of description – use your imagination and build a picture in words of what you are experiencing. </a:t>
            </a:r>
          </a:p>
          <a:p>
            <a:pPr algn="just"/>
            <a:endParaRPr lang="en-GB" dirty="0">
              <a:latin typeface="Kinetic" panose="00000500000000000000" pitchFamily="50" charset="0"/>
            </a:endParaRPr>
          </a:p>
          <a:p>
            <a:pPr algn="just"/>
            <a:r>
              <a:rPr lang="en-GB" dirty="0" smtClean="0">
                <a:latin typeface="Kinetic" panose="00000500000000000000" pitchFamily="50" charset="0"/>
              </a:rPr>
              <a:t>You could go for a walk in Lings wood or other local woodland to help you.</a:t>
            </a:r>
            <a:endParaRPr lang="en-GB" dirty="0">
              <a:latin typeface="Kinetic" panose="00000500000000000000" pitchFamily="50"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301" y="2189692"/>
            <a:ext cx="3039135" cy="40581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055" y="180703"/>
            <a:ext cx="4065814" cy="2846070"/>
          </a:xfrm>
          <a:prstGeom prst="rect">
            <a:avLst/>
          </a:prstGeom>
        </p:spPr>
      </p:pic>
    </p:spTree>
    <p:extLst>
      <p:ext uri="{BB962C8B-B14F-4D97-AF65-F5344CB8AC3E}">
        <p14:creationId xmlns:p14="http://schemas.microsoft.com/office/powerpoint/2010/main" val="1171828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120</Words>
  <Application>Microsoft Office PowerPoint</Application>
  <PresentationFormat>Widescreen</PresentationFormat>
  <Paragraphs>10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Kinetic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Baldry</dc:creator>
  <cp:lastModifiedBy>Helen Baldry</cp:lastModifiedBy>
  <cp:revision>5</cp:revision>
  <dcterms:created xsi:type="dcterms:W3CDTF">2021-01-18T10:56:29Z</dcterms:created>
  <dcterms:modified xsi:type="dcterms:W3CDTF">2021-01-18T13:12:36Z</dcterms:modified>
</cp:coreProperties>
</file>