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9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6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8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9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9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6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8BF1-A237-49B7-AFC8-BA30FD2C4FC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F5B3-6E80-40C5-888E-08FC9A5F6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3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Uq98n-ydf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nchanted Forest Lights by TheLadyLaur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854201"/>
            <a:ext cx="9144000" cy="1655762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 Midsummer Night’s Dream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Act 2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Kinetic" panose="00000500000000000000" pitchFamily="50" charset="0"/>
              </a:rPr>
              <a:t>Lesson 3</a:t>
            </a:r>
            <a:endParaRPr lang="en-GB" sz="40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0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4788" y="2974368"/>
            <a:ext cx="540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Act 2, Scene 1 | A Midsummer Night's Dream - YouTube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34788" y="1071155"/>
            <a:ext cx="652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Kinetic" panose="00000500000000000000" pitchFamily="50" charset="0"/>
              </a:rPr>
              <a:t>Watch this version of the conversation between Puck and Oberon as performed on stage at the RSC.</a:t>
            </a:r>
            <a:endParaRPr lang="en-GB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5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4" y="408487"/>
            <a:ext cx="4267200" cy="62674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1030" y="722811"/>
            <a:ext cx="35095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Kinetic" panose="00000500000000000000" pitchFamily="50" charset="0"/>
              </a:rPr>
              <a:t>Here, Puck returns with the flower. Oberon tells Puck of the place where </a:t>
            </a:r>
            <a:r>
              <a:rPr lang="en-GB" dirty="0" err="1" smtClean="0">
                <a:latin typeface="Kinetic" panose="00000500000000000000" pitchFamily="50" charset="0"/>
              </a:rPr>
              <a:t>Titania</a:t>
            </a:r>
            <a:r>
              <a:rPr lang="en-GB" dirty="0" smtClean="0">
                <a:latin typeface="Kinetic" panose="00000500000000000000" pitchFamily="50" charset="0"/>
              </a:rPr>
              <a:t> sleeps. He will go there and put the nectar of the flower onto her eyelids.</a:t>
            </a:r>
          </a:p>
          <a:p>
            <a:pPr algn="just"/>
            <a:endParaRPr lang="en-GB" dirty="0">
              <a:latin typeface="Kinetic" panose="00000500000000000000" pitchFamily="50" charset="0"/>
            </a:endParaRP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He then tells Puck to find an Athenian lady who is in love with a ‘disdainful youth’ – it is Demetrius and Helena. Puck is told to put some of the nectar on his eyes so that when he wakes he will see Helena and fall in love with her. 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2125" y="45953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206" y="1236616"/>
            <a:ext cx="90515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inetic" panose="00000500000000000000" pitchFamily="50" charset="0"/>
              </a:rPr>
              <a:t>Please answer the following questions in full sentences. Either answer in the comments section of the blog or send them via email.</a:t>
            </a:r>
          </a:p>
          <a:p>
            <a:endParaRPr lang="en-GB" sz="2400" dirty="0" smtClean="0">
              <a:latin typeface="Kinetic" panose="00000500000000000000" pitchFamily="50" charset="0"/>
            </a:endParaRPr>
          </a:p>
          <a:p>
            <a:r>
              <a:rPr lang="en-GB" sz="2400" dirty="0" smtClean="0">
                <a:latin typeface="Kinetic" panose="00000500000000000000" pitchFamily="50" charset="0"/>
              </a:rPr>
              <a:t>Why do you think Oberon does this to Demetrius?</a:t>
            </a:r>
          </a:p>
          <a:p>
            <a:r>
              <a:rPr lang="en-GB" sz="2400" dirty="0" smtClean="0">
                <a:latin typeface="Kinetic" panose="00000500000000000000" pitchFamily="50" charset="0"/>
              </a:rPr>
              <a:t>Does Oberon know their story?</a:t>
            </a:r>
          </a:p>
          <a:p>
            <a:r>
              <a:rPr lang="en-GB" sz="2400" dirty="0" smtClean="0">
                <a:latin typeface="Kinetic" panose="00000500000000000000" pitchFamily="50" charset="0"/>
              </a:rPr>
              <a:t>Why do you think he is helping Helena?</a:t>
            </a:r>
          </a:p>
          <a:p>
            <a:r>
              <a:rPr lang="en-GB" sz="2400" dirty="0" smtClean="0">
                <a:latin typeface="Kinetic" panose="00000500000000000000" pitchFamily="50" charset="0"/>
              </a:rPr>
              <a:t>What does this make you think about Oberon’s character?</a:t>
            </a:r>
          </a:p>
          <a:p>
            <a:r>
              <a:rPr lang="en-GB" sz="2400" dirty="0" smtClean="0">
                <a:latin typeface="Kinetic" panose="00000500000000000000" pitchFamily="50" charset="0"/>
              </a:rPr>
              <a:t>How will Helena feel when she wakes up to discover Demetrius is in love with her all of a sudden?</a:t>
            </a:r>
          </a:p>
          <a:p>
            <a:r>
              <a:rPr lang="en-GB" sz="2400" dirty="0" smtClean="0">
                <a:latin typeface="Kinetic" panose="00000500000000000000" pitchFamily="50" charset="0"/>
              </a:rPr>
              <a:t>Will she be suspicious? Explain your answer.</a:t>
            </a:r>
          </a:p>
          <a:p>
            <a:r>
              <a:rPr lang="en-GB" sz="2400" dirty="0" smtClean="0">
                <a:latin typeface="Kinetic" panose="00000500000000000000" pitchFamily="50" charset="0"/>
              </a:rPr>
              <a:t>How would you feel if someone you knew changed their mind so quickly? Explain your answer.</a:t>
            </a:r>
            <a:endParaRPr lang="en-GB" sz="24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4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232</Words>
  <Application>Microsoft Office PowerPoint</Application>
  <PresentationFormat>Widescreen</PresentationFormat>
  <Paragraphs>17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Kinetic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Baldry</dc:creator>
  <cp:lastModifiedBy>Helen Baldry</cp:lastModifiedBy>
  <cp:revision>10</cp:revision>
  <dcterms:created xsi:type="dcterms:W3CDTF">2021-01-13T17:08:33Z</dcterms:created>
  <dcterms:modified xsi:type="dcterms:W3CDTF">2021-01-18T15:07:49Z</dcterms:modified>
</cp:coreProperties>
</file>