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E8FA-F262-41C9-A779-C551296EEF8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C42D-B7A8-4975-9B85-D6243E3A4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37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E8FA-F262-41C9-A779-C551296EEF8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C42D-B7A8-4975-9B85-D6243E3A4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59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E8FA-F262-41C9-A779-C551296EEF8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C42D-B7A8-4975-9B85-D6243E3A4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1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E8FA-F262-41C9-A779-C551296EEF8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C42D-B7A8-4975-9B85-D6243E3A4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32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E8FA-F262-41C9-A779-C551296EEF8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C42D-B7A8-4975-9B85-D6243E3A4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12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E8FA-F262-41C9-A779-C551296EEF8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C42D-B7A8-4975-9B85-D6243E3A4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49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E8FA-F262-41C9-A779-C551296EEF8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C42D-B7A8-4975-9B85-D6243E3A4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96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E8FA-F262-41C9-A779-C551296EEF8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C42D-B7A8-4975-9B85-D6243E3A4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91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E8FA-F262-41C9-A779-C551296EEF8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C42D-B7A8-4975-9B85-D6243E3A4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6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E8FA-F262-41C9-A779-C551296EEF8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C42D-B7A8-4975-9B85-D6243E3A4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58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6E8FA-F262-41C9-A779-C551296EEF8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C42D-B7A8-4975-9B85-D6243E3A4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33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6E8FA-F262-41C9-A779-C551296EEF84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6C42D-B7A8-4975-9B85-D6243E3A48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0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Enchanted Forest Lights by TheLadyLaura on DeviantAr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854201"/>
            <a:ext cx="9144000" cy="1655762"/>
          </a:xfrm>
        </p:spPr>
        <p:txBody>
          <a:bodyPr>
            <a:no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Kinetic" panose="00000500000000000000" pitchFamily="50" charset="0"/>
              </a:rPr>
              <a:t>A Midsummer Night’s Dream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Kinetic" panose="00000500000000000000" pitchFamily="50" charset="0"/>
              </a:rPr>
              <a:t>Act 2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Kinetic" panose="00000500000000000000" pitchFamily="50" charset="0"/>
              </a:rPr>
              <a:t>Lesson 2</a:t>
            </a:r>
            <a:endParaRPr lang="en-GB" sz="4000" dirty="0">
              <a:solidFill>
                <a:schemeClr val="bg1"/>
              </a:solidFill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558" y="320991"/>
            <a:ext cx="4314825" cy="4143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5131" y="496389"/>
            <a:ext cx="35210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latin typeface="Kinetic" panose="00000500000000000000" pitchFamily="50" charset="0"/>
              </a:rPr>
              <a:t>Oberon is still angry with </a:t>
            </a:r>
            <a:r>
              <a:rPr lang="en-GB" dirty="0" err="1" smtClean="0">
                <a:latin typeface="Kinetic" panose="00000500000000000000" pitchFamily="50" charset="0"/>
              </a:rPr>
              <a:t>Titania</a:t>
            </a:r>
            <a:r>
              <a:rPr lang="en-GB" dirty="0" smtClean="0">
                <a:latin typeface="Kinetic" panose="00000500000000000000" pitchFamily="50" charset="0"/>
              </a:rPr>
              <a:t> and is going to seek his revenge on her. He knows of a flower whose nectar, when dropped onto someone's sleeping eyes, can cause them to fall in love with the next living thing they see.</a:t>
            </a:r>
          </a:p>
          <a:p>
            <a:pPr algn="just"/>
            <a:endParaRPr lang="en-GB" dirty="0">
              <a:latin typeface="Kinetic" panose="00000500000000000000" pitchFamily="50" charset="0"/>
            </a:endParaRPr>
          </a:p>
          <a:p>
            <a:pPr algn="just"/>
            <a:r>
              <a:rPr lang="en-GB" dirty="0" smtClean="0">
                <a:latin typeface="Kinetic" panose="00000500000000000000" pitchFamily="50" charset="0"/>
              </a:rPr>
              <a:t>Puck tells Oberon that he will go around the world as quickly as possible to find it. He leaves.</a:t>
            </a:r>
          </a:p>
          <a:p>
            <a:pPr algn="just"/>
            <a:endParaRPr lang="en-GB" dirty="0">
              <a:latin typeface="Kinetic" panose="00000500000000000000" pitchFamily="50" charset="0"/>
            </a:endParaRPr>
          </a:p>
          <a:p>
            <a:pPr algn="just"/>
            <a:r>
              <a:rPr lang="en-GB" dirty="0" smtClean="0">
                <a:latin typeface="Kinetic" panose="00000500000000000000" pitchFamily="50" charset="0"/>
              </a:rPr>
              <a:t>Oberon hears someone approaching and hides in order to overhear the conversation.</a:t>
            </a:r>
            <a:endParaRPr lang="en-GB" dirty="0">
              <a:latin typeface="Kinetic" panose="00000500000000000000" pitchFamily="50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63607" y="46188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575" y="138112"/>
            <a:ext cx="3924300" cy="3876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575" y="3657055"/>
            <a:ext cx="3771900" cy="310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02286" y="757646"/>
            <a:ext cx="4284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 smtClean="0">
                <a:latin typeface="Kinetic" panose="00000500000000000000" pitchFamily="50" charset="0"/>
              </a:rPr>
              <a:t>In this scene Helena is following Demetrius and he is getting annoyed with her. Even when he is being mean to her she loves him still.</a:t>
            </a:r>
          </a:p>
          <a:p>
            <a:pPr algn="just"/>
            <a:endParaRPr lang="en-GB" dirty="0">
              <a:latin typeface="Kinetic" panose="00000500000000000000" pitchFamily="50" charset="0"/>
            </a:endParaRPr>
          </a:p>
          <a:p>
            <a:pPr algn="just"/>
            <a:r>
              <a:rPr lang="en-GB" dirty="0" smtClean="0">
                <a:latin typeface="Kinetic" panose="00000500000000000000" pitchFamily="50" charset="0"/>
              </a:rPr>
              <a:t>He asks her if she thinks he is being nice to her, or saying that she is beautiful and makes it clear that he can not love her.</a:t>
            </a:r>
            <a:endParaRPr lang="en-GB" dirty="0">
              <a:latin typeface="Kinetic" panose="00000500000000000000" pitchFamily="50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00912" y="341337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4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5851" y="1001486"/>
            <a:ext cx="7985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Kinetic" panose="00000500000000000000" pitchFamily="50" charset="0"/>
              </a:rPr>
              <a:t>Your task today is to write a letter to Demetrius from Helena. You need to write in 1</a:t>
            </a:r>
            <a:r>
              <a:rPr lang="en-GB" sz="2400" baseline="30000" dirty="0" smtClean="0">
                <a:latin typeface="Kinetic" panose="00000500000000000000" pitchFamily="50" charset="0"/>
              </a:rPr>
              <a:t>st</a:t>
            </a:r>
            <a:r>
              <a:rPr lang="en-GB" sz="2400" dirty="0" smtClean="0">
                <a:latin typeface="Kinetic" panose="00000500000000000000" pitchFamily="50" charset="0"/>
              </a:rPr>
              <a:t> person as Helena and tell him exactly how you feel.</a:t>
            </a:r>
          </a:p>
          <a:p>
            <a:endParaRPr lang="en-GB" sz="2400" dirty="0" smtClean="0">
              <a:latin typeface="Kinetic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Kinetic" panose="00000500000000000000" pitchFamily="50" charset="0"/>
              </a:rPr>
              <a:t>Tell him about Lysander and Hermia’s plan to run away.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Kinetic" panose="00000500000000000000" pitchFamily="50" charset="0"/>
              </a:rPr>
              <a:t>Explain her feelings for Demetrius.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Kinetic" panose="00000500000000000000" pitchFamily="50" charset="0"/>
              </a:rPr>
              <a:t>Tell him what a lovely person she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Kinetic" panose="00000500000000000000" pitchFamily="50" charset="0"/>
              </a:rPr>
              <a:t>She loves him dearly, even though he treats her meanly – how does that make her feel?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Kinetic" panose="00000500000000000000" pitchFamily="50" charset="0"/>
              </a:rPr>
              <a:t>She had a relationship with Demetrius before </a:t>
            </a:r>
            <a:r>
              <a:rPr lang="en-GB" sz="2400" dirty="0" err="1" smtClean="0">
                <a:latin typeface="Kinetic" panose="00000500000000000000" pitchFamily="50" charset="0"/>
              </a:rPr>
              <a:t>Egeus</a:t>
            </a:r>
            <a:r>
              <a:rPr lang="en-GB" sz="2400" dirty="0" smtClean="0">
                <a:latin typeface="Kinetic" panose="00000500000000000000" pitchFamily="50" charset="0"/>
              </a:rPr>
              <a:t> chose him to marry Hermia – how would that make her feel?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Kinetic" panose="00000500000000000000" pitchFamily="50" charset="0"/>
              </a:rPr>
              <a:t>What is she hoping for the future?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>
              <a:latin typeface="Kinetic" panose="00000500000000000000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Kinet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08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250</Words>
  <Application>Microsoft Office PowerPoint</Application>
  <PresentationFormat>Widescreen</PresentationFormat>
  <Paragraphs>19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Kinetic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Baldry</dc:creator>
  <cp:lastModifiedBy>Helen Baldry</cp:lastModifiedBy>
  <cp:revision>4</cp:revision>
  <dcterms:created xsi:type="dcterms:W3CDTF">2021-01-13T16:55:21Z</dcterms:created>
  <dcterms:modified xsi:type="dcterms:W3CDTF">2021-01-18T09:32:28Z</dcterms:modified>
</cp:coreProperties>
</file>