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8" r:id="rId3"/>
    <p:sldId id="269" r:id="rId4"/>
    <p:sldId id="258" r:id="rId5"/>
    <p:sldId id="266" r:id="rId6"/>
    <p:sldId id="260" r:id="rId7"/>
    <p:sldId id="264" r:id="rId8"/>
    <p:sldId id="263" r:id="rId9"/>
    <p:sldId id="265" r:id="rId10"/>
    <p:sldId id="267" r:id="rId11"/>
    <p:sldId id="257" r:id="rId12"/>
    <p:sldId id="261"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A3CB52B9-527E-40F7-A59E-2531E9E8A5B7}"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07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4E1DEE-FB71-4FF3-954A-E1061E144257}"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B52B9-527E-40F7-A59E-2531E9E8A5B7}" type="slidenum">
              <a:rPr lang="en-GB" smtClean="0"/>
              <a:t>‹#›</a:t>
            </a:fld>
            <a:endParaRPr lang="en-GB"/>
          </a:p>
        </p:txBody>
      </p:sp>
    </p:spTree>
    <p:extLst>
      <p:ext uri="{BB962C8B-B14F-4D97-AF65-F5344CB8AC3E}">
        <p14:creationId xmlns:p14="http://schemas.microsoft.com/office/powerpoint/2010/main" val="198762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77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78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spTree>
    <p:extLst>
      <p:ext uri="{BB962C8B-B14F-4D97-AF65-F5344CB8AC3E}">
        <p14:creationId xmlns:p14="http://schemas.microsoft.com/office/powerpoint/2010/main" val="416119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628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23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351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11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spTree>
    <p:extLst>
      <p:ext uri="{BB962C8B-B14F-4D97-AF65-F5344CB8AC3E}">
        <p14:creationId xmlns:p14="http://schemas.microsoft.com/office/powerpoint/2010/main" val="250344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4E1DEE-FB71-4FF3-954A-E1061E144257}"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B52B9-527E-40F7-A59E-2531E9E8A5B7}"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33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E1DEE-FB71-4FF3-954A-E1061E144257}"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B52B9-527E-40F7-A59E-2531E9E8A5B7}" type="slidenum">
              <a:rPr lang="en-GB" smtClean="0"/>
              <a:t>‹#›</a:t>
            </a:fld>
            <a:endParaRPr lang="en-GB"/>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46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4E1DEE-FB71-4FF3-954A-E1061E144257}"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CB52B9-527E-40F7-A59E-2531E9E8A5B7}"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6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4E1DEE-FB71-4FF3-954A-E1061E144257}"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CB52B9-527E-40F7-A59E-2531E9E8A5B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6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E1DEE-FB71-4FF3-954A-E1061E144257}"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CB52B9-527E-40F7-A59E-2531E9E8A5B7}" type="slidenum">
              <a:rPr lang="en-GB" smtClean="0"/>
              <a:t>‹#›</a:t>
            </a:fld>
            <a:endParaRPr lang="en-GB"/>
          </a:p>
        </p:txBody>
      </p:sp>
    </p:spTree>
    <p:extLst>
      <p:ext uri="{BB962C8B-B14F-4D97-AF65-F5344CB8AC3E}">
        <p14:creationId xmlns:p14="http://schemas.microsoft.com/office/powerpoint/2010/main" val="284907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4E1DEE-FB71-4FF3-954A-E1061E144257}"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B52B9-527E-40F7-A59E-2531E9E8A5B7}"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76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4E1DEE-FB71-4FF3-954A-E1061E144257}"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B52B9-527E-40F7-A59E-2531E9E8A5B7}" type="slidenum">
              <a:rPr lang="en-GB" smtClean="0"/>
              <a:t>‹#›</a:t>
            </a:fld>
            <a:endParaRPr lang="en-GB"/>
          </a:p>
        </p:txBody>
      </p:sp>
    </p:spTree>
    <p:extLst>
      <p:ext uri="{BB962C8B-B14F-4D97-AF65-F5344CB8AC3E}">
        <p14:creationId xmlns:p14="http://schemas.microsoft.com/office/powerpoint/2010/main" val="1858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4E1DEE-FB71-4FF3-954A-E1061E144257}" type="datetimeFigureOut">
              <a:rPr lang="en-GB" smtClean="0"/>
              <a:t>21/01/2021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CB52B9-527E-40F7-A59E-2531E9E8A5B7}" type="slidenum">
              <a:rPr lang="en-GB" smtClean="0"/>
              <a:t>‹#›</a:t>
            </a:fld>
            <a:endParaRPr lang="en-GB"/>
          </a:p>
        </p:txBody>
      </p:sp>
    </p:spTree>
    <p:extLst>
      <p:ext uri="{BB962C8B-B14F-4D97-AF65-F5344CB8AC3E}">
        <p14:creationId xmlns:p14="http://schemas.microsoft.com/office/powerpoint/2010/main" val="15349624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vimeo.com/47632046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resources.whiterosemaths.com/wp-content/uploads/2019/09/Y3-Autumn-Block-3-WO5-Multiply-by-4-2019.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IT’S FRIDAY!!</a:t>
            </a:r>
            <a:endParaRPr lang="en-GB" dirty="0"/>
          </a:p>
        </p:txBody>
      </p:sp>
      <p:sp>
        <p:nvSpPr>
          <p:cNvPr id="3" name="Subtitle 2"/>
          <p:cNvSpPr>
            <a:spLocks noGrp="1"/>
          </p:cNvSpPr>
          <p:nvPr>
            <p:ph type="subTitle" idx="1"/>
          </p:nvPr>
        </p:nvSpPr>
        <p:spPr/>
        <p:txBody>
          <a:bodyPr>
            <a:normAutofit/>
          </a:bodyPr>
          <a:lstStyle/>
          <a:p>
            <a:r>
              <a:rPr lang="en-GB" sz="7200" dirty="0" smtClean="0"/>
              <a:t>22.1.21</a:t>
            </a:r>
            <a:endParaRPr lang="en-GB" sz="7200" dirty="0"/>
          </a:p>
        </p:txBody>
      </p:sp>
    </p:spTree>
    <p:extLst>
      <p:ext uri="{BB962C8B-B14F-4D97-AF65-F5344CB8AC3E}">
        <p14:creationId xmlns:p14="http://schemas.microsoft.com/office/powerpoint/2010/main" val="2397261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b="1" dirty="0" smtClean="0"/>
              <a:t>Phonics with Mrs Denny </a:t>
            </a:r>
            <a:endParaRPr lang="en-GB" sz="8000" b="1" dirty="0"/>
          </a:p>
        </p:txBody>
      </p:sp>
      <p:sp>
        <p:nvSpPr>
          <p:cNvPr id="3" name="Text Placeholder 2"/>
          <p:cNvSpPr>
            <a:spLocks noGrp="1"/>
          </p:cNvSpPr>
          <p:nvPr>
            <p:ph type="body" idx="1"/>
          </p:nvPr>
        </p:nvSpPr>
        <p:spPr/>
        <p:txBody>
          <a:bodyPr>
            <a:noAutofit/>
          </a:bodyPr>
          <a:lstStyle/>
          <a:p>
            <a:r>
              <a:rPr lang="en-GB" sz="4400" dirty="0" smtClean="0"/>
              <a:t>Don’t forget to complete the speed read  - see the blog! Hope you are enjoying these sessions. </a:t>
            </a:r>
            <a:endParaRPr lang="en-GB" sz="4400" dirty="0"/>
          </a:p>
        </p:txBody>
      </p:sp>
    </p:spTree>
    <p:extLst>
      <p:ext uri="{BB962C8B-B14F-4D97-AF65-F5344CB8AC3E}">
        <p14:creationId xmlns:p14="http://schemas.microsoft.com/office/powerpoint/2010/main" val="129139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inetic" panose="00000500000000000000" pitchFamily="50" charset="0"/>
              </a:rPr>
              <a:t>Recipes</a:t>
            </a:r>
            <a:endParaRPr lang="en-GB" dirty="0">
              <a:latin typeface="Kinetic" panose="00000500000000000000" pitchFamily="50" charset="0"/>
            </a:endParaRPr>
          </a:p>
        </p:txBody>
      </p:sp>
      <p:sp>
        <p:nvSpPr>
          <p:cNvPr id="3" name="Content Placeholder 2"/>
          <p:cNvSpPr>
            <a:spLocks noGrp="1"/>
          </p:cNvSpPr>
          <p:nvPr>
            <p:ph idx="1"/>
          </p:nvPr>
        </p:nvSpPr>
        <p:spPr/>
        <p:txBody>
          <a:bodyPr/>
          <a:lstStyle/>
          <a:p>
            <a:r>
              <a:rPr lang="en-GB" dirty="0" smtClean="0">
                <a:latin typeface="Kinetic" panose="00000500000000000000" pitchFamily="50" charset="0"/>
              </a:rPr>
              <a:t>We need your recipes! Mrs Denny is a talented cook but Mrs B is talented at burning food! </a:t>
            </a:r>
          </a:p>
          <a:p>
            <a:r>
              <a:rPr lang="en-GB" dirty="0" smtClean="0">
                <a:latin typeface="Kinetic" panose="00000500000000000000" pitchFamily="50" charset="0"/>
              </a:rPr>
              <a:t>We need </a:t>
            </a:r>
            <a:r>
              <a:rPr lang="en-GB" b="1" dirty="0" smtClean="0">
                <a:solidFill>
                  <a:srgbClr val="FF0000"/>
                </a:solidFill>
                <a:latin typeface="Kinetic" panose="00000500000000000000" pitchFamily="50" charset="0"/>
              </a:rPr>
              <a:t>easy</a:t>
            </a:r>
            <a:r>
              <a:rPr lang="en-GB" dirty="0" smtClean="0">
                <a:solidFill>
                  <a:srgbClr val="FF0000"/>
                </a:solidFill>
                <a:latin typeface="Kinetic" panose="00000500000000000000" pitchFamily="50" charset="0"/>
              </a:rPr>
              <a:t> </a:t>
            </a:r>
            <a:r>
              <a:rPr lang="en-GB" dirty="0" smtClean="0">
                <a:solidFill>
                  <a:schemeClr val="tx1"/>
                </a:solidFill>
                <a:latin typeface="Kinetic" panose="00000500000000000000" pitchFamily="50" charset="0"/>
              </a:rPr>
              <a:t>recipes for Mrs B, and anyone else, to try and make.</a:t>
            </a:r>
          </a:p>
          <a:p>
            <a:r>
              <a:rPr lang="en-GB" dirty="0" smtClean="0">
                <a:solidFill>
                  <a:schemeClr val="tx1"/>
                </a:solidFill>
                <a:latin typeface="Kinetic" panose="00000500000000000000" pitchFamily="50" charset="0"/>
              </a:rPr>
              <a:t>Send recipes and photos of your creations to our year 3 email address. </a:t>
            </a:r>
          </a:p>
          <a:p>
            <a:r>
              <a:rPr lang="en-GB" dirty="0" smtClean="0">
                <a:solidFill>
                  <a:schemeClr val="tx1"/>
                </a:solidFill>
                <a:latin typeface="Kinetic" panose="00000500000000000000" pitchFamily="50" charset="0"/>
              </a:rPr>
              <a:t>Let’s have some cooking fun! </a:t>
            </a:r>
            <a:endParaRPr lang="en-GB" dirty="0">
              <a:solidFill>
                <a:schemeClr val="tx1"/>
              </a:solidFill>
              <a:latin typeface="Kinetic" panose="00000500000000000000" pitchFamily="50" charset="0"/>
            </a:endParaRPr>
          </a:p>
        </p:txBody>
      </p:sp>
      <p:sp>
        <p:nvSpPr>
          <p:cNvPr id="4" name="TextBox 3"/>
          <p:cNvSpPr txBox="1"/>
          <p:nvPr/>
        </p:nvSpPr>
        <p:spPr>
          <a:xfrm>
            <a:off x="900752" y="832513"/>
            <a:ext cx="3302758" cy="369332"/>
          </a:xfrm>
          <a:prstGeom prst="rect">
            <a:avLst/>
          </a:prstGeom>
          <a:noFill/>
        </p:spPr>
        <p:txBody>
          <a:bodyPr wrap="square" rtlCol="0">
            <a:spAutoFit/>
          </a:bodyPr>
          <a:lstStyle/>
          <a:p>
            <a:r>
              <a:rPr lang="en-GB" dirty="0" smtClean="0"/>
              <a:t>Fun Friday Cooking Challenge!</a:t>
            </a:r>
            <a:endParaRPr lang="en-GB" dirty="0"/>
          </a:p>
        </p:txBody>
      </p:sp>
      <p:sp>
        <p:nvSpPr>
          <p:cNvPr id="5" name="TextBox 4"/>
          <p:cNvSpPr txBox="1"/>
          <p:nvPr/>
        </p:nvSpPr>
        <p:spPr>
          <a:xfrm>
            <a:off x="900752" y="5281684"/>
            <a:ext cx="3111690" cy="369332"/>
          </a:xfrm>
          <a:prstGeom prst="rect">
            <a:avLst/>
          </a:prstGeom>
          <a:noFill/>
        </p:spPr>
        <p:txBody>
          <a:bodyPr wrap="square" rtlCol="0">
            <a:spAutoFit/>
          </a:bodyPr>
          <a:lstStyle/>
          <a:p>
            <a:r>
              <a:rPr lang="en-GB" dirty="0" smtClean="0"/>
              <a:t>Pictures on Monday!!</a:t>
            </a:r>
            <a:endParaRPr lang="en-GB" dirty="0"/>
          </a:p>
        </p:txBody>
      </p:sp>
    </p:spTree>
    <p:extLst>
      <p:ext uri="{BB962C8B-B14F-4D97-AF65-F5344CB8AC3E}">
        <p14:creationId xmlns:p14="http://schemas.microsoft.com/office/powerpoint/2010/main" val="361550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1662" y="1385887"/>
            <a:ext cx="8448675" cy="4086225"/>
          </a:xfrm>
          <a:prstGeom prst="rect">
            <a:avLst/>
          </a:prstGeom>
        </p:spPr>
      </p:pic>
      <p:sp>
        <p:nvSpPr>
          <p:cNvPr id="3" name="TextBox 2"/>
          <p:cNvSpPr txBox="1"/>
          <p:nvPr/>
        </p:nvSpPr>
        <p:spPr>
          <a:xfrm>
            <a:off x="641445" y="614150"/>
            <a:ext cx="4285397" cy="646331"/>
          </a:xfrm>
          <a:prstGeom prst="rect">
            <a:avLst/>
          </a:prstGeom>
          <a:noFill/>
        </p:spPr>
        <p:txBody>
          <a:bodyPr wrap="square" rtlCol="0">
            <a:spAutoFit/>
          </a:bodyPr>
          <a:lstStyle/>
          <a:p>
            <a:r>
              <a:rPr lang="en-GB" dirty="0" smtClean="0"/>
              <a:t>Challenge your family to a drawing competition!!!</a:t>
            </a:r>
            <a:endParaRPr lang="en-GB" dirty="0"/>
          </a:p>
        </p:txBody>
      </p:sp>
    </p:spTree>
    <p:extLst>
      <p:ext uri="{BB962C8B-B14F-4D97-AF65-F5344CB8AC3E}">
        <p14:creationId xmlns:p14="http://schemas.microsoft.com/office/powerpoint/2010/main" val="363345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29" y="1419367"/>
            <a:ext cx="11246151" cy="3956618"/>
          </a:xfrm>
          <a:prstGeom prst="rect">
            <a:avLst/>
          </a:prstGeom>
        </p:spPr>
      </p:pic>
    </p:spTree>
    <p:extLst>
      <p:ext uri="{BB962C8B-B14F-4D97-AF65-F5344CB8AC3E}">
        <p14:creationId xmlns:p14="http://schemas.microsoft.com/office/powerpoint/2010/main" val="37901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t>Reading </a:t>
            </a:r>
            <a:endParaRPr lang="en-GB" sz="6600" b="1" dirty="0"/>
          </a:p>
        </p:txBody>
      </p:sp>
      <p:pic>
        <p:nvPicPr>
          <p:cNvPr id="3" name="Picture 2"/>
          <p:cNvPicPr>
            <a:picLocks noChangeAspect="1"/>
          </p:cNvPicPr>
          <p:nvPr/>
        </p:nvPicPr>
        <p:blipFill>
          <a:blip r:embed="rId2"/>
          <a:stretch>
            <a:fillRect/>
          </a:stretch>
        </p:blipFill>
        <p:spPr>
          <a:xfrm>
            <a:off x="1490662" y="2285999"/>
            <a:ext cx="9210675" cy="3620279"/>
          </a:xfrm>
          <a:prstGeom prst="rect">
            <a:avLst/>
          </a:prstGeom>
        </p:spPr>
      </p:pic>
    </p:spTree>
    <p:extLst>
      <p:ext uri="{BB962C8B-B14F-4D97-AF65-F5344CB8AC3E}">
        <p14:creationId xmlns:p14="http://schemas.microsoft.com/office/powerpoint/2010/main" val="135391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t>Writing </a:t>
            </a:r>
            <a:endParaRPr lang="en-GB" sz="6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277813" y="1959945"/>
            <a:ext cx="3526583" cy="4702111"/>
          </a:xfrm>
          <a:prstGeom prst="rect">
            <a:avLst/>
          </a:prstGeom>
        </p:spPr>
      </p:pic>
      <p:sp>
        <p:nvSpPr>
          <p:cNvPr id="5" name="Rectangle 4"/>
          <p:cNvSpPr/>
          <p:nvPr/>
        </p:nvSpPr>
        <p:spPr>
          <a:xfrm>
            <a:off x="594049" y="2657393"/>
            <a:ext cx="6096000" cy="2308324"/>
          </a:xfrm>
          <a:prstGeom prst="rect">
            <a:avLst/>
          </a:prstGeom>
        </p:spPr>
        <p:txBody>
          <a:bodyPr>
            <a:spAutoFit/>
          </a:bodyPr>
          <a:lstStyle/>
          <a:p>
            <a:r>
              <a:rPr lang="en-GB" dirty="0">
                <a:solidFill>
                  <a:srgbClr val="333333"/>
                </a:solidFill>
                <a:latin typeface="-apple-system"/>
              </a:rPr>
              <a:t>Mrs Denny has written </a:t>
            </a:r>
            <a:r>
              <a:rPr lang="en-GB" dirty="0" err="1">
                <a:solidFill>
                  <a:srgbClr val="333333"/>
                </a:solidFill>
                <a:latin typeface="-apple-system"/>
              </a:rPr>
              <a:t>Egeus's</a:t>
            </a:r>
            <a:r>
              <a:rPr lang="en-GB" dirty="0">
                <a:solidFill>
                  <a:srgbClr val="333333"/>
                </a:solidFill>
                <a:latin typeface="-apple-system"/>
              </a:rPr>
              <a:t> diary. Unfortunately she has made many mistakes - her spelling is terrible she has missed apostrophes, she has not written in the right tense and some of her work just does not make sense.  She could have used some better words to describe feelings. Can we help her?</a:t>
            </a:r>
          </a:p>
          <a:p>
            <a:r>
              <a:rPr lang="en-GB" dirty="0">
                <a:solidFill>
                  <a:srgbClr val="333333"/>
                </a:solidFill>
                <a:latin typeface="-apple-system"/>
              </a:rPr>
              <a:t>Please edit her work like we do in class and write out what Mrs Denny's diary should look like!</a:t>
            </a:r>
            <a:endParaRPr lang="en-GB" b="0" i="0" u="none" strike="noStrike" dirty="0">
              <a:solidFill>
                <a:srgbClr val="333333"/>
              </a:solidFill>
              <a:effectLst/>
              <a:latin typeface="-apple-system"/>
            </a:endParaRPr>
          </a:p>
        </p:txBody>
      </p:sp>
    </p:spTree>
    <p:extLst>
      <p:ext uri="{BB962C8B-B14F-4D97-AF65-F5344CB8AC3E}">
        <p14:creationId xmlns:p14="http://schemas.microsoft.com/office/powerpoint/2010/main" val="376689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5594" y="487101"/>
            <a:ext cx="9539785" cy="5856589"/>
          </a:xfrm>
          <a:prstGeom prst="rect">
            <a:avLst/>
          </a:prstGeom>
        </p:spPr>
      </p:pic>
    </p:spTree>
    <p:extLst>
      <p:ext uri="{BB962C8B-B14F-4D97-AF65-F5344CB8AC3E}">
        <p14:creationId xmlns:p14="http://schemas.microsoft.com/office/powerpoint/2010/main" val="129768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5584" y="846161"/>
            <a:ext cx="3807799" cy="5195745"/>
          </a:xfrm>
          <a:prstGeom prst="rect">
            <a:avLst/>
          </a:prstGeom>
        </p:spPr>
      </p:pic>
      <p:sp>
        <p:nvSpPr>
          <p:cNvPr id="3" name="TextBox 2"/>
          <p:cNvSpPr txBox="1"/>
          <p:nvPr/>
        </p:nvSpPr>
        <p:spPr>
          <a:xfrm>
            <a:off x="5636525" y="1201003"/>
            <a:ext cx="4844956" cy="646331"/>
          </a:xfrm>
          <a:prstGeom prst="rect">
            <a:avLst/>
          </a:prstGeom>
          <a:noFill/>
        </p:spPr>
        <p:txBody>
          <a:bodyPr wrap="square" rtlCol="0">
            <a:spAutoFit/>
          </a:bodyPr>
          <a:lstStyle/>
          <a:p>
            <a:r>
              <a:rPr lang="en-GB" dirty="0" smtClean="0"/>
              <a:t>Use the link to download TTR worksheet on the 4x table. </a:t>
            </a:r>
            <a:endParaRPr lang="en-GB" dirty="0"/>
          </a:p>
        </p:txBody>
      </p:sp>
    </p:spTree>
    <p:extLst>
      <p:ext uri="{BB962C8B-B14F-4D97-AF65-F5344CB8AC3E}">
        <p14:creationId xmlns:p14="http://schemas.microsoft.com/office/powerpoint/2010/main" val="170719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945" y="5646340"/>
            <a:ext cx="3058594" cy="369332"/>
          </a:xfrm>
          <a:prstGeom prst="rect">
            <a:avLst/>
          </a:prstGeom>
        </p:spPr>
        <p:txBody>
          <a:bodyPr wrap="none">
            <a:spAutoFit/>
          </a:bodyPr>
          <a:lstStyle/>
          <a:p>
            <a:r>
              <a:rPr lang="en-GB" dirty="0">
                <a:hlinkClick r:id="rId2"/>
              </a:rPr>
              <a:t>https://</a:t>
            </a:r>
            <a:r>
              <a:rPr lang="en-GB" dirty="0" smtClean="0">
                <a:hlinkClick r:id="rId2"/>
              </a:rPr>
              <a:t>vimeo.com/476320465</a:t>
            </a:r>
            <a:r>
              <a:rPr lang="en-GB" dirty="0" smtClean="0"/>
              <a:t> </a:t>
            </a:r>
            <a:endParaRPr lang="en-GB" dirty="0"/>
          </a:p>
        </p:txBody>
      </p:sp>
      <p:pic>
        <p:nvPicPr>
          <p:cNvPr id="3" name="Picture 2"/>
          <p:cNvPicPr>
            <a:picLocks noChangeAspect="1"/>
          </p:cNvPicPr>
          <p:nvPr/>
        </p:nvPicPr>
        <p:blipFill>
          <a:blip r:embed="rId3"/>
          <a:stretch>
            <a:fillRect/>
          </a:stretch>
        </p:blipFill>
        <p:spPr>
          <a:xfrm>
            <a:off x="2501307" y="765270"/>
            <a:ext cx="6943725" cy="4781550"/>
          </a:xfrm>
          <a:prstGeom prst="rect">
            <a:avLst/>
          </a:prstGeom>
        </p:spPr>
      </p:pic>
    </p:spTree>
    <p:extLst>
      <p:ext uri="{BB962C8B-B14F-4D97-AF65-F5344CB8AC3E}">
        <p14:creationId xmlns:p14="http://schemas.microsoft.com/office/powerpoint/2010/main" val="115720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698" y="4413998"/>
            <a:ext cx="2342866" cy="1754326"/>
          </a:xfrm>
          <a:prstGeom prst="rect">
            <a:avLst/>
          </a:prstGeom>
        </p:spPr>
        <p:txBody>
          <a:bodyPr wrap="square">
            <a:spAutoFit/>
          </a:bodyPr>
          <a:lstStyle/>
          <a:p>
            <a:r>
              <a:rPr lang="en-GB" dirty="0">
                <a:hlinkClick r:id="rId2"/>
              </a:rPr>
              <a:t>https://</a:t>
            </a:r>
            <a:r>
              <a:rPr lang="en-GB" dirty="0" smtClean="0">
                <a:hlinkClick r:id="rId2"/>
              </a:rPr>
              <a:t>resources.whiterosemaths.com/wp-content/uploads/2019/09/Y3-Autumn-Block-3-WO5-Multiply-by-4-2019.pdf</a:t>
            </a:r>
            <a:r>
              <a:rPr lang="en-GB" dirty="0" smtClean="0"/>
              <a:t> </a:t>
            </a:r>
            <a:endParaRPr lang="en-GB" dirty="0"/>
          </a:p>
        </p:txBody>
      </p:sp>
      <p:pic>
        <p:nvPicPr>
          <p:cNvPr id="3" name="Picture 2"/>
          <p:cNvPicPr>
            <a:picLocks noChangeAspect="1"/>
          </p:cNvPicPr>
          <p:nvPr/>
        </p:nvPicPr>
        <p:blipFill>
          <a:blip r:embed="rId3"/>
          <a:stretch>
            <a:fillRect/>
          </a:stretch>
        </p:blipFill>
        <p:spPr>
          <a:xfrm>
            <a:off x="2961564" y="155657"/>
            <a:ext cx="8624532" cy="6344224"/>
          </a:xfrm>
          <a:prstGeom prst="rect">
            <a:avLst/>
          </a:prstGeom>
        </p:spPr>
      </p:pic>
    </p:spTree>
    <p:extLst>
      <p:ext uri="{BB962C8B-B14F-4D97-AF65-F5344CB8AC3E}">
        <p14:creationId xmlns:p14="http://schemas.microsoft.com/office/powerpoint/2010/main" val="113404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5400" y="234335"/>
            <a:ext cx="8636308" cy="6343885"/>
          </a:xfrm>
          <a:prstGeom prst="rect">
            <a:avLst/>
          </a:prstGeom>
        </p:spPr>
      </p:pic>
    </p:spTree>
    <p:extLst>
      <p:ext uri="{BB962C8B-B14F-4D97-AF65-F5344CB8AC3E}">
        <p14:creationId xmlns:p14="http://schemas.microsoft.com/office/powerpoint/2010/main" val="176406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259" y="509445"/>
            <a:ext cx="6043898" cy="5727582"/>
          </a:xfrm>
          <a:prstGeom prst="rect">
            <a:avLst/>
          </a:prstGeom>
        </p:spPr>
      </p:pic>
      <p:pic>
        <p:nvPicPr>
          <p:cNvPr id="3" name="Picture 2"/>
          <p:cNvPicPr>
            <a:picLocks noChangeAspect="1"/>
          </p:cNvPicPr>
          <p:nvPr/>
        </p:nvPicPr>
        <p:blipFill>
          <a:blip r:embed="rId3"/>
          <a:stretch>
            <a:fillRect/>
          </a:stretch>
        </p:blipFill>
        <p:spPr>
          <a:xfrm>
            <a:off x="6562157" y="509445"/>
            <a:ext cx="4888315" cy="5710648"/>
          </a:xfrm>
          <a:prstGeom prst="rect">
            <a:avLst/>
          </a:prstGeom>
        </p:spPr>
      </p:pic>
    </p:spTree>
    <p:extLst>
      <p:ext uri="{BB962C8B-B14F-4D97-AF65-F5344CB8AC3E}">
        <p14:creationId xmlns:p14="http://schemas.microsoft.com/office/powerpoint/2010/main" val="37809969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67</TotalTime>
  <Words>164</Words>
  <Application>Microsoft Office PowerPoint</Application>
  <PresentationFormat>Widescreen</PresentationFormat>
  <Paragraphs>19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-apple-system</vt:lpstr>
      <vt:lpstr>Arial</vt:lpstr>
      <vt:lpstr>Garamond</vt:lpstr>
      <vt:lpstr>Kinetic</vt:lpstr>
      <vt:lpstr>Organic</vt:lpstr>
      <vt:lpstr>IT’S FRIDAY!!</vt:lpstr>
      <vt:lpstr>Reading </vt:lpstr>
      <vt:lpstr>Writing </vt:lpstr>
      <vt:lpstr>PowerPoint Presentation</vt:lpstr>
      <vt:lpstr>PowerPoint Presentation</vt:lpstr>
      <vt:lpstr>PowerPoint Presentation</vt:lpstr>
      <vt:lpstr>PowerPoint Presentation</vt:lpstr>
      <vt:lpstr>PowerPoint Presentation</vt:lpstr>
      <vt:lpstr>PowerPoint Presentation</vt:lpstr>
      <vt:lpstr>Phonics with Mrs Denny </vt:lpstr>
      <vt:lpstr>Recipes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FRIDAY!!</dc:title>
  <dc:creator>Dominique Beckwith</dc:creator>
  <cp:lastModifiedBy>Hannah Denny</cp:lastModifiedBy>
  <cp:revision>7</cp:revision>
  <dcterms:created xsi:type="dcterms:W3CDTF">2021-01-20T12:21:50Z</dcterms:created>
  <dcterms:modified xsi:type="dcterms:W3CDTF">2021-01-21T16:50:49Z</dcterms:modified>
</cp:coreProperties>
</file>