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F5E73-717F-486B-A09A-FA6BA2368AF6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D88D0-0755-444E-821B-1A00E7DC0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22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6F55-71F7-4DF3-A131-11231C914C4E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A303-6040-4983-BC32-74AFEB718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2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6F55-71F7-4DF3-A131-11231C914C4E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A303-6040-4983-BC32-74AFEB718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12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6F55-71F7-4DF3-A131-11231C914C4E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A303-6040-4983-BC32-74AFEB718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98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6F55-71F7-4DF3-A131-11231C914C4E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A303-6040-4983-BC32-74AFEB718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99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6F55-71F7-4DF3-A131-11231C914C4E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A303-6040-4983-BC32-74AFEB718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78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6F55-71F7-4DF3-A131-11231C914C4E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A303-6040-4983-BC32-74AFEB718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79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6F55-71F7-4DF3-A131-11231C914C4E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A303-6040-4983-BC32-74AFEB718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2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6F55-71F7-4DF3-A131-11231C914C4E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A303-6040-4983-BC32-74AFEB718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43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6F55-71F7-4DF3-A131-11231C914C4E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A303-6040-4983-BC32-74AFEB718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0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6F55-71F7-4DF3-A131-11231C914C4E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A303-6040-4983-BC32-74AFEB718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89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6F55-71F7-4DF3-A131-11231C914C4E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A303-6040-4983-BC32-74AFEB718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6F55-71F7-4DF3-A131-11231C914C4E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A303-6040-4983-BC32-74AFEB718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0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name.lastname@lingsprimary.org.u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Kinetic" panose="00000500000000000000" pitchFamily="50" charset="0"/>
              </a:rPr>
              <a:t>How to write an email</a:t>
            </a:r>
            <a:endParaRPr lang="en-GB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31" y="210367"/>
            <a:ext cx="9942823" cy="535441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45474" y="744582"/>
            <a:ext cx="953589" cy="8882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194560" y="1632856"/>
            <a:ext cx="2429691" cy="4349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33257" y="5760721"/>
            <a:ext cx="6792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Kinetic" panose="00000500000000000000" pitchFamily="50" charset="0"/>
              </a:rPr>
              <a:t>Open Microsoft edge or any web page you use at home (chrome, safari etc.)</a:t>
            </a:r>
            <a:endParaRPr lang="en-GB" sz="2800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4" y="253500"/>
            <a:ext cx="11927283" cy="4318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0823" y="5982789"/>
            <a:ext cx="559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Kinetic" panose="00000500000000000000" pitchFamily="50" charset="0"/>
              </a:rPr>
              <a:t>Search for office 365</a:t>
            </a:r>
          </a:p>
        </p:txBody>
      </p:sp>
      <p:sp>
        <p:nvSpPr>
          <p:cNvPr id="4" name="Oval 3"/>
          <p:cNvSpPr/>
          <p:nvPr/>
        </p:nvSpPr>
        <p:spPr>
          <a:xfrm>
            <a:off x="2899954" y="1789610"/>
            <a:ext cx="2050869" cy="8882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2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441416"/>
            <a:ext cx="11858625" cy="52959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33303" y="4062547"/>
            <a:ext cx="2364377" cy="8882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950823" y="5982789"/>
            <a:ext cx="559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Kinetic" panose="00000500000000000000" pitchFamily="50" charset="0"/>
              </a:rPr>
              <a:t>Find office 365 login link</a:t>
            </a:r>
          </a:p>
        </p:txBody>
      </p:sp>
    </p:spTree>
    <p:extLst>
      <p:ext uri="{BB962C8B-B14F-4D97-AF65-F5344CB8AC3E}">
        <p14:creationId xmlns:p14="http://schemas.microsoft.com/office/powerpoint/2010/main" val="27675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88" y="264384"/>
            <a:ext cx="10713045" cy="46864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36469" y="3265713"/>
            <a:ext cx="2364377" cy="8882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" y="910318"/>
            <a:ext cx="5362575" cy="45148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7348" y="2292531"/>
            <a:ext cx="4106092" cy="8882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880734" y="2031107"/>
            <a:ext cx="6755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Kinetic" panose="00000500000000000000" pitchFamily="50" charset="0"/>
              </a:rPr>
              <a:t>Put in your school email and password-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Kinetic" panose="00000500000000000000" pitchFamily="50" charset="0"/>
                <a:hlinkClick r:id="rId3"/>
              </a:rPr>
              <a:t>Firstname.lastname@lingsprimary.org.uk</a:t>
            </a:r>
            <a:endParaRPr lang="en-GB" sz="2800" dirty="0" smtClean="0">
              <a:solidFill>
                <a:srgbClr val="FF0000"/>
              </a:solidFill>
              <a:latin typeface="Kinetic" panose="00000500000000000000" pitchFamily="50" charset="0"/>
            </a:endParaRPr>
          </a:p>
          <a:p>
            <a:endParaRPr lang="en-GB" sz="2800" dirty="0">
              <a:solidFill>
                <a:srgbClr val="FF0000"/>
              </a:solidFill>
              <a:latin typeface="Kinetic" panose="00000500000000000000" pitchFamily="50" charset="0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Kinetic" panose="00000500000000000000" pitchFamily="50" charset="0"/>
              </a:rPr>
              <a:t>Year4LPS </a:t>
            </a:r>
          </a:p>
          <a:p>
            <a:endParaRPr lang="en-GB" sz="2800" dirty="0" smtClean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69" y="664845"/>
            <a:ext cx="4610100" cy="51625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13063" y="3585753"/>
            <a:ext cx="990055" cy="6335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180363" y="3324143"/>
            <a:ext cx="559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Kinetic" panose="00000500000000000000" pitchFamily="50" charset="0"/>
              </a:rPr>
              <a:t>Click on the outlook button</a:t>
            </a:r>
          </a:p>
        </p:txBody>
      </p:sp>
    </p:spTree>
    <p:extLst>
      <p:ext uri="{BB962C8B-B14F-4D97-AF65-F5344CB8AC3E}">
        <p14:creationId xmlns:p14="http://schemas.microsoft.com/office/powerpoint/2010/main" val="24781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131" y="736282"/>
            <a:ext cx="7162800" cy="5019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5474" y="1776549"/>
            <a:ext cx="2782389" cy="40102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89611" y="1204164"/>
            <a:ext cx="418012" cy="1413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708071" y="1204164"/>
            <a:ext cx="418012" cy="1413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61262" y="2284027"/>
            <a:ext cx="668383" cy="145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02919" y="1025433"/>
            <a:ext cx="4106092" cy="8882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5474" y="2202858"/>
            <a:ext cx="2889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Kinetic" panose="00000500000000000000" pitchFamily="50" charset="0"/>
              </a:rPr>
              <a:t>Click on the new email</a:t>
            </a:r>
            <a:r>
              <a:rPr lang="en-GB" sz="2800" dirty="0" smtClean="0">
                <a:latin typeface="Kinetic" panose="00000500000000000000" pitchFamily="50" charset="0"/>
              </a:rPr>
              <a:t>. </a:t>
            </a:r>
          </a:p>
        </p:txBody>
      </p:sp>
      <p:sp>
        <p:nvSpPr>
          <p:cNvPr id="9" name="Oval 8"/>
          <p:cNvSpPr/>
          <p:nvPr/>
        </p:nvSpPr>
        <p:spPr>
          <a:xfrm>
            <a:off x="4414157" y="4937760"/>
            <a:ext cx="711926" cy="472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27220" y="5949777"/>
            <a:ext cx="559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Kinetic" panose="00000500000000000000" pitchFamily="50" charset="0"/>
              </a:rPr>
              <a:t>Click on the reply button</a:t>
            </a:r>
          </a:p>
        </p:txBody>
      </p:sp>
    </p:spTree>
    <p:extLst>
      <p:ext uri="{BB962C8B-B14F-4D97-AF65-F5344CB8AC3E}">
        <p14:creationId xmlns:p14="http://schemas.microsoft.com/office/powerpoint/2010/main" val="3974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9" y="593407"/>
            <a:ext cx="5791200" cy="43910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7266" y="4402183"/>
            <a:ext cx="876300" cy="472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10937" y="5414200"/>
            <a:ext cx="559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Kinetic" panose="00000500000000000000" pitchFamily="50" charset="0"/>
              </a:rPr>
              <a:t>Type your email and press send </a:t>
            </a:r>
          </a:p>
        </p:txBody>
      </p:sp>
    </p:spTree>
    <p:extLst>
      <p:ext uri="{BB962C8B-B14F-4D97-AF65-F5344CB8AC3E}">
        <p14:creationId xmlns:p14="http://schemas.microsoft.com/office/powerpoint/2010/main" val="13391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62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Kinetic</vt:lpstr>
      <vt:lpstr>Office Theme</vt:lpstr>
      <vt:lpstr>How to write an email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EasiPC Services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an email</dc:title>
  <dc:creator>Georgina Bishop</dc:creator>
  <cp:lastModifiedBy>Helen Baldry</cp:lastModifiedBy>
  <cp:revision>4</cp:revision>
  <cp:lastPrinted>2020-10-15T12:32:05Z</cp:lastPrinted>
  <dcterms:created xsi:type="dcterms:W3CDTF">2020-10-15T07:19:24Z</dcterms:created>
  <dcterms:modified xsi:type="dcterms:W3CDTF">2021-01-18T11:17:58Z</dcterms:modified>
</cp:coreProperties>
</file>