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02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4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3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9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81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3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1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9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3C19-94E6-4FAF-94DD-E9AE80DA5B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B39D4-AF88-4422-BCB0-5D915AB8E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6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9" y="0"/>
            <a:ext cx="8925636" cy="666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4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58" y="27326"/>
            <a:ext cx="9103057" cy="68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1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54" y="-27286"/>
            <a:ext cx="9144000" cy="68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2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97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Dominique Beckwith</dc:creator>
  <cp:lastModifiedBy>Dominique Beckwith</cp:lastModifiedBy>
  <cp:revision>2</cp:revision>
  <dcterms:created xsi:type="dcterms:W3CDTF">2021-01-25T17:28:29Z</dcterms:created>
  <dcterms:modified xsi:type="dcterms:W3CDTF">2021-01-25T17:39:31Z</dcterms:modified>
</cp:coreProperties>
</file>