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59" r:id="rId10"/>
    <p:sldId id="265" r:id="rId11"/>
    <p:sldId id="267"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1/28/2021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1/28/2021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whiterosemaths.com/wp-content/uploads/2019/09/Y3-Autumn-Block-3-WO10-The-8-times-table-2019-1.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Friday 29.1.21</a:t>
            </a:r>
            <a:endParaRPr lang="en-GB" dirty="0"/>
          </a:p>
        </p:txBody>
      </p:sp>
      <p:pic>
        <p:nvPicPr>
          <p:cNvPr id="1026" name="Picture 2" descr="Happy Friday • USO El Pa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407" y="3661125"/>
            <a:ext cx="4842694" cy="272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56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ngsprimaryblogs.net/wp-content/uploads/2021/01/speed-read-29.1.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193" y="253855"/>
            <a:ext cx="9277350" cy="562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4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324" y="5318793"/>
            <a:ext cx="5789405" cy="369332"/>
          </a:xfrm>
          <a:prstGeom prst="rect">
            <a:avLst/>
          </a:prstGeom>
        </p:spPr>
        <p:txBody>
          <a:bodyPr wrap="none">
            <a:spAutoFit/>
          </a:bodyPr>
          <a:lstStyle/>
          <a:p>
            <a:r>
              <a:rPr lang="en-GB" dirty="0"/>
              <a:t>https://beinternetawesome.withgoogle.com/en_us/interland </a:t>
            </a:r>
          </a:p>
        </p:txBody>
      </p:sp>
      <p:pic>
        <p:nvPicPr>
          <p:cNvPr id="3" name="Picture 2"/>
          <p:cNvPicPr>
            <a:picLocks noChangeAspect="1"/>
          </p:cNvPicPr>
          <p:nvPr/>
        </p:nvPicPr>
        <p:blipFill>
          <a:blip r:embed="rId2"/>
          <a:stretch>
            <a:fillRect/>
          </a:stretch>
        </p:blipFill>
        <p:spPr>
          <a:xfrm>
            <a:off x="2461004" y="168322"/>
            <a:ext cx="6860417" cy="4902433"/>
          </a:xfrm>
          <a:prstGeom prst="rect">
            <a:avLst/>
          </a:prstGeom>
        </p:spPr>
      </p:pic>
    </p:spTree>
    <p:extLst>
      <p:ext uri="{BB962C8B-B14F-4D97-AF65-F5344CB8AC3E}">
        <p14:creationId xmlns:p14="http://schemas.microsoft.com/office/powerpoint/2010/main" val="265096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Make a Paper Aeroplane: Thunder Bomber | Best paper airplane design, Paper  aeroplane, Paper airpl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37" y="643804"/>
            <a:ext cx="7435849" cy="5576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51273" y="789709"/>
            <a:ext cx="2812472" cy="1754326"/>
          </a:xfrm>
          <a:prstGeom prst="rect">
            <a:avLst/>
          </a:prstGeom>
          <a:noFill/>
        </p:spPr>
        <p:txBody>
          <a:bodyPr wrap="square" rtlCol="0">
            <a:spAutoFit/>
          </a:bodyPr>
          <a:lstStyle/>
          <a:p>
            <a:r>
              <a:rPr lang="en-GB" sz="3600" dirty="0" smtClean="0"/>
              <a:t>Let’s go fly a … paper aeroplane. </a:t>
            </a:r>
            <a:endParaRPr lang="en-GB" sz="3600" dirty="0"/>
          </a:p>
        </p:txBody>
      </p:sp>
      <p:sp>
        <p:nvSpPr>
          <p:cNvPr id="4" name="TextBox 3"/>
          <p:cNvSpPr txBox="1"/>
          <p:nvPr/>
        </p:nvSpPr>
        <p:spPr>
          <a:xfrm>
            <a:off x="762000" y="265174"/>
            <a:ext cx="7065818" cy="369332"/>
          </a:xfrm>
          <a:prstGeom prst="rect">
            <a:avLst/>
          </a:prstGeom>
          <a:noFill/>
        </p:spPr>
        <p:txBody>
          <a:bodyPr wrap="square" rtlCol="0">
            <a:spAutoFit/>
          </a:bodyPr>
          <a:lstStyle/>
          <a:p>
            <a:r>
              <a:rPr lang="en-GB" dirty="0" smtClean="0"/>
              <a:t>Friday Family Fun:  lovely pictures on the blog of FOOD!! </a:t>
            </a:r>
            <a:endParaRPr lang="en-GB" dirty="0"/>
          </a:p>
        </p:txBody>
      </p:sp>
    </p:spTree>
    <p:extLst>
      <p:ext uri="{BB962C8B-B14F-4D97-AF65-F5344CB8AC3E}">
        <p14:creationId xmlns:p14="http://schemas.microsoft.com/office/powerpoint/2010/main" val="314190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ird Saturday&quot; Story-time Series Kick-off - National Steinbeck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71" y="0"/>
            <a:ext cx="9225811" cy="61278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28838" y="5786438"/>
            <a:ext cx="3657600" cy="371475"/>
          </a:xfrm>
          <a:prstGeom prst="rect">
            <a:avLst/>
          </a:prstGeom>
          <a:noFill/>
        </p:spPr>
        <p:txBody>
          <a:bodyPr wrap="square" rtlCol="0">
            <a:spAutoFit/>
          </a:bodyPr>
          <a:lstStyle/>
          <a:p>
            <a:r>
              <a:rPr lang="en-GB" dirty="0" smtClean="0">
                <a:latin typeface="Kinetic" panose="00000500000000000000" pitchFamily="50" charset="0"/>
              </a:rPr>
              <a:t>With Miss Bowler!</a:t>
            </a:r>
            <a:endParaRPr lang="en-GB" dirty="0">
              <a:latin typeface="Kinetic" panose="00000500000000000000" pitchFamily="50" charset="0"/>
            </a:endParaRPr>
          </a:p>
        </p:txBody>
      </p:sp>
    </p:spTree>
    <p:extLst>
      <p:ext uri="{BB962C8B-B14F-4D97-AF65-F5344CB8AC3E}">
        <p14:creationId xmlns:p14="http://schemas.microsoft.com/office/powerpoint/2010/main" val="211317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0"/>
            <a:ext cx="9886949" cy="369332"/>
          </a:xfrm>
          <a:prstGeom prst="rect">
            <a:avLst/>
          </a:prstGeom>
        </p:spPr>
        <p:txBody>
          <a:bodyPr wrap="square">
            <a:spAutoFit/>
          </a:bodyPr>
          <a:lstStyle/>
          <a:p>
            <a:r>
              <a:rPr lang="en-US" dirty="0"/>
              <a:t>Read these strips carefully and then put these events in order from first to last in which they happened.</a:t>
            </a:r>
            <a:endParaRPr lang="en-GB" dirty="0"/>
          </a:p>
        </p:txBody>
      </p:sp>
      <p:pic>
        <p:nvPicPr>
          <p:cNvPr id="2050" name="Picture 2" descr="http://lingsprimaryblogs.net/wp-content/uploads/2021/01/strips-of-ev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509586"/>
            <a:ext cx="7991475" cy="599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6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3" y="751344"/>
            <a:ext cx="11672887" cy="4247317"/>
          </a:xfrm>
          <a:prstGeom prst="rect">
            <a:avLst/>
          </a:prstGeom>
        </p:spPr>
        <p:txBody>
          <a:bodyPr wrap="square">
            <a:spAutoFit/>
          </a:bodyPr>
          <a:lstStyle/>
          <a:p>
            <a:r>
              <a:rPr lang="en-US" b="1" dirty="0">
                <a:solidFill>
                  <a:srgbClr val="000080"/>
                </a:solidFill>
              </a:rPr>
              <a:t>Time to be creative!</a:t>
            </a:r>
            <a:endParaRPr lang="en-US" dirty="0"/>
          </a:p>
          <a:p>
            <a:r>
              <a:rPr lang="en-US" dirty="0"/>
              <a:t>You are going to retell the part of the </a:t>
            </a:r>
            <a:r>
              <a:rPr lang="en-US" dirty="0" smtClean="0"/>
              <a:t>play, up to where </a:t>
            </a:r>
            <a:r>
              <a:rPr lang="en-US" dirty="0"/>
              <a:t>we have been the last couple of weeks, which is in Athens. The reading part of the session will help you to understand the events we have explored in this part of the play</a:t>
            </a:r>
            <a:r>
              <a:rPr lang="en-US" dirty="0" smtClean="0"/>
              <a:t>.</a:t>
            </a:r>
          </a:p>
          <a:p>
            <a:endParaRPr lang="en-US" dirty="0"/>
          </a:p>
          <a:p>
            <a:r>
              <a:rPr lang="en-US" dirty="0"/>
              <a:t>We would like you to create a storyboard, a comic strip, a mini puppet show (make your own characters use your paper chain people, teddies, a video of you showing this part of the story using others in your house to play the other characters, or you own creative ideas to retell this part of the play. </a:t>
            </a:r>
            <a:endParaRPr lang="en-US" dirty="0" smtClean="0"/>
          </a:p>
          <a:p>
            <a:endParaRPr lang="en-US" dirty="0"/>
          </a:p>
          <a:p>
            <a:r>
              <a:rPr lang="en-US" dirty="0" smtClean="0"/>
              <a:t>It </a:t>
            </a:r>
            <a:r>
              <a:rPr lang="en-US" dirty="0"/>
              <a:t>needs to show these 8 events you ordered in the story</a:t>
            </a:r>
            <a:r>
              <a:rPr lang="en-US" dirty="0" smtClean="0"/>
              <a:t>.</a:t>
            </a:r>
          </a:p>
          <a:p>
            <a:endParaRPr lang="en-US" dirty="0"/>
          </a:p>
          <a:p>
            <a:r>
              <a:rPr lang="en-US" dirty="0"/>
              <a:t>Use the strips to help, make sure there is talking/ speech bubbles to show what people say and try any use some of the language we have heard in your video, puppet show, storyboard or comic strip.  We are seeing many Year 3 children using the language from the play which shows they have a deep understanding of the play - Midsummer Night's Dream.</a:t>
            </a:r>
          </a:p>
          <a:p>
            <a:r>
              <a:rPr lang="en-US" dirty="0"/>
              <a:t> </a:t>
            </a:r>
          </a:p>
          <a:p>
            <a:r>
              <a:rPr lang="en-US" dirty="0"/>
              <a:t>We can't wait to see your work!!!!!</a:t>
            </a:r>
          </a:p>
        </p:txBody>
      </p:sp>
    </p:spTree>
    <p:extLst>
      <p:ext uri="{BB962C8B-B14F-4D97-AF65-F5344CB8AC3E}">
        <p14:creationId xmlns:p14="http://schemas.microsoft.com/office/powerpoint/2010/main" val="1236467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47207"/>
            <a:ext cx="2957413" cy="369332"/>
          </a:xfrm>
          <a:prstGeom prst="rect">
            <a:avLst/>
          </a:prstGeom>
        </p:spPr>
        <p:txBody>
          <a:bodyPr wrap="none">
            <a:spAutoFit/>
          </a:bodyPr>
          <a:lstStyle/>
          <a:p>
            <a:r>
              <a:rPr lang="en-GB" dirty="0"/>
              <a:t>https://vimeo.com/480763110</a:t>
            </a:r>
          </a:p>
        </p:txBody>
      </p:sp>
      <p:pic>
        <p:nvPicPr>
          <p:cNvPr id="4" name="Picture 3"/>
          <p:cNvPicPr>
            <a:picLocks noChangeAspect="1"/>
          </p:cNvPicPr>
          <p:nvPr/>
        </p:nvPicPr>
        <p:blipFill>
          <a:blip r:embed="rId2"/>
          <a:stretch>
            <a:fillRect/>
          </a:stretch>
        </p:blipFill>
        <p:spPr>
          <a:xfrm>
            <a:off x="2182089" y="104341"/>
            <a:ext cx="7294419" cy="5156749"/>
          </a:xfrm>
          <a:prstGeom prst="rect">
            <a:avLst/>
          </a:prstGeom>
        </p:spPr>
      </p:pic>
    </p:spTree>
    <p:extLst>
      <p:ext uri="{BB962C8B-B14F-4D97-AF65-F5344CB8AC3E}">
        <p14:creationId xmlns:p14="http://schemas.microsoft.com/office/powerpoint/2010/main" val="1503421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3091" y="0"/>
            <a:ext cx="9047018" cy="6407237"/>
          </a:xfrm>
          <a:prstGeom prst="rect">
            <a:avLst/>
          </a:prstGeom>
        </p:spPr>
      </p:pic>
      <p:sp>
        <p:nvSpPr>
          <p:cNvPr id="3" name="Rectangle 2"/>
          <p:cNvSpPr/>
          <p:nvPr/>
        </p:nvSpPr>
        <p:spPr>
          <a:xfrm>
            <a:off x="235527" y="1803553"/>
            <a:ext cx="1967346" cy="2308324"/>
          </a:xfrm>
          <a:prstGeom prst="rect">
            <a:avLst/>
          </a:prstGeom>
        </p:spPr>
        <p:txBody>
          <a:bodyPr wrap="square">
            <a:spAutoFit/>
          </a:bodyPr>
          <a:lstStyle/>
          <a:p>
            <a:r>
              <a:rPr lang="en-GB" dirty="0">
                <a:hlinkClick r:id="rId3"/>
              </a:rPr>
              <a:t>https://</a:t>
            </a:r>
            <a:r>
              <a:rPr lang="en-GB" dirty="0" smtClean="0">
                <a:hlinkClick r:id="rId3"/>
              </a:rPr>
              <a:t>resources.whiterosemaths.com/wp-content/uploads/2019/09/Y3-Autumn-Block-3-WO10-The-8-times-table-2019-1.pdf</a:t>
            </a:r>
            <a:r>
              <a:rPr lang="en-GB" dirty="0" smtClean="0"/>
              <a:t> </a:t>
            </a:r>
            <a:endParaRPr lang="en-GB" dirty="0"/>
          </a:p>
        </p:txBody>
      </p:sp>
    </p:spTree>
    <p:extLst>
      <p:ext uri="{BB962C8B-B14F-4D97-AF65-F5344CB8AC3E}">
        <p14:creationId xmlns:p14="http://schemas.microsoft.com/office/powerpoint/2010/main" val="70123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7855" y="0"/>
            <a:ext cx="9268691" cy="6589174"/>
          </a:xfrm>
          <a:prstGeom prst="rect">
            <a:avLst/>
          </a:prstGeom>
        </p:spPr>
      </p:pic>
    </p:spTree>
    <p:extLst>
      <p:ext uri="{BB962C8B-B14F-4D97-AF65-F5344CB8AC3E}">
        <p14:creationId xmlns:p14="http://schemas.microsoft.com/office/powerpoint/2010/main" val="413448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3782" y="0"/>
            <a:ext cx="9753600" cy="6774364"/>
          </a:xfrm>
          <a:prstGeom prst="rect">
            <a:avLst/>
          </a:prstGeom>
        </p:spPr>
      </p:pic>
    </p:spTree>
    <p:extLst>
      <p:ext uri="{BB962C8B-B14F-4D97-AF65-F5344CB8AC3E}">
        <p14:creationId xmlns:p14="http://schemas.microsoft.com/office/powerpoint/2010/main" val="10237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7636" y="42064"/>
            <a:ext cx="9504219" cy="6544895"/>
          </a:xfrm>
          <a:prstGeom prst="rect">
            <a:avLst/>
          </a:prstGeom>
        </p:spPr>
      </p:pic>
    </p:spTree>
    <p:extLst>
      <p:ext uri="{BB962C8B-B14F-4D97-AF65-F5344CB8AC3E}">
        <p14:creationId xmlns:p14="http://schemas.microsoft.com/office/powerpoint/2010/main" val="252891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9139" y="0"/>
            <a:ext cx="9270761" cy="6120343"/>
          </a:xfrm>
          <a:prstGeom prst="rect">
            <a:avLst/>
          </a:prstGeom>
        </p:spPr>
      </p:pic>
    </p:spTree>
    <p:extLst>
      <p:ext uri="{BB962C8B-B14F-4D97-AF65-F5344CB8AC3E}">
        <p14:creationId xmlns:p14="http://schemas.microsoft.com/office/powerpoint/2010/main" val="1316512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114</TotalTime>
  <Words>230</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Gill Sans MT</vt:lpstr>
      <vt:lpstr>Kinetic</vt:lpstr>
      <vt:lpstr>Gallery</vt:lpstr>
      <vt:lpstr>Friday 29.1.21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29.1.21</dc:title>
  <dc:creator>Dominique Beckwith</dc:creator>
  <cp:lastModifiedBy>Dominique Beckwith</cp:lastModifiedBy>
  <cp:revision>4</cp:revision>
  <dcterms:created xsi:type="dcterms:W3CDTF">2021-01-27T17:45:29Z</dcterms:created>
  <dcterms:modified xsi:type="dcterms:W3CDTF">2021-01-28T12:57:49Z</dcterms:modified>
</cp:coreProperties>
</file>