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2" r:id="rId2"/>
    <p:sldId id="288" r:id="rId3"/>
    <p:sldId id="289" r:id="rId4"/>
    <p:sldId id="287" r:id="rId5"/>
    <p:sldId id="285" r:id="rId6"/>
    <p:sldId id="286" r:id="rId7"/>
    <p:sldId id="290" r:id="rId8"/>
    <p:sldId id="29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46"/>
  </p:normalViewPr>
  <p:slideViewPr>
    <p:cSldViewPr snapToGrid="0" snapToObjects="1">
      <p:cViewPr varScale="1">
        <p:scale>
          <a:sx n="71" d="100"/>
          <a:sy n="71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2D6BE-9236-154F-9B39-F1819F692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A4BE5-91B0-3B4C-9CF4-5285E3E5B6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ABAB3-8333-6D4B-BD0D-A909A97D2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FD2D-76FB-AA43-9A02-D49E7E9A1E65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1C8B86-3D96-0542-B7F0-C8207B6C7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45134B-9AB0-9043-B430-E3B790070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D401-5819-974A-910D-E47556133A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37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91934-6D59-3C40-B003-757A22B40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7DC77C-A9C9-9643-83C5-0DF10927AC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95967-59F3-5440-8B44-71FB548AE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FD2D-76FB-AA43-9A02-D49E7E9A1E65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3D14D-1386-1B43-A222-D6BC6768C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C6200-EA7B-2941-8B95-C38CEC3FB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D401-5819-974A-910D-E47556133A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9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6D82BA-1AD8-B044-9226-FA865AF5DC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824B46-991C-F54C-977E-FFD32979F3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588B1F-38C9-7642-8FA9-C7EFD43D5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FD2D-76FB-AA43-9A02-D49E7E9A1E65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57A21-D374-BD48-8E8F-D8208F544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A17DA-2E7D-E042-80E1-5F21CB223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D401-5819-974A-910D-E47556133A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02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4F7E4-EA28-5F4D-8C45-108E45E52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1BCD9-6192-B44B-8F52-46E1C6FC3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C6469-C06F-9444-B5D2-E59A61F79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FD2D-76FB-AA43-9A02-D49E7E9A1E65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7972B-4B6A-3D48-95F7-988D97D10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A1586-2F4C-B94E-8818-997B5556C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D401-5819-974A-910D-E47556133A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74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338D2-E94D-2448-9CCF-803D0D448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C4EE6E-A0C9-5249-9BF5-915449211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18C51-5051-E24D-BC9C-753FBB4A8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FD2D-76FB-AA43-9A02-D49E7E9A1E65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E6E515-EC21-9147-8492-C1EE5D931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6E8FB-73F0-944D-AB1F-5C1DD6A39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D401-5819-974A-910D-E47556133A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37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571F3-10C9-8D48-A0E1-84E7A0DE9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27202-1BF4-4B43-9063-4A50D02A8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0B074E-4F68-8D41-BA21-7D9C9E9992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76CD7E-97A1-EC4D-ABC3-CFE3F15EC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FD2D-76FB-AA43-9A02-D49E7E9A1E65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2F17C-3D91-314A-8A23-6E926B66C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D4CE0E-9661-3844-A167-9A8D7B199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D401-5819-974A-910D-E47556133A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93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78141-B959-B64C-9F67-5513A74B4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DDEB64-82C0-8545-BB67-0E0D1FD56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B24604-7CB9-D34A-B89E-80D50F6BF2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691647-46F8-6040-901E-7C18548FDB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D13FA9-FCFE-2846-8746-DC3237350F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5A1CA0-7CD9-3746-9DF0-FF08D089A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FD2D-76FB-AA43-9A02-D49E7E9A1E65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46805A-0275-0946-9930-38F915EDF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64E406-2FCF-6144-A258-527591580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D401-5819-974A-910D-E47556133A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9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4CEF7-C0C3-ED49-B822-78B9E18EA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0A3A90-C410-7B46-BDEB-D763EA17D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FD2D-76FB-AA43-9A02-D49E7E9A1E65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E6039F-3B94-B245-8E7D-325706C18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B894BE-2FBF-AE40-98E4-D4AA6F4BA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D401-5819-974A-910D-E47556133A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826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E1CDA4-F21D-F148-9FC2-46311CBD3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FD2D-76FB-AA43-9A02-D49E7E9A1E65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3FA05E-3748-7045-8C83-FF43BE51F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BB4A0D-AE1C-4D4D-8747-967D0A34A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D401-5819-974A-910D-E47556133A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05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36E3F-2C03-8B48-A250-F0FF40777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A0B7D-42D2-2147-8DC4-F1A67C4F4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5F3745-EFCB-EA46-99C9-4493DD4B6E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7A0058-0166-7B4E-8291-F99C11588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FD2D-76FB-AA43-9A02-D49E7E9A1E65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CEBE79-5DD2-5B48-93DD-93F12BBFC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814DCB-4506-9142-8279-C4D63F75D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D401-5819-974A-910D-E47556133A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086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7AD0D-091F-964D-B2E4-686BAC1E1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BD7543-1CA9-1D49-A08B-D9BBA80B90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F74736-48A9-1940-B9A7-DAA4E6A41A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4F7D59-AAF3-7C43-B5DA-AF21A4539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FD2D-76FB-AA43-9A02-D49E7E9A1E65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B6C6EA-DA88-8648-9032-1F0C800E5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BF45A5-C5B6-734E-9525-5A7EE63DA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D401-5819-974A-910D-E47556133A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58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3BD02D-576B-1045-88E3-27484F53A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A9F67-E1F3-BC41-B8F8-452D6A2B1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9474A-74CE-4C4D-B266-17B69BD3A3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9FD2D-76FB-AA43-9A02-D49E7E9A1E65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CAEE0-D8BB-814B-AA90-C593836E57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EE3FC-8338-054D-8175-3A83A68C92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4D401-5819-974A-910D-E47556133A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44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D:\Documents and Settings\mjoh3\My Documents\My Pictures\path through wood.jpg">
            <a:extLst>
              <a:ext uri="{FF2B5EF4-FFF2-40B4-BE49-F238E27FC236}">
                <a16:creationId xmlns:a16="http://schemas.microsoft.com/office/drawing/2014/main" id="{4BDD98BB-0713-2A4E-BFC2-1BACD3F07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4041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ee-tops-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041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th-through-woods-next-to-river-wharfe-near-howgill-on-the-dales-D6WW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0323"/>
            <a:ext cx="12192000" cy="787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041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swamp - Copy.jpg"/>
          <p:cNvPicPr>
            <a:picLocks noGrp="1"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4041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3" descr="D:\Documents and Settings\mjoh3\My Documents\My Pictures\woody forest.jpg">
            <a:extLst>
              <a:ext uri="{FF2B5EF4-FFF2-40B4-BE49-F238E27FC236}">
                <a16:creationId xmlns:a16="http://schemas.microsoft.com/office/drawing/2014/main" id="{81AF3696-864C-7348-8924-907F07757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4958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roline-davis-forest-at-dus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996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D:\Documents and Settings\mjoh3\My Documents\My Pictures\path through wood.jpg">
            <a:extLst>
              <a:ext uri="{FF2B5EF4-FFF2-40B4-BE49-F238E27FC236}">
                <a16:creationId xmlns:a16="http://schemas.microsoft.com/office/drawing/2014/main" id="{4BDD98BB-0713-2A4E-BFC2-1BACD3F07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4041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D:\Documents and Settings\mjoh3\My Documents\My Pictures\path through wood.jpg">
            <a:extLst>
              <a:ext uri="{FF2B5EF4-FFF2-40B4-BE49-F238E27FC236}">
                <a16:creationId xmlns:a16="http://schemas.microsoft.com/office/drawing/2014/main" id="{4BDD98BB-0713-2A4E-BFC2-1BACD3F07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59159" y="297650"/>
            <a:ext cx="2484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 clamorous owl that nightly hoots </a:t>
            </a:r>
            <a:endParaRPr lang="en-GB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911034" y="759315"/>
            <a:ext cx="37959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b="1" dirty="0"/>
              <a:t>starlight spangled sheen </a:t>
            </a:r>
          </a:p>
          <a:p>
            <a:endParaRPr lang="en-GB" dirty="0"/>
          </a:p>
          <a:p>
            <a:r>
              <a:rPr lang="en-GB" b="1" dirty="0"/>
              <a:t>	Weaving spiders </a:t>
            </a:r>
          </a:p>
          <a:p>
            <a:endParaRPr lang="en-GB" dirty="0"/>
          </a:p>
          <a:p>
            <a:r>
              <a:rPr lang="en-GB" b="1" dirty="0"/>
              <a:t>fiery glow worms’ eyes </a:t>
            </a:r>
          </a:p>
          <a:p>
            <a:endParaRPr lang="en-GB" dirty="0"/>
          </a:p>
          <a:p>
            <a:r>
              <a:rPr lang="en-GB" b="1" dirty="0"/>
              <a:t>	A snake with enamelled skin </a:t>
            </a:r>
            <a:endParaRPr lang="en-GB" dirty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076678" y="4762978"/>
            <a:ext cx="60597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			</a:t>
            </a:r>
            <a:r>
              <a:rPr lang="en-GB" b="1" dirty="0"/>
              <a:t>starlight spangled sheen </a:t>
            </a:r>
            <a:endParaRPr lang="en-GB" dirty="0"/>
          </a:p>
          <a:p>
            <a:r>
              <a:rPr lang="en-GB" b="1" dirty="0"/>
              <a:t>Weaving spiders </a:t>
            </a:r>
          </a:p>
          <a:p>
            <a:endParaRPr lang="en-GB" dirty="0"/>
          </a:p>
          <a:p>
            <a:r>
              <a:rPr lang="en-GB" b="1" dirty="0"/>
              <a:t>	fiery glow worms’ eyes 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914070" y="2195111"/>
            <a:ext cx="5783694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	 </a:t>
            </a:r>
            <a:r>
              <a:rPr lang="en-GB" b="1" dirty="0"/>
              <a:t>a bank where the wild thyme blows</a:t>
            </a:r>
          </a:p>
          <a:p>
            <a:endParaRPr lang="en-GB" dirty="0"/>
          </a:p>
          <a:p>
            <a:r>
              <a:rPr lang="en-GB" b="1" dirty="0"/>
              <a:t>oxlips and the nodding violet grows</a:t>
            </a:r>
          </a:p>
          <a:p>
            <a:endParaRPr lang="en-GB" dirty="0"/>
          </a:p>
          <a:p>
            <a:r>
              <a:rPr lang="en-GB" b="1" dirty="0"/>
              <a:t>quite over-canopied with luscious woodbine</a:t>
            </a:r>
          </a:p>
          <a:p>
            <a:endParaRPr lang="en-GB" b="1" dirty="0"/>
          </a:p>
          <a:p>
            <a:r>
              <a:rPr lang="en-GB" dirty="0"/>
              <a:t>			</a:t>
            </a:r>
            <a:r>
              <a:rPr lang="en-GB" b="1" dirty="0" err="1"/>
              <a:t>apricocks</a:t>
            </a:r>
            <a:r>
              <a:rPr lang="en-GB" b="1" dirty="0"/>
              <a:t> and dewberries</a:t>
            </a:r>
          </a:p>
          <a:p>
            <a:endParaRPr lang="en-GB" dirty="0"/>
          </a:p>
          <a:p>
            <a:r>
              <a:rPr lang="en-GB" b="1" dirty="0"/>
              <a:t>purple grapes, green figs, and mulberries</a:t>
            </a:r>
            <a:endParaRPr lang="en-GB" dirty="0"/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914070" y="1739523"/>
            <a:ext cx="6418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the woodbine the sweet honeysuckle gently entwist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4041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9E9D8810838A42843BC60AD3051019" ma:contentTypeVersion="5" ma:contentTypeDescription="Create a new document." ma:contentTypeScope="" ma:versionID="c4d26ae72609febcc21b4eb38c9cc62c">
  <xsd:schema xmlns:xsd="http://www.w3.org/2001/XMLSchema" xmlns:xs="http://www.w3.org/2001/XMLSchema" xmlns:p="http://schemas.microsoft.com/office/2006/metadata/properties" xmlns:ns2="6be4b423-1396-4d14-9486-e4d5af3469be" targetNamespace="http://schemas.microsoft.com/office/2006/metadata/properties" ma:root="true" ma:fieldsID="9a7fef2216a34bbe4925267f35039123" ns2:_="">
    <xsd:import namespace="6be4b423-1396-4d14-9486-e4d5af3469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e4b423-1396-4d14-9486-e4d5af3469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3C2E881-B063-4C9B-BAC5-0EEF783DA2FE}"/>
</file>

<file path=customXml/itemProps2.xml><?xml version="1.0" encoding="utf-8"?>
<ds:datastoreItem xmlns:ds="http://schemas.openxmlformats.org/officeDocument/2006/customXml" ds:itemID="{81B1F6AF-5807-4091-8B8A-9B25AED946D4}"/>
</file>

<file path=customXml/itemProps3.xml><?xml version="1.0" encoding="utf-8"?>
<ds:datastoreItem xmlns:ds="http://schemas.openxmlformats.org/officeDocument/2006/customXml" ds:itemID="{E085DB9E-7CF5-476A-9F73-C29A2F5BC40D}"/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78</Words>
  <Application>Microsoft Office PowerPoint</Application>
  <PresentationFormat>Widescreen</PresentationFormat>
  <Paragraphs>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Lily George</cp:lastModifiedBy>
  <cp:revision>8</cp:revision>
  <dcterms:created xsi:type="dcterms:W3CDTF">2020-12-07T12:10:08Z</dcterms:created>
  <dcterms:modified xsi:type="dcterms:W3CDTF">2020-12-15T09:07:59Z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0x010100DA9E9D8810838A42843BC60AD3051019</vt:lpwstr>
  </property>
</Properties>
</file>