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6"/>
  </p:normalViewPr>
  <p:slideViewPr>
    <p:cSldViewPr snapToGrid="0" snapToObjects="1">
      <p:cViewPr varScale="1">
        <p:scale>
          <a:sx n="70" d="100"/>
          <a:sy n="70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D6BE-9236-154F-9B39-F1819F692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A4BE5-91B0-3B4C-9CF4-5285E3E5B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ABAB3-8333-6D4B-BD0D-A909A97D2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C8B86-3D96-0542-B7F0-C8207B6C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134B-9AB0-9043-B430-E3B79007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3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91934-6D59-3C40-B003-757A22B4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DC77C-A9C9-9643-83C5-0DF10927A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95967-59F3-5440-8B44-71FB548A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3D14D-1386-1B43-A222-D6BC6768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C6200-EA7B-2941-8B95-C38CEC3F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6D82BA-1AD8-B044-9226-FA865AF5DC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24B46-991C-F54C-977E-FFD32979F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88B1F-38C9-7642-8FA9-C7EFD43D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57A21-D374-BD48-8E8F-D8208F54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A17DA-2E7D-E042-80E1-5F21CB22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0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F7E4-EA28-5F4D-8C45-108E45E5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1BCD9-6192-B44B-8F52-46E1C6FC3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C6469-C06F-9444-B5D2-E59A61F7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7972B-4B6A-3D48-95F7-988D97D1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A1586-2F4C-B94E-8818-997B5556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7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338D2-E94D-2448-9CCF-803D0D44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4EE6E-A0C9-5249-9BF5-915449211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8C51-5051-E24D-BC9C-753FBB4A8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6E515-EC21-9147-8492-C1EE5D93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6E8FB-73F0-944D-AB1F-5C1DD6A3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571F3-10C9-8D48-A0E1-84E7A0DE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27202-1BF4-4B43-9063-4A50D02A8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B074E-4F68-8D41-BA21-7D9C9E999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6CD7E-97A1-EC4D-ABC3-CFE3F15EC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2F17C-3D91-314A-8A23-6E926B66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4CE0E-9661-3844-A167-9A8D7B19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78141-B959-B64C-9F67-5513A74B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DEB64-82C0-8545-BB67-0E0D1FD56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24604-7CB9-D34A-B89E-80D50F6BF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91647-46F8-6040-901E-7C18548FD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13FA9-FCFE-2846-8746-DC3237350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5A1CA0-7CD9-3746-9DF0-FF08D089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6805A-0275-0946-9930-38F915ED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4E406-2FCF-6144-A258-52759158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4CEF7-C0C3-ED49-B822-78B9E18E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A3A90-C410-7B46-BDEB-D763EA17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6039F-3B94-B245-8E7D-325706C1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894BE-2FBF-AE40-98E4-D4AA6F4B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1CDA4-F21D-F148-9FC2-46311CBD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FA05E-3748-7045-8C83-FF43BE51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B4A0D-AE1C-4D4D-8747-967D0A34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6E3F-2C03-8B48-A250-F0FF40777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A0B7D-42D2-2147-8DC4-F1A67C4F4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F3745-EFCB-EA46-99C9-4493DD4B6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A0058-0166-7B4E-8291-F99C1158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EBE79-5DD2-5B48-93DD-93F12BBF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14DCB-4506-9142-8279-C4D63F75D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8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7AD0D-091F-964D-B2E4-686BAC1E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D7543-1CA9-1D49-A08B-D9BBA80B9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74736-48A9-1940-B9A7-DAA4E6A41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F7D59-AAF3-7C43-B5DA-AF21A453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6C6EA-DA88-8648-9032-1F0C800E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F45A5-C5B6-734E-9525-5A7EE63D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5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BD02D-576B-1045-88E3-27484F53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A9F67-E1F3-BC41-B8F8-452D6A2B1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9474A-74CE-4C4D-B266-17B69BD3A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FD2D-76FB-AA43-9A02-D49E7E9A1E6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CAEE0-D8BB-814B-AA90-C593836E5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E3FC-8338-054D-8175-3A83A68C9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D401-5819-974A-910D-E47556133A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4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D:\Documents and Settings\mjoh3\My Documents\My Pictures\path through wood.jpg">
            <a:extLst>
              <a:ext uri="{FF2B5EF4-FFF2-40B4-BE49-F238E27FC236}">
                <a16:creationId xmlns:a16="http://schemas.microsoft.com/office/drawing/2014/main" id="{4BDD98BB-0713-2A4E-BFC2-1BACD3F0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59159" y="297650"/>
            <a:ext cx="2484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 clamorous owl that nightly hoots 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11034" y="759315"/>
            <a:ext cx="37959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b="1" dirty="0"/>
              <a:t>starlight spangled sheen </a:t>
            </a:r>
          </a:p>
          <a:p>
            <a:endParaRPr lang="en-GB" dirty="0"/>
          </a:p>
          <a:p>
            <a:r>
              <a:rPr lang="en-GB" b="1" dirty="0"/>
              <a:t>	Weaving spiders </a:t>
            </a:r>
          </a:p>
          <a:p>
            <a:endParaRPr lang="en-GB" dirty="0"/>
          </a:p>
          <a:p>
            <a:r>
              <a:rPr lang="en-GB" b="1" dirty="0"/>
              <a:t>fiery glow worms’ eyes </a:t>
            </a:r>
          </a:p>
          <a:p>
            <a:endParaRPr lang="en-GB" dirty="0"/>
          </a:p>
          <a:p>
            <a:r>
              <a:rPr lang="en-GB" b="1" dirty="0"/>
              <a:t>	A snake with enamelled skin 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76678" y="4762978"/>
            <a:ext cx="60597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		</a:t>
            </a:r>
            <a:r>
              <a:rPr lang="en-GB" b="1" dirty="0"/>
              <a:t>starlight spangled sheen </a:t>
            </a:r>
            <a:endParaRPr lang="en-GB" dirty="0"/>
          </a:p>
          <a:p>
            <a:r>
              <a:rPr lang="en-GB" b="1" dirty="0"/>
              <a:t>Weaving spiders </a:t>
            </a:r>
          </a:p>
          <a:p>
            <a:endParaRPr lang="en-GB" dirty="0"/>
          </a:p>
          <a:p>
            <a:r>
              <a:rPr lang="en-GB" b="1" dirty="0"/>
              <a:t>	fiery glow worms’ eyes 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14070" y="2195111"/>
            <a:ext cx="578369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 </a:t>
            </a:r>
            <a:r>
              <a:rPr lang="en-GB" b="1" dirty="0"/>
              <a:t>a bank where the wild thyme blows</a:t>
            </a:r>
          </a:p>
          <a:p>
            <a:endParaRPr lang="en-GB" dirty="0"/>
          </a:p>
          <a:p>
            <a:r>
              <a:rPr lang="en-GB" b="1" dirty="0"/>
              <a:t>oxlips and the nodding violet grows</a:t>
            </a:r>
          </a:p>
          <a:p>
            <a:endParaRPr lang="en-GB" dirty="0"/>
          </a:p>
          <a:p>
            <a:r>
              <a:rPr lang="en-GB" b="1" dirty="0"/>
              <a:t>quite over-canopied with luscious woodbine</a:t>
            </a:r>
          </a:p>
          <a:p>
            <a:endParaRPr lang="en-GB" b="1" dirty="0"/>
          </a:p>
          <a:p>
            <a:r>
              <a:rPr lang="en-GB" dirty="0"/>
              <a:t>			</a:t>
            </a:r>
            <a:r>
              <a:rPr lang="en-GB" b="1" dirty="0" err="1"/>
              <a:t>apricocks</a:t>
            </a:r>
            <a:r>
              <a:rPr lang="en-GB" b="1" dirty="0"/>
              <a:t> and dewberries</a:t>
            </a:r>
          </a:p>
          <a:p>
            <a:endParaRPr lang="en-GB" dirty="0"/>
          </a:p>
          <a:p>
            <a:r>
              <a:rPr lang="en-GB" b="1" dirty="0"/>
              <a:t>purple grapes, green figs, and mulberries</a:t>
            </a:r>
            <a:endParaRPr lang="en-GB" dirty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914070" y="1739523"/>
            <a:ext cx="6418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woodbine the sweet honeysuckle gently entwist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04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9E9D8810838A42843BC60AD3051019" ma:contentTypeVersion="5" ma:contentTypeDescription="Create a new document." ma:contentTypeScope="" ma:versionID="c4d26ae72609febcc21b4eb38c9cc62c">
  <xsd:schema xmlns:xsd="http://www.w3.org/2001/XMLSchema" xmlns:xs="http://www.w3.org/2001/XMLSchema" xmlns:p="http://schemas.microsoft.com/office/2006/metadata/properties" xmlns:ns2="6be4b423-1396-4d14-9486-e4d5af3469be" targetNamespace="http://schemas.microsoft.com/office/2006/metadata/properties" ma:root="true" ma:fieldsID="9a7fef2216a34bbe4925267f35039123" ns2:_="">
    <xsd:import namespace="6be4b423-1396-4d14-9486-e4d5af3469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4b423-1396-4d14-9486-e4d5af3469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85DB9E-7CF5-476A-9F73-C29A2F5BC40D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be4b423-1396-4d14-9486-e4d5af3469be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1B1F6AF-5807-4091-8B8A-9B25AED946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C2E881-B063-4C9B-BAC5-0EEF783DA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4b423-1396-4d14-9486-e4d5af3469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Gemma Kinsella</cp:lastModifiedBy>
  <cp:revision>9</cp:revision>
  <dcterms:created xsi:type="dcterms:W3CDTF">2020-12-07T12:10:08Z</dcterms:created>
  <dcterms:modified xsi:type="dcterms:W3CDTF">2021-01-04T14:22:31Z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0x010100DA9E9D8810838A42843BC60AD3051019</vt:lpwstr>
  </property>
</Properties>
</file>