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2" r:id="rId9"/>
    <p:sldId id="263" r:id="rId10"/>
    <p:sldId id="271" r:id="rId11"/>
    <p:sldId id="272" r:id="rId12"/>
    <p:sldId id="261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1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19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3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47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10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9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5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8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0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31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8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4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F5FE-B353-4B66-97E8-EDD327233FF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991D17-D64A-44DA-A0AE-B4FBED2A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6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kids/explore/who-is/who-david-hockne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47101233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31" y="-514392"/>
            <a:ext cx="7766936" cy="1646302"/>
          </a:xfrm>
        </p:spPr>
        <p:txBody>
          <a:bodyPr/>
          <a:lstStyle/>
          <a:p>
            <a:r>
              <a:rPr lang="en-GB" dirty="0" smtClean="0"/>
              <a:t>Fantastic Friday   </a:t>
            </a:r>
            <a:endParaRPr lang="en-GB" dirty="0"/>
          </a:p>
        </p:txBody>
      </p:sp>
      <p:pic>
        <p:nvPicPr>
          <p:cNvPr id="1026" name="Picture 2" descr="http://lingsprimaryblogs.net/wp-content/uploads/2021/01/happy-fri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37" y="1357540"/>
            <a:ext cx="53435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8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gsprimaryblogs.net/wp-content/uploads/2021/01/phonics-15.1.2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2" y="1490374"/>
            <a:ext cx="8382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5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ngsprimaryblogs.net/wp-content/uploads/2021/01/speed-read-15.1.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7" y="0"/>
            <a:ext cx="11035610" cy="66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3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532" y="558140"/>
            <a:ext cx="6519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 you are going to find out about the famous artist David </a:t>
            </a:r>
            <a:r>
              <a:rPr lang="en-GB" dirty="0" err="1" smtClean="0"/>
              <a:t>Hockney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Use the link below to discover some facts (you might have to copy and paste into the address part).</a:t>
            </a:r>
          </a:p>
          <a:p>
            <a:endParaRPr lang="en-GB" dirty="0"/>
          </a:p>
          <a:p>
            <a:r>
              <a:rPr lang="en-GB" dirty="0" smtClean="0"/>
              <a:t>Make a fact file about him.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2530" y="2956956"/>
            <a:ext cx="3835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EG  </a:t>
            </a:r>
          </a:p>
          <a:p>
            <a:endParaRPr lang="en-GB" dirty="0"/>
          </a:p>
          <a:p>
            <a:r>
              <a:rPr lang="en-GB" dirty="0" smtClean="0"/>
              <a:t>Name: David </a:t>
            </a:r>
            <a:r>
              <a:rPr lang="en-GB" dirty="0" err="1" smtClean="0"/>
              <a:t>Hockney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Born: 1937, Bradford.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Involved in pop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A1DF6-A9F5-47A3-9470-F93075B6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69" y="2866464"/>
            <a:ext cx="4915993" cy="3066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4255" y="60232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</a:rPr>
              <a:t>What can you find out </a:t>
            </a:r>
          </a:p>
          <a:p>
            <a:pPr algn="ctr"/>
            <a:r>
              <a:rPr lang="en-US" dirty="0">
                <a:ln w="0"/>
                <a:solidFill>
                  <a:srgbClr val="FF0000"/>
                </a:solidFill>
              </a:rPr>
              <a:t>about this talented man?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7309" y="18411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hlinkClick r:id="rId3"/>
              </a:rPr>
              <a:t>https://www.tate.org.uk/kids/explore/who-is/who-david-hockney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417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ART: REMEMBER TO STAY SAFE ON THE 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2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016" y="783771"/>
            <a:ext cx="64958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following pictures were painted by David </a:t>
            </a:r>
            <a:r>
              <a:rPr lang="en-GB" dirty="0" err="1" smtClean="0"/>
              <a:t>Hockney</a:t>
            </a:r>
            <a:r>
              <a:rPr lang="en-GB" dirty="0" smtClean="0"/>
              <a:t>. Study them carefully:</a:t>
            </a:r>
          </a:p>
          <a:p>
            <a:endParaRPr lang="en-GB" dirty="0"/>
          </a:p>
          <a:p>
            <a:r>
              <a:rPr lang="en-GB" dirty="0" smtClean="0"/>
              <a:t>Do you like the picture? Why?</a:t>
            </a:r>
          </a:p>
          <a:p>
            <a:endParaRPr lang="en-GB" dirty="0"/>
          </a:p>
          <a:p>
            <a:r>
              <a:rPr lang="en-GB" dirty="0" smtClean="0"/>
              <a:t>What can you see?</a:t>
            </a:r>
          </a:p>
          <a:p>
            <a:endParaRPr lang="en-GB" dirty="0"/>
          </a:p>
          <a:p>
            <a:r>
              <a:rPr lang="en-GB" dirty="0" smtClean="0"/>
              <a:t>What colours are used? </a:t>
            </a:r>
          </a:p>
          <a:p>
            <a:endParaRPr lang="en-GB" dirty="0"/>
          </a:p>
          <a:p>
            <a:r>
              <a:rPr lang="en-GB" dirty="0" smtClean="0"/>
              <a:t>What patterns are used?</a:t>
            </a:r>
          </a:p>
          <a:p>
            <a:endParaRPr lang="en-GB" dirty="0"/>
          </a:p>
          <a:p>
            <a:r>
              <a:rPr lang="en-GB" dirty="0" smtClean="0"/>
              <a:t>Are any pictures similar? </a:t>
            </a:r>
          </a:p>
          <a:p>
            <a:endParaRPr lang="en-GB" dirty="0" smtClean="0"/>
          </a:p>
          <a:p>
            <a:r>
              <a:rPr lang="en-GB" dirty="0" smtClean="0"/>
              <a:t>Which one is your favourite? Why?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98890-DEA8-4CA0-8BE5-75DF504F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381" y="6175717"/>
            <a:ext cx="1166477" cy="715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2DB01-8D43-4BB5-B9F7-EC29C187B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57" t="35145" r="-378" b="47577"/>
          <a:stretch/>
        </p:blipFill>
        <p:spPr>
          <a:xfrm>
            <a:off x="3815970" y="4764804"/>
            <a:ext cx="161100" cy="187266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57F13E7-68B3-4CB3-B2B4-C731382E94F2}"/>
              </a:ext>
            </a:extLst>
          </p:cNvPr>
          <p:cNvSpPr>
            <a:spLocks/>
          </p:cNvSpPr>
          <p:nvPr/>
        </p:nvSpPr>
        <p:spPr bwMode="auto">
          <a:xfrm>
            <a:off x="492369" y="5187723"/>
            <a:ext cx="3615398" cy="8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ahoma" panose="020B0604030504040204" pitchFamily="34" charset="0"/>
                <a:ea typeface="ヒラギノ角ゴ ProN W3" charset="-128"/>
                <a:sym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Second Tea Painting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1961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Oil on canvas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61 x 36 in (155 x 91 cm)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Private collection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09E8D-7E6A-43A0-AC58-28338BBEC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06" y="516211"/>
            <a:ext cx="2523527" cy="4039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942" y="3574385"/>
            <a:ext cx="4848225" cy="2276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19837" y="58873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Winter Timber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2009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FBBC85-E7AA-4E4A-98DE-3440DF988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918461" y="-208967"/>
            <a:ext cx="3319881" cy="41788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72785" y="781464"/>
            <a:ext cx="963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 "/>
              </a:rPr>
              <a:t>The Road Across the Wolds</a:t>
            </a:r>
          </a:p>
          <a:p>
            <a:r>
              <a:rPr lang="en-GB" dirty="0">
                <a:latin typeface="Calibri  "/>
              </a:rPr>
              <a:t> 1997</a:t>
            </a:r>
          </a:p>
        </p:txBody>
      </p:sp>
    </p:spTree>
    <p:extLst>
      <p:ext uri="{BB962C8B-B14F-4D97-AF65-F5344CB8AC3E}">
        <p14:creationId xmlns:p14="http://schemas.microsoft.com/office/powerpoint/2010/main" val="110922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lingsprimaryblogs.net/wp-content/uploads/2021/01/wanted-po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249424"/>
            <a:ext cx="5143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1584" y="703428"/>
            <a:ext cx="44505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Why would these fairies be wanted? Can you explain what they have done? Think about the story</a:t>
            </a:r>
            <a:r>
              <a:rPr lang="en-US" dirty="0" smtClean="0">
                <a:latin typeface="Kinetic" panose="00000500000000000000" pitchFamily="50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What is another word for vexation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Which </a:t>
            </a:r>
            <a:r>
              <a:rPr lang="en-US" dirty="0" smtClean="0">
                <a:latin typeface="Kinetic" panose="00000500000000000000" pitchFamily="50" charset="0"/>
              </a:rPr>
              <a:t>character do you think </a:t>
            </a:r>
            <a:r>
              <a:rPr lang="en-US" dirty="0">
                <a:latin typeface="Kinetic" panose="00000500000000000000" pitchFamily="50" charset="0"/>
              </a:rPr>
              <a:t>is Puck from looking at the picture? Why do you think that? (use clues from the picture to help explain you answer</a:t>
            </a:r>
            <a:r>
              <a:rPr lang="en-US" dirty="0" smtClean="0">
                <a:latin typeface="Kinetic" panose="00000500000000000000" pitchFamily="50" charset="0"/>
              </a:rPr>
              <a:t>)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If you could choose another word for creatures what would it be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What damage has </a:t>
            </a:r>
            <a:r>
              <a:rPr lang="en-US" dirty="0" err="1">
                <a:latin typeface="Kinetic" panose="00000500000000000000" pitchFamily="50" charset="0"/>
              </a:rPr>
              <a:t>Titania</a:t>
            </a:r>
            <a:r>
              <a:rPr lang="en-US" dirty="0">
                <a:latin typeface="Kinetic" panose="00000500000000000000" pitchFamily="50" charset="0"/>
              </a:rPr>
              <a:t> caused? (think back to the words from the video in yesterday's blog)</a:t>
            </a:r>
          </a:p>
        </p:txBody>
      </p:sp>
    </p:spTree>
    <p:extLst>
      <p:ext uri="{BB962C8B-B14F-4D97-AF65-F5344CB8AC3E}">
        <p14:creationId xmlns:p14="http://schemas.microsoft.com/office/powerpoint/2010/main" val="247311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ngsprimaryblogs.net/wp-content/uploads/2021/01/Top-Trump-c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38855"/>
            <a:ext cx="4570805" cy="29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0509" y="54414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Cheekiness</a:t>
            </a:r>
            <a:endParaRPr lang="en-US" dirty="0"/>
          </a:p>
          <a:p>
            <a:r>
              <a:rPr lang="en-US" b="1" dirty="0"/>
              <a:t>Popularity </a:t>
            </a:r>
            <a:endParaRPr lang="en-US" dirty="0"/>
          </a:p>
          <a:p>
            <a:r>
              <a:rPr lang="en-US" dirty="0"/>
              <a:t>Please draw what you think Oberon, </a:t>
            </a:r>
            <a:r>
              <a:rPr lang="en-US" dirty="0" err="1"/>
              <a:t>Titania</a:t>
            </a:r>
            <a:r>
              <a:rPr lang="en-US" dirty="0"/>
              <a:t> and Puck look like in your top trump cards.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0509" y="32842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Can you create a top trump cards for </a:t>
            </a:r>
            <a:r>
              <a:rPr lang="en-US" dirty="0" err="1"/>
              <a:t>Titania</a:t>
            </a:r>
            <a:r>
              <a:rPr lang="en-US" dirty="0"/>
              <a:t>, Oberon and Puck. In the facts section, write as much as you know about them and describe what they are like?</a:t>
            </a:r>
          </a:p>
          <a:p>
            <a:r>
              <a:rPr lang="en-US" dirty="0"/>
              <a:t>Decide on these areas and rank them from 1 to 10. 10 being the strongest and 1 being the weakest.</a:t>
            </a:r>
          </a:p>
          <a:p>
            <a:r>
              <a:rPr lang="en-US" b="1" dirty="0"/>
              <a:t>Power</a:t>
            </a:r>
            <a:endParaRPr lang="en-US" dirty="0"/>
          </a:p>
          <a:p>
            <a:r>
              <a:rPr lang="en-US" b="1" dirty="0"/>
              <a:t>Magic</a:t>
            </a:r>
            <a:endParaRPr lang="en-US" dirty="0"/>
          </a:p>
          <a:p>
            <a:r>
              <a:rPr lang="en-US" b="1" dirty="0"/>
              <a:t>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53" y="196752"/>
            <a:ext cx="4877709" cy="6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5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802" y="6391295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vimeo.com/471012335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0" y="774618"/>
            <a:ext cx="690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2" y="420625"/>
            <a:ext cx="8445335" cy="5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" y="341178"/>
            <a:ext cx="8117403" cy="57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3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2" y="203365"/>
            <a:ext cx="6144381" cy="6221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75" y="203365"/>
            <a:ext cx="5728187" cy="60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76925"/>
            <a:ext cx="5917437" cy="5108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511" y="176925"/>
            <a:ext cx="5792808" cy="57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3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300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 </vt:lpstr>
      <vt:lpstr>Kinetic</vt:lpstr>
      <vt:lpstr>Tahoma</vt:lpstr>
      <vt:lpstr>Times New Roman</vt:lpstr>
      <vt:lpstr>Trebuchet MS</vt:lpstr>
      <vt:lpstr>Verdana</vt:lpstr>
      <vt:lpstr>Wingdings 3</vt:lpstr>
      <vt:lpstr>Facet</vt:lpstr>
      <vt:lpstr>Fantastic Friday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Fantastic Friday</dc:title>
  <dc:creator>Dominique Beckwith</dc:creator>
  <cp:lastModifiedBy>Dominique Beckwith</cp:lastModifiedBy>
  <cp:revision>12</cp:revision>
  <dcterms:created xsi:type="dcterms:W3CDTF">2021-01-12T20:36:07Z</dcterms:created>
  <dcterms:modified xsi:type="dcterms:W3CDTF">2021-01-14T18:22:37Z</dcterms:modified>
</cp:coreProperties>
</file>