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5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5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36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1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8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4A40-883F-410F-905F-3AF333CD951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7A84-AF41-486E-8E72-500F9562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7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038"/>
            <a:ext cx="10820400" cy="6703962"/>
          </a:xfrm>
          <a:prstGeom prst="rect">
            <a:avLst/>
          </a:prstGeom>
        </p:spPr>
      </p:pic>
      <p:pic>
        <p:nvPicPr>
          <p:cNvPr id="6" name="Egeus Spee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522" y="1685834"/>
            <a:ext cx="487363" cy="487363"/>
          </a:xfrm>
          <a:prstGeom prst="rect">
            <a:avLst/>
          </a:prstGeom>
        </p:spPr>
      </p:pic>
      <p:pic>
        <p:nvPicPr>
          <p:cNvPr id="7" name="Egeus Speech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522" y="4380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1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EasiPC Services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Denny</dc:creator>
  <cp:lastModifiedBy>Hannah Denny</cp:lastModifiedBy>
  <cp:revision>2</cp:revision>
  <dcterms:created xsi:type="dcterms:W3CDTF">2021-01-19T09:43:18Z</dcterms:created>
  <dcterms:modified xsi:type="dcterms:W3CDTF">2021-01-19T10:24:22Z</dcterms:modified>
</cp:coreProperties>
</file>