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36423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61228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550939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70071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83010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67528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A71D3A-9F24-4728-8258-8475419C26B0}"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407942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A71D3A-9F24-4728-8258-8475419C26B0}"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94014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71D3A-9F24-4728-8258-8475419C26B0}"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963822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2190708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208654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71D3A-9F24-4728-8258-8475419C26B0}" type="datetimeFigureOut">
              <a:rPr lang="en-GB" smtClean="0"/>
              <a:t>21/01/2021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6045A-5132-4758-A8C3-B469C0711056}" type="slidenum">
              <a:rPr lang="en-GB" smtClean="0"/>
              <a:t>‹#›</a:t>
            </a:fld>
            <a:endParaRPr lang="en-GB"/>
          </a:p>
        </p:txBody>
      </p:sp>
    </p:spTree>
    <p:extLst>
      <p:ext uri="{BB962C8B-B14F-4D97-AF65-F5344CB8AC3E}">
        <p14:creationId xmlns:p14="http://schemas.microsoft.com/office/powerpoint/2010/main" val="257464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conclusion</a:t>
            </a:r>
            <a:endParaRPr lang="en-GB" dirty="0"/>
          </a:p>
        </p:txBody>
      </p:sp>
      <p:sp>
        <p:nvSpPr>
          <p:cNvPr id="3" name="Content Placeholder 2"/>
          <p:cNvSpPr>
            <a:spLocks noGrp="1"/>
          </p:cNvSpPr>
          <p:nvPr>
            <p:ph idx="1"/>
          </p:nvPr>
        </p:nvSpPr>
        <p:spPr/>
        <p:txBody>
          <a:bodyPr/>
          <a:lstStyle/>
          <a:p>
            <a:pPr marL="0" indent="0">
              <a:buNone/>
            </a:pPr>
            <a:r>
              <a:rPr lang="en-GB" dirty="0"/>
              <a:t>	</a:t>
            </a:r>
            <a:r>
              <a:rPr lang="en-GB" dirty="0" smtClean="0"/>
              <a:t>So is organic food better for us? Is it better for the environment? On the one hand, organic farmers claim their produce is healthier, while on the other, the Food Standards Agency says there is no scientific proof that organic food is any more safe or nutritious than non-organic!</a:t>
            </a:r>
          </a:p>
          <a:p>
            <a:pPr marL="0" indent="0">
              <a:buNone/>
            </a:pPr>
            <a:r>
              <a:rPr lang="en-GB" dirty="0"/>
              <a:t>	</a:t>
            </a:r>
            <a:r>
              <a:rPr lang="en-GB" dirty="0" smtClean="0"/>
              <a:t>Whoever is right, the reality is that most people still choose to buy non-organic food. Is this because they believe such food is safe and nutritious? Or is it because organic food is usually more expensive and they do not want to pay the extra? But in the end it’s up to you. Organic or non-organic? What do you think?</a:t>
            </a:r>
            <a:endParaRPr lang="en-GB" dirty="0"/>
          </a:p>
        </p:txBody>
      </p:sp>
    </p:spTree>
    <p:extLst>
      <p:ext uri="{BB962C8B-B14F-4D97-AF65-F5344CB8AC3E}">
        <p14:creationId xmlns:p14="http://schemas.microsoft.com/office/powerpoint/2010/main" val="500640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conclusion</a:t>
            </a:r>
            <a:endParaRPr lang="en-GB" dirty="0"/>
          </a:p>
        </p:txBody>
      </p:sp>
      <p:sp>
        <p:nvSpPr>
          <p:cNvPr id="3" name="Content Placeholder 2"/>
          <p:cNvSpPr>
            <a:spLocks noGrp="1"/>
          </p:cNvSpPr>
          <p:nvPr>
            <p:ph idx="1"/>
          </p:nvPr>
        </p:nvSpPr>
        <p:spPr/>
        <p:txBody>
          <a:bodyPr/>
          <a:lstStyle/>
          <a:p>
            <a:r>
              <a:rPr lang="en-GB" dirty="0" smtClean="0"/>
              <a:t>The conclusion must summarise either side.</a:t>
            </a:r>
          </a:p>
          <a:p>
            <a:r>
              <a:rPr lang="en-GB" dirty="0" smtClean="0"/>
              <a:t>Sometimes it will reach a decision.</a:t>
            </a:r>
          </a:p>
          <a:p>
            <a:r>
              <a:rPr lang="en-GB" dirty="0" smtClean="0"/>
              <a:t>Sometimes it will ask the reader to decide for themself.</a:t>
            </a:r>
          </a:p>
          <a:p>
            <a:r>
              <a:rPr lang="en-GB" smtClean="0"/>
              <a:t>You decide!</a:t>
            </a:r>
            <a:endParaRPr lang="en-GB" dirty="0"/>
          </a:p>
        </p:txBody>
      </p:sp>
    </p:spTree>
    <p:extLst>
      <p:ext uri="{BB962C8B-B14F-4D97-AF65-F5344CB8AC3E}">
        <p14:creationId xmlns:p14="http://schemas.microsoft.com/office/powerpoint/2010/main" val="3052814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1081</TotalTime>
  <Words>32</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The conclusion</vt:lpstr>
      <vt:lpstr>The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balanced argument</dc:title>
  <dc:creator>lauren simmons</dc:creator>
  <cp:lastModifiedBy>Gemma Kinsella</cp:lastModifiedBy>
  <cp:revision>13</cp:revision>
  <dcterms:created xsi:type="dcterms:W3CDTF">2014-05-05T17:29:32Z</dcterms:created>
  <dcterms:modified xsi:type="dcterms:W3CDTF">2021-01-21T15:14:56Z</dcterms:modified>
</cp:coreProperties>
</file>