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0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0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0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3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2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bitesize/clips/zq3fb9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15" name="Picture 3">
            <a:extLst>
              <a:ext uri="{FF2B5EF4-FFF2-40B4-BE49-F238E27FC236}">
                <a16:creationId xmlns:a16="http://schemas.microsoft.com/office/drawing/2014/main" id="{FAE057F8-4E2D-4BB4-A137-80B907BE5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6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6FDFC-9241-5D45-BFE0-D01068663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033AF-912C-5341-8470-FCCB63180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Circuits </a:t>
            </a:r>
          </a:p>
        </p:txBody>
      </p:sp>
    </p:spTree>
    <p:extLst>
      <p:ext uri="{BB962C8B-B14F-4D97-AF65-F5344CB8AC3E}">
        <p14:creationId xmlns:p14="http://schemas.microsoft.com/office/powerpoint/2010/main" val="281090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1AC9-E13D-4E44-B670-6B915F17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162050"/>
            <a:ext cx="3429000" cy="1524000"/>
          </a:xfrm>
        </p:spPr>
        <p:txBody>
          <a:bodyPr/>
          <a:lstStyle/>
          <a:p>
            <a:r>
              <a:rPr lang="en-US" dirty="0"/>
              <a:t>Spot the hazards…</a:t>
            </a:r>
          </a:p>
        </p:txBody>
      </p:sp>
      <p:pic>
        <p:nvPicPr>
          <p:cNvPr id="4" name="Picture 9" descr="A picture containing indoor, jack, sitting, photo&#10;&#10;Description automatically generated">
            <a:extLst>
              <a:ext uri="{FF2B5EF4-FFF2-40B4-BE49-F238E27FC236}">
                <a16:creationId xmlns:a16="http://schemas.microsoft.com/office/drawing/2014/main" id="{2E92A4A7-74A1-714B-B83D-8315B27DB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723900"/>
            <a:ext cx="2984500" cy="2222500"/>
          </a:xfrm>
          <a:prstGeom prst="rect">
            <a:avLst/>
          </a:prstGeom>
        </p:spPr>
      </p:pic>
      <p:pic>
        <p:nvPicPr>
          <p:cNvPr id="5" name="Picture 10" descr="A picture containing person, person, sitting, person&#10;&#10;Description automatically generated">
            <a:extLst>
              <a:ext uri="{FF2B5EF4-FFF2-40B4-BE49-F238E27FC236}">
                <a16:creationId xmlns:a16="http://schemas.microsoft.com/office/drawing/2014/main" id="{0F9FAF16-7C21-B243-B59D-5BAEEB3BF2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0" b="319"/>
          <a:stretch/>
        </p:blipFill>
        <p:spPr>
          <a:xfrm>
            <a:off x="3708400" y="723900"/>
            <a:ext cx="1625600" cy="2222500"/>
          </a:xfrm>
          <a:prstGeom prst="rect">
            <a:avLst/>
          </a:prstGeom>
        </p:spPr>
      </p:pic>
      <p:pic>
        <p:nvPicPr>
          <p:cNvPr id="6" name="Picture 7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918FE8D9-7014-B640-B453-D0B003A52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3022600"/>
            <a:ext cx="4673600" cy="3086100"/>
          </a:xfrm>
          <a:prstGeom prst="rect">
            <a:avLst/>
          </a:prstGeom>
        </p:spPr>
      </p:pic>
      <p:pic>
        <p:nvPicPr>
          <p:cNvPr id="7" name="Picture 6" descr="A picture containing indoor, sitting, table, orange&#10;&#10;Description automatically generated">
            <a:extLst>
              <a:ext uri="{FF2B5EF4-FFF2-40B4-BE49-F238E27FC236}">
                <a16:creationId xmlns:a16="http://schemas.microsoft.com/office/drawing/2014/main" id="{530FBDD3-1C7F-5847-8299-AF6F0D437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00" y="723900"/>
            <a:ext cx="2540000" cy="1676400"/>
          </a:xfrm>
          <a:prstGeom prst="rect">
            <a:avLst/>
          </a:prstGeom>
        </p:spPr>
      </p:pic>
      <p:pic>
        <p:nvPicPr>
          <p:cNvPr id="8" name="Picture 5" descr="A bunch of electronic equipment&#10;&#10;Description automatically generated">
            <a:extLst>
              <a:ext uri="{FF2B5EF4-FFF2-40B4-BE49-F238E27FC236}">
                <a16:creationId xmlns:a16="http://schemas.microsoft.com/office/drawing/2014/main" id="{3282700C-AA8B-1448-B799-8894F5C36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500" y="2463800"/>
            <a:ext cx="2540000" cy="1689100"/>
          </a:xfrm>
          <a:prstGeom prst="rect">
            <a:avLst/>
          </a:prstGeom>
        </p:spPr>
      </p:pic>
      <p:pic>
        <p:nvPicPr>
          <p:cNvPr id="9" name="Picture 8" descr="A child that is standing in the grass&#10;&#10;Description automatically generated">
            <a:extLst>
              <a:ext uri="{FF2B5EF4-FFF2-40B4-BE49-F238E27FC236}">
                <a16:creationId xmlns:a16="http://schemas.microsoft.com/office/drawing/2014/main" id="{AB4DBA7A-F0D1-A943-AB02-1D55F8C11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7500" y="4216400"/>
            <a:ext cx="2540000" cy="18923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5283DA-9800-BE44-A509-B077C99BF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9800" y="2901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2FDF-ED6C-3E42-85ED-66AED445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you will need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01863-4DD3-7E4B-B5BF-D09C21C22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i="1" dirty="0">
                <a:latin typeface="Calibri Light"/>
                <a:cs typeface="Calibri Light"/>
              </a:rPr>
              <a:t>circuit </a:t>
            </a:r>
            <a:r>
              <a:rPr lang="en-GB" dirty="0">
                <a:latin typeface="Calibri Light"/>
                <a:cs typeface="Calibri Light"/>
              </a:rPr>
              <a:t>– the path around which electricity flows. </a:t>
            </a:r>
            <a:endParaRPr lang="en-US" dirty="0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GB" dirty="0">
              <a:latin typeface="Calibri Light"/>
              <a:cs typeface="Calibri" panose="020F0502020204030204"/>
            </a:endParaRPr>
          </a:p>
          <a:p>
            <a:pPr marL="0" indent="0">
              <a:buNone/>
            </a:pPr>
            <a:r>
              <a:rPr lang="en-GB" b="1" i="1" dirty="0">
                <a:latin typeface="Calibri Light"/>
                <a:cs typeface="Calibri" panose="020F0502020204030204"/>
              </a:rPr>
              <a:t>current</a:t>
            </a:r>
            <a:r>
              <a:rPr lang="en-GB" dirty="0">
                <a:latin typeface="Calibri Light"/>
                <a:cs typeface="Calibri" panose="020F0502020204030204"/>
              </a:rPr>
              <a:t> – scientific word for the flow or movement of electricity.</a:t>
            </a:r>
          </a:p>
          <a:p>
            <a:pPr marL="0" indent="0">
              <a:buNone/>
            </a:pPr>
            <a:endParaRPr lang="en-GB" dirty="0">
              <a:latin typeface="Calibri Light"/>
              <a:cs typeface="Calibri" panose="020F0502020204030204"/>
            </a:endParaRPr>
          </a:p>
          <a:p>
            <a:pPr marL="0" indent="0">
              <a:buNone/>
            </a:pPr>
            <a:r>
              <a:rPr lang="en-GB" b="1" i="1" dirty="0">
                <a:latin typeface="Calibri Light"/>
                <a:cs typeface="Calibri" panose="020F0502020204030204"/>
              </a:rPr>
              <a:t>component</a:t>
            </a:r>
            <a:r>
              <a:rPr lang="en-GB" dirty="0">
                <a:latin typeface="Calibri Light"/>
                <a:cs typeface="Calibri" panose="020F0502020204030204"/>
              </a:rPr>
              <a:t> - t</a:t>
            </a:r>
            <a:r>
              <a:rPr lang="en-US" dirty="0">
                <a:latin typeface="Calibri Light"/>
                <a:ea typeface="+mn-lt"/>
                <a:cs typeface="+mn-lt"/>
              </a:rPr>
              <a:t>he parts of electric circuit (e.g. bulb, wire, buzzer)</a:t>
            </a:r>
            <a:endParaRPr lang="en-GB" dirty="0">
              <a:latin typeface="Calibri Light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GB" b="1" i="1" dirty="0">
                <a:latin typeface="Calibri Light"/>
                <a:cs typeface="Calibri Light"/>
              </a:rPr>
              <a:t>cell</a:t>
            </a:r>
            <a:r>
              <a:rPr lang="en-GB" dirty="0">
                <a:latin typeface="Calibri Light"/>
                <a:cs typeface="Calibri Light"/>
              </a:rPr>
              <a:t> – changes chemical energy into electrical energy. </a:t>
            </a:r>
          </a:p>
          <a:p>
            <a:pPr marL="0" indent="0">
              <a:buNone/>
            </a:pPr>
            <a:endParaRPr lang="en-GB" dirty="0">
              <a:latin typeface="Calibri Light"/>
              <a:cs typeface="Calibri"/>
            </a:endParaRPr>
          </a:p>
          <a:p>
            <a:pPr marL="0" indent="0">
              <a:buNone/>
            </a:pPr>
            <a:r>
              <a:rPr lang="en-GB" b="1" i="1" dirty="0">
                <a:latin typeface="Calibri Light"/>
                <a:cs typeface="Calibri" panose="020F0502020204030204"/>
              </a:rPr>
              <a:t>battery</a:t>
            </a:r>
            <a:r>
              <a:rPr lang="en-GB" dirty="0">
                <a:latin typeface="Calibri Light"/>
                <a:cs typeface="Calibri" panose="020F0502020204030204"/>
              </a:rPr>
              <a:t> – one or more cells working together.</a:t>
            </a:r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A6E790-4B67-2D43-B61D-D6804509E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0100" y="20853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527A-411C-E44E-8B07-46913956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the link to watch the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F338-2791-254E-B885-C62B5FDC9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www.bbc.co.uk</a:t>
            </a:r>
            <a:r>
              <a:rPr lang="en-US" dirty="0">
                <a:hlinkClick r:id="rId2"/>
              </a:rPr>
              <a:t>/bitesize/clips/zq3fb9q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2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86EA-2341-C149-882F-355ACF87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262" y="762000"/>
            <a:ext cx="3614737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Have a go at explaining this circuit.</a:t>
            </a:r>
          </a:p>
        </p:txBody>
      </p:sp>
      <p:pic>
        <p:nvPicPr>
          <p:cNvPr id="4" name="Picture 7" descr="A necklace on a white surface&#10;&#10;Description generated with high confidence">
            <a:extLst>
              <a:ext uri="{FF2B5EF4-FFF2-40B4-BE49-F238E27FC236}">
                <a16:creationId xmlns:a16="http://schemas.microsoft.com/office/drawing/2014/main" id="{48AB345A-36CD-B74B-8385-2257E1A0A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869" y="762000"/>
            <a:ext cx="7370408" cy="55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necklace on a white surface&#10;&#10;Description generated with high confidence">
            <a:extLst>
              <a:ext uri="{FF2B5EF4-FFF2-40B4-BE49-F238E27FC236}">
                <a16:creationId xmlns:a16="http://schemas.microsoft.com/office/drawing/2014/main" id="{48AB345A-36CD-B74B-8385-2257E1A0A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5869" y="762000"/>
            <a:ext cx="7370408" cy="5518548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0DE99B-25D0-B64B-8EFD-C530DBA82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6738" y="228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64F98E-EB01-2649-B4C8-B46325235AE7}"/>
              </a:ext>
            </a:extLst>
          </p:cNvPr>
          <p:cNvSpPr txBox="1">
            <a:spLocks/>
          </p:cNvSpPr>
          <p:nvPr/>
        </p:nvSpPr>
        <p:spPr>
          <a:xfrm>
            <a:off x="969833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>Discussion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DE2535-ECC3-D044-BE88-CA95C750FDF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/>
              <a:t>Will this circuit work?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600" dirty="0"/>
              <a:t>Why/why not?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i="1" dirty="0"/>
          </a:p>
        </p:txBody>
      </p:sp>
      <p:pic>
        <p:nvPicPr>
          <p:cNvPr id="6" name="Picture 5" descr="A picture containing kite, hanging, white&#10;&#10;Description generated with very high confidence">
            <a:extLst>
              <a:ext uri="{FF2B5EF4-FFF2-40B4-BE49-F238E27FC236}">
                <a16:creationId xmlns:a16="http://schemas.microsoft.com/office/drawing/2014/main" id="{C77F3B55-18D0-F84F-948E-795ECDA8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48001" y="835096"/>
            <a:ext cx="2997468" cy="49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4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sitting, small, room&#10;&#10;Description automatically generated">
            <a:extLst>
              <a:ext uri="{FF2B5EF4-FFF2-40B4-BE49-F238E27FC236}">
                <a16:creationId xmlns:a16="http://schemas.microsoft.com/office/drawing/2014/main" id="{A903B299-E70A-E049-9E07-12355071B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5044"/>
          <a:stretch/>
        </p:blipFill>
        <p:spPr>
          <a:xfrm>
            <a:off x="802293" y="581511"/>
            <a:ext cx="4841270" cy="59826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25AC6D-FA28-F24B-8610-9F5DACD8D791}"/>
              </a:ext>
            </a:extLst>
          </p:cNvPr>
          <p:cNvSpPr txBox="1"/>
          <p:nvPr/>
        </p:nvSpPr>
        <p:spPr>
          <a:xfrm>
            <a:off x="6829425" y="800100"/>
            <a:ext cx="4286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alkboard" panose="03050602040202020205" pitchFamily="66" charset="77"/>
              </a:rPr>
              <a:t>Which of these circuits will work and why? </a:t>
            </a:r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A1BA93-AF0F-D745-8663-27BB187C6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0030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2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3F2441"/>
      </a:dk2>
      <a:lt2>
        <a:srgbClr val="E8E2E2"/>
      </a:lt2>
      <a:accent1>
        <a:srgbClr val="81A8AB"/>
      </a:accent1>
      <a:accent2>
        <a:srgbClr val="7F9EBA"/>
      </a:accent2>
      <a:accent3>
        <a:srgbClr val="969BC6"/>
      </a:accent3>
      <a:accent4>
        <a:srgbClr val="917FBA"/>
      </a:accent4>
      <a:accent5>
        <a:srgbClr val="B792C4"/>
      </a:accent5>
      <a:accent6>
        <a:srgbClr val="BA7FB1"/>
      </a:accent6>
      <a:hlink>
        <a:srgbClr val="AE6D69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119</Words>
  <Application>Microsoft Macintosh PowerPoint</Application>
  <PresentationFormat>Widescreen</PresentationFormat>
  <Paragraphs>22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Avenir Next LT Pro Light</vt:lpstr>
      <vt:lpstr>Calibri Light</vt:lpstr>
      <vt:lpstr>Chalkboard</vt:lpstr>
      <vt:lpstr>Sitka Subheading</vt:lpstr>
      <vt:lpstr>PebbleVTI</vt:lpstr>
      <vt:lpstr>Circuits </vt:lpstr>
      <vt:lpstr>Spot the hazards…</vt:lpstr>
      <vt:lpstr>Vocabulary you will need today</vt:lpstr>
      <vt:lpstr>Click on the link to watch the video</vt:lpstr>
      <vt:lpstr>Have a go at explaining this circuit.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Circuits </dc:title>
  <dc:creator>G Bishop</dc:creator>
  <cp:lastModifiedBy>G Bishop</cp:lastModifiedBy>
  <cp:revision>2</cp:revision>
  <dcterms:created xsi:type="dcterms:W3CDTF">2021-01-15T11:18:11Z</dcterms:created>
  <dcterms:modified xsi:type="dcterms:W3CDTF">2021-01-15T11:32:37Z</dcterms:modified>
</cp:coreProperties>
</file>