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B73CD1-76DF-4CDC-8190-842643CCF1F5}"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136201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73CD1-76DF-4CDC-8190-842643CCF1F5}"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155087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73CD1-76DF-4CDC-8190-842643CCF1F5}"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352317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73CD1-76DF-4CDC-8190-842643CCF1F5}"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315000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B73CD1-76DF-4CDC-8190-842643CCF1F5}"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40156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B73CD1-76DF-4CDC-8190-842643CCF1F5}"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129965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B73CD1-76DF-4CDC-8190-842643CCF1F5}"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15303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B73CD1-76DF-4CDC-8190-842643CCF1F5}"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46935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73CD1-76DF-4CDC-8190-842643CCF1F5}"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25860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B73CD1-76DF-4CDC-8190-842643CCF1F5}"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392244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B73CD1-76DF-4CDC-8190-842643CCF1F5}"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CB7CB-483B-4216-A800-AA35C0F64DDA}" type="slidenum">
              <a:rPr lang="en-GB" smtClean="0"/>
              <a:t>‹#›</a:t>
            </a:fld>
            <a:endParaRPr lang="en-GB"/>
          </a:p>
        </p:txBody>
      </p:sp>
    </p:spTree>
    <p:extLst>
      <p:ext uri="{BB962C8B-B14F-4D97-AF65-F5344CB8AC3E}">
        <p14:creationId xmlns:p14="http://schemas.microsoft.com/office/powerpoint/2010/main" val="19078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73CD1-76DF-4CDC-8190-842643CCF1F5}"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CB7CB-483B-4216-A800-AA35C0F64DDA}" type="slidenum">
              <a:rPr lang="en-GB" smtClean="0"/>
              <a:t>‹#›</a:t>
            </a:fld>
            <a:endParaRPr lang="en-GB"/>
          </a:p>
        </p:txBody>
      </p:sp>
    </p:spTree>
    <p:extLst>
      <p:ext uri="{BB962C8B-B14F-4D97-AF65-F5344CB8AC3E}">
        <p14:creationId xmlns:p14="http://schemas.microsoft.com/office/powerpoint/2010/main" val="206444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981201" y="1514476"/>
            <a:ext cx="8220075" cy="4881563"/>
          </a:xfrm>
        </p:spPr>
        <p:txBody>
          <a:bodyPr rtlCol="0">
            <a:normAutofit/>
          </a:bodyPr>
          <a:lstStyle/>
          <a:p>
            <a:pPr algn="just">
              <a:defRPr/>
            </a:pPr>
            <a:r>
              <a:rPr lang="en-GB" altLang="en-US" sz="2000" dirty="0">
                <a:latin typeface="Kinetic" panose="00000500000000000000" pitchFamily="50" charset="0"/>
                <a:cs typeface="+mn-cs"/>
              </a:rPr>
              <a:t>Over 90% of Egypt is covered by desert, which was often referred to as the </a:t>
            </a:r>
            <a:r>
              <a:rPr lang="en-GB" altLang="en-US" sz="2000" b="1" dirty="0">
                <a:solidFill>
                  <a:srgbClr val="E4B796"/>
                </a:solidFill>
                <a:latin typeface="Kinetic" panose="00000500000000000000" pitchFamily="50" charset="0"/>
                <a:cs typeface="+mn-cs"/>
              </a:rPr>
              <a:t>Red Land</a:t>
            </a:r>
            <a:r>
              <a:rPr lang="en-GB" altLang="en-US" sz="2000" dirty="0">
                <a:solidFill>
                  <a:srgbClr val="E4B796"/>
                </a:solidFill>
                <a:latin typeface="Kinetic" panose="00000500000000000000" pitchFamily="50" charset="0"/>
                <a:cs typeface="+mn-cs"/>
              </a:rPr>
              <a:t> </a:t>
            </a:r>
            <a:r>
              <a:rPr lang="en-GB" altLang="en-US" sz="2000" dirty="0">
                <a:latin typeface="Kinetic" panose="00000500000000000000" pitchFamily="50" charset="0"/>
                <a:cs typeface="+mn-cs"/>
              </a:rPr>
              <a:t>and was not easily habitable. The River Nile was a major influence on the daily lives of the people. In ancient times, most of the population occupied the area on the banks of the river, the Kemet or Black Land, named after the dark silt that remained when the flood waters receded. This was where the farmers grew their crops.</a:t>
            </a:r>
          </a:p>
        </p:txBody>
      </p:sp>
      <p:sp>
        <p:nvSpPr>
          <p:cNvPr id="17411" name="Title 22"/>
          <p:cNvSpPr>
            <a:spLocks noGrp="1"/>
          </p:cNvSpPr>
          <p:nvPr>
            <p:ph type="title"/>
          </p:nvPr>
        </p:nvSpPr>
        <p:spPr>
          <a:xfrm>
            <a:off x="1981201" y="479426"/>
            <a:ext cx="8220075" cy="993775"/>
          </a:xfrm>
        </p:spPr>
        <p:txBody>
          <a:bodyPr/>
          <a:lstStyle/>
          <a:p>
            <a:pPr eaLnBrk="1" hangingPunct="1"/>
            <a:r>
              <a:rPr lang="en-GB" altLang="en-US" smtClean="0">
                <a:solidFill>
                  <a:schemeClr val="accent2"/>
                </a:solidFill>
                <a:latin typeface="Kinetic" panose="00000500000000000000" pitchFamily="50" charset="0"/>
              </a:rPr>
              <a:t>Ancient Egypt</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3587750"/>
            <a:ext cx="6718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230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981201" y="1514476"/>
            <a:ext cx="8220075" cy="4881563"/>
          </a:xfrm>
        </p:spPr>
        <p:txBody>
          <a:bodyPr rtlCol="0">
            <a:normAutofit/>
          </a:bodyPr>
          <a:lstStyle/>
          <a:p>
            <a:pPr algn="just">
              <a:defRPr/>
            </a:pPr>
            <a:r>
              <a:rPr lang="en-GB" altLang="en-US" sz="2000" dirty="0">
                <a:latin typeface="Kinetic" panose="00000500000000000000" pitchFamily="50" charset="0"/>
                <a:cs typeface="+mn-cs"/>
              </a:rPr>
              <a:t>Today we are going to learn more about the country of Egypt by looking closely at maps of the country and identifying some of the most important landmarks - the cities of Cairo and Luxor, The River Nile, The Valley of the Kings and the Valley of the Queens.</a:t>
            </a:r>
          </a:p>
        </p:txBody>
      </p:sp>
      <p:sp>
        <p:nvSpPr>
          <p:cNvPr id="18435" name="Title 22"/>
          <p:cNvSpPr>
            <a:spLocks noGrp="1"/>
          </p:cNvSpPr>
          <p:nvPr>
            <p:ph type="title"/>
          </p:nvPr>
        </p:nvSpPr>
        <p:spPr>
          <a:xfrm>
            <a:off x="1981201" y="479426"/>
            <a:ext cx="8220075" cy="993775"/>
          </a:xfrm>
        </p:spPr>
        <p:txBody>
          <a:bodyPr/>
          <a:lstStyle/>
          <a:p>
            <a:pPr eaLnBrk="1" hangingPunct="1"/>
            <a:r>
              <a:rPr lang="en-GB" altLang="en-US" smtClean="0">
                <a:solidFill>
                  <a:schemeClr val="accent2"/>
                </a:solidFill>
                <a:latin typeface="Kinetic" panose="00000500000000000000" pitchFamily="50" charset="0"/>
              </a:rPr>
              <a:t>Ancient Egypt Mapping</a:t>
            </a: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2916238"/>
            <a:ext cx="4165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88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981201" y="1514476"/>
            <a:ext cx="8220075" cy="1412875"/>
          </a:xfrm>
        </p:spPr>
        <p:txBody>
          <a:bodyPr rtlCol="0">
            <a:normAutofit/>
          </a:bodyPr>
          <a:lstStyle/>
          <a:p>
            <a:pPr marL="342900" indent="-342900" algn="just">
              <a:spcBef>
                <a:spcPct val="0"/>
              </a:spcBef>
              <a:buFont typeface="Wingdings" panose="05000000000000000000" pitchFamily="2" charset="2"/>
              <a:buChar char="§"/>
              <a:defRPr/>
            </a:pPr>
            <a:r>
              <a:rPr lang="en-GB" altLang="en-US" sz="2400" dirty="0">
                <a:solidFill>
                  <a:schemeClr val="tx1"/>
                </a:solidFill>
                <a:latin typeface="Kinetic" panose="00000500000000000000" pitchFamily="50" charset="0"/>
                <a:cs typeface="+mn-cs"/>
              </a:rPr>
              <a:t>On the blank map of Egypt you have been given, and using the world maps to help you, draw and label The River Nile running north through the country to the Mediterranean Sea. </a:t>
            </a:r>
          </a:p>
          <a:p>
            <a:pPr>
              <a:defRPr/>
            </a:pPr>
            <a:endParaRPr lang="en-GB" altLang="en-US" sz="2400" dirty="0">
              <a:latin typeface="Kinetic" panose="00000500000000000000" pitchFamily="50" charset="0"/>
              <a:cs typeface="+mn-cs"/>
            </a:endParaRPr>
          </a:p>
        </p:txBody>
      </p:sp>
      <p:sp>
        <p:nvSpPr>
          <p:cNvPr id="19459" name="Title 22"/>
          <p:cNvSpPr>
            <a:spLocks noGrp="1"/>
          </p:cNvSpPr>
          <p:nvPr>
            <p:ph type="title"/>
          </p:nvPr>
        </p:nvSpPr>
        <p:spPr>
          <a:xfrm>
            <a:off x="1981201" y="479426"/>
            <a:ext cx="8220075" cy="993775"/>
          </a:xfrm>
        </p:spPr>
        <p:txBody>
          <a:bodyPr/>
          <a:lstStyle/>
          <a:p>
            <a:pPr eaLnBrk="1" hangingPunct="1"/>
            <a:r>
              <a:rPr lang="en-GB" altLang="en-US" smtClean="0">
                <a:solidFill>
                  <a:schemeClr val="accent2"/>
                </a:solidFill>
                <a:latin typeface="Kinetic" panose="00000500000000000000" pitchFamily="50" charset="0"/>
              </a:rPr>
              <a:t>Map of Egypt Labelling Activity</a:t>
            </a:r>
          </a:p>
        </p:txBody>
      </p:sp>
      <p:sp>
        <p:nvSpPr>
          <p:cNvPr id="5" name="Content Placeholder 23"/>
          <p:cNvSpPr>
            <a:spLocks/>
          </p:cNvSpPr>
          <p:nvPr/>
        </p:nvSpPr>
        <p:spPr bwMode="auto">
          <a:xfrm>
            <a:off x="1981201" y="2424113"/>
            <a:ext cx="8220075" cy="889000"/>
          </a:xfrm>
          <a:prstGeom prst="roundRect">
            <a:avLst>
              <a:gd name="adj" fmla="val 18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marL="285750" indent="-285750">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 typeface="Wingdings" panose="05000000000000000000" pitchFamily="2" charset="2"/>
              <a:buChar char="§"/>
            </a:pPr>
            <a:r>
              <a:rPr lang="en-GB" altLang="en-US" dirty="0">
                <a:solidFill>
                  <a:schemeClr val="tx1"/>
                </a:solidFill>
                <a:latin typeface="Kinetic" panose="00000500000000000000" pitchFamily="50" charset="0"/>
                <a:cs typeface="Arial" panose="020B0604020202020204" pitchFamily="34" charset="0"/>
              </a:rPr>
              <a:t>Label two of the major cities: Cairo, in the north, and Luxor, in the south. </a:t>
            </a:r>
          </a:p>
          <a:p>
            <a:pPr eaLnBrk="1" hangingPunct="1">
              <a:lnSpc>
                <a:spcPct val="100000"/>
              </a:lnSpc>
            </a:pPr>
            <a:endParaRPr lang="en-GB" altLang="en-US" dirty="0">
              <a:latin typeface="Kinetic" panose="00000500000000000000" pitchFamily="50" charset="0"/>
              <a:cs typeface="Arial" panose="020B0604020202020204" pitchFamily="34" charset="0"/>
            </a:endParaRPr>
          </a:p>
        </p:txBody>
      </p:sp>
      <p:sp>
        <p:nvSpPr>
          <p:cNvPr id="8" name="Content Placeholder 23"/>
          <p:cNvSpPr>
            <a:spLocks/>
          </p:cNvSpPr>
          <p:nvPr/>
        </p:nvSpPr>
        <p:spPr bwMode="auto">
          <a:xfrm>
            <a:off x="1981201" y="2901951"/>
            <a:ext cx="8220075" cy="1343025"/>
          </a:xfrm>
          <a:prstGeom prst="roundRect">
            <a:avLst>
              <a:gd name="adj" fmla="val 18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marL="285750" indent="-285750">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just" eaLnBrk="1" hangingPunct="1">
              <a:lnSpc>
                <a:spcPct val="100000"/>
              </a:lnSpc>
              <a:spcBef>
                <a:spcPct val="0"/>
              </a:spcBef>
              <a:buFont typeface="Wingdings" panose="05000000000000000000" pitchFamily="2" charset="2"/>
              <a:buChar char="§"/>
            </a:pPr>
            <a:r>
              <a:rPr lang="en-GB" altLang="en-US" dirty="0">
                <a:solidFill>
                  <a:schemeClr val="tx1"/>
                </a:solidFill>
                <a:latin typeface="Kinetic" panose="00000500000000000000" pitchFamily="50" charset="0"/>
                <a:cs typeface="Arial" panose="020B0604020202020204" pitchFamily="34" charset="0"/>
              </a:rPr>
              <a:t>Label The Valley of the Kings, where for nearly 500 years, tombs were constructed for the Pharaohs and Nobles. The Valley of the Kings lies on the West Bank of the Nile.</a:t>
            </a:r>
          </a:p>
        </p:txBody>
      </p:sp>
      <p:sp>
        <p:nvSpPr>
          <p:cNvPr id="9" name="Content Placeholder 23"/>
          <p:cNvSpPr>
            <a:spLocks/>
          </p:cNvSpPr>
          <p:nvPr/>
        </p:nvSpPr>
        <p:spPr bwMode="auto">
          <a:xfrm>
            <a:off x="1981201" y="3851275"/>
            <a:ext cx="8220075" cy="1862138"/>
          </a:xfrm>
          <a:prstGeom prst="roundRect">
            <a:avLst>
              <a:gd name="adj" fmla="val 18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marL="285750" indent="-285750">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 typeface="Wingdings" panose="05000000000000000000" pitchFamily="2" charset="2"/>
              <a:buChar char="§"/>
            </a:pPr>
            <a:r>
              <a:rPr lang="en-GB" altLang="en-US">
                <a:solidFill>
                  <a:schemeClr val="tx1"/>
                </a:solidFill>
                <a:latin typeface="Kinetic" panose="00000500000000000000" pitchFamily="50" charset="0"/>
                <a:cs typeface="Arial" panose="020B0604020202020204" pitchFamily="34" charset="0"/>
              </a:rPr>
              <a:t>Finally, label the Valley of the Queens, where the wives of the Pharaohs, as well as princes, princesses and other members of the nobility, were buried. In ancient times this valley was known as Ta-Set-Neferu, “the place of beauty”, and it is also located on the West Bank, near the Valley of the Kings.</a:t>
            </a:r>
          </a:p>
        </p:txBody>
      </p:sp>
    </p:spTree>
    <p:extLst>
      <p:ext uri="{BB962C8B-B14F-4D97-AF65-F5344CB8AC3E}">
        <p14:creationId xmlns:p14="http://schemas.microsoft.com/office/powerpoint/2010/main" val="2607494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2"/>
          <p:cNvSpPr>
            <a:spLocks noGrp="1"/>
          </p:cNvSpPr>
          <p:nvPr>
            <p:ph type="title"/>
          </p:nvPr>
        </p:nvSpPr>
        <p:spPr>
          <a:xfrm>
            <a:off x="1981201" y="479426"/>
            <a:ext cx="8220075" cy="993775"/>
          </a:xfrm>
        </p:spPr>
        <p:txBody>
          <a:bodyPr/>
          <a:lstStyle/>
          <a:p>
            <a:pPr eaLnBrk="1" hangingPunct="1"/>
            <a:r>
              <a:rPr lang="en-GB" altLang="en-US" smtClean="0">
                <a:solidFill>
                  <a:schemeClr val="accent2"/>
                </a:solidFill>
                <a:latin typeface="Kinetic" panose="00000500000000000000" pitchFamily="50" charset="0"/>
              </a:rPr>
              <a:t>Map of Egypt Labelling Activity</a:t>
            </a: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7938" y="1473201"/>
            <a:ext cx="4546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665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Kinetic</vt:lpstr>
      <vt:lpstr>Wingdings</vt:lpstr>
      <vt:lpstr>Office Theme</vt:lpstr>
      <vt:lpstr>Ancient Egypt</vt:lpstr>
      <vt:lpstr>Ancient Egypt Mapping</vt:lpstr>
      <vt:lpstr>Map of Egypt Labelling Activity</vt:lpstr>
      <vt:lpstr>Map of Egypt Labelling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dc:title>
  <dc:creator>Helen Baldry</dc:creator>
  <cp:lastModifiedBy>Helen Baldry</cp:lastModifiedBy>
  <cp:revision>1</cp:revision>
  <dcterms:created xsi:type="dcterms:W3CDTF">2021-01-06T09:34:37Z</dcterms:created>
  <dcterms:modified xsi:type="dcterms:W3CDTF">2021-01-06T09:34:50Z</dcterms:modified>
</cp:coreProperties>
</file>