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AFDC20-0791-4FF0-BF4D-D4C08F465D0D}"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104647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AFDC20-0791-4FF0-BF4D-D4C08F465D0D}"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360937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AFDC20-0791-4FF0-BF4D-D4C08F465D0D}"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120882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AFDC20-0791-4FF0-BF4D-D4C08F465D0D}"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356841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AFDC20-0791-4FF0-BF4D-D4C08F465D0D}"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406847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AFDC20-0791-4FF0-BF4D-D4C08F465D0D}"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360544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AFDC20-0791-4FF0-BF4D-D4C08F465D0D}" type="datetimeFigureOut">
              <a:rPr lang="en-GB" smtClean="0"/>
              <a:t>13/01/2021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55064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AFDC20-0791-4FF0-BF4D-D4C08F465D0D}" type="datetimeFigureOut">
              <a:rPr lang="en-GB" smtClean="0"/>
              <a:t>13/01/2021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157571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FDC20-0791-4FF0-BF4D-D4C08F465D0D}" type="datetimeFigureOut">
              <a:rPr lang="en-GB" smtClean="0"/>
              <a:t>13/01/2021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85556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AFDC20-0791-4FF0-BF4D-D4C08F465D0D}"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403597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AFDC20-0791-4FF0-BF4D-D4C08F465D0D}"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8B8C8A-6FE4-4586-A565-7CC3166840B5}" type="slidenum">
              <a:rPr lang="en-GB" smtClean="0"/>
              <a:t>‹#›</a:t>
            </a:fld>
            <a:endParaRPr lang="en-GB"/>
          </a:p>
        </p:txBody>
      </p:sp>
    </p:spTree>
    <p:extLst>
      <p:ext uri="{BB962C8B-B14F-4D97-AF65-F5344CB8AC3E}">
        <p14:creationId xmlns:p14="http://schemas.microsoft.com/office/powerpoint/2010/main" val="315229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FDC20-0791-4FF0-BF4D-D4C08F465D0D}" type="datetimeFigureOut">
              <a:rPr lang="en-GB" smtClean="0"/>
              <a:t>13/01/2021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B8C8A-6FE4-4586-A565-7CC3166840B5}" type="slidenum">
              <a:rPr lang="en-GB" smtClean="0"/>
              <a:t>‹#›</a:t>
            </a:fld>
            <a:endParaRPr lang="en-GB"/>
          </a:p>
        </p:txBody>
      </p:sp>
    </p:spTree>
    <p:extLst>
      <p:ext uri="{BB962C8B-B14F-4D97-AF65-F5344CB8AC3E}">
        <p14:creationId xmlns:p14="http://schemas.microsoft.com/office/powerpoint/2010/main" val="202773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Midsummer Night's Dream by Kyla-Nichole on DeviantA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p:cNvSpPr>
            <a:spLocks noGrp="1"/>
          </p:cNvSpPr>
          <p:nvPr>
            <p:ph type="ctrTitle"/>
          </p:nvPr>
        </p:nvSpPr>
        <p:spPr/>
        <p:txBody>
          <a:bodyPr/>
          <a:lstStyle/>
          <a:p>
            <a:r>
              <a:rPr lang="en-GB" dirty="0" smtClean="0">
                <a:solidFill>
                  <a:schemeClr val="bg1"/>
                </a:solidFill>
              </a:rPr>
              <a:t>Act 1 Scene 2</a:t>
            </a:r>
            <a:endParaRPr lang="en-GB" dirty="0">
              <a:solidFill>
                <a:schemeClr val="bg1"/>
              </a:solidFill>
            </a:endParaRPr>
          </a:p>
        </p:txBody>
      </p:sp>
      <p:sp>
        <p:nvSpPr>
          <p:cNvPr id="6" name="Subtitle 5"/>
          <p:cNvSpPr>
            <a:spLocks noGrp="1"/>
          </p:cNvSpPr>
          <p:nvPr>
            <p:ph type="subTitle" idx="1"/>
          </p:nvPr>
        </p:nvSpPr>
        <p:spPr/>
        <p:txBody>
          <a:bodyPr/>
          <a:lstStyle/>
          <a:p>
            <a:r>
              <a:rPr lang="en-GB" dirty="0" smtClean="0">
                <a:solidFill>
                  <a:schemeClr val="bg1"/>
                </a:solidFill>
              </a:rPr>
              <a:t>Lesson 5</a:t>
            </a:r>
            <a:endParaRPr lang="en-GB" dirty="0">
              <a:solidFill>
                <a:schemeClr val="bg1"/>
              </a:solidFill>
            </a:endParaRPr>
          </a:p>
        </p:txBody>
      </p:sp>
    </p:spTree>
    <p:extLst>
      <p:ext uri="{BB962C8B-B14F-4D97-AF65-F5344CB8AC3E}">
        <p14:creationId xmlns:p14="http://schemas.microsoft.com/office/powerpoint/2010/main" val="256856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612" y="261259"/>
            <a:ext cx="11275874" cy="1754326"/>
          </a:xfrm>
          <a:prstGeom prst="rect">
            <a:avLst/>
          </a:prstGeom>
          <a:noFill/>
        </p:spPr>
        <p:txBody>
          <a:bodyPr wrap="square" rtlCol="0">
            <a:spAutoFit/>
          </a:bodyPr>
          <a:lstStyle/>
          <a:p>
            <a:r>
              <a:rPr lang="en-GB" dirty="0" smtClean="0">
                <a:latin typeface="Kinetic" panose="00000500000000000000" pitchFamily="50" charset="0"/>
              </a:rPr>
              <a:t>The Mechanicals are rehearsing the play ‘</a:t>
            </a:r>
            <a:r>
              <a:rPr lang="en-GB" dirty="0" err="1" smtClean="0">
                <a:latin typeface="Kinetic" panose="00000500000000000000" pitchFamily="50" charset="0"/>
              </a:rPr>
              <a:t>Pyramus</a:t>
            </a:r>
            <a:r>
              <a:rPr lang="en-GB" dirty="0" smtClean="0">
                <a:latin typeface="Kinetic" panose="00000500000000000000" pitchFamily="50" charset="0"/>
              </a:rPr>
              <a:t> and Thisbe’ to present to Theseus and Hippolyta on their wedding day.</a:t>
            </a:r>
          </a:p>
          <a:p>
            <a:endParaRPr lang="en-GB" dirty="0">
              <a:latin typeface="Kinetic" panose="00000500000000000000" pitchFamily="50" charset="0"/>
            </a:endParaRPr>
          </a:p>
          <a:p>
            <a:r>
              <a:rPr lang="en-GB" dirty="0" smtClean="0">
                <a:latin typeface="Kinetic" panose="00000500000000000000" pitchFamily="50" charset="0"/>
              </a:rPr>
              <a:t>Your task is to produce a poster advertising the play. Here are some examples of posters to give you an idea. You need to include the title of the play, where it is taking place (you can make this up), who the actors are that will appear in it and a brief description of the story. </a:t>
            </a:r>
            <a:r>
              <a:rPr lang="en-GB" smtClean="0">
                <a:latin typeface="Kinetic" panose="00000500000000000000" pitchFamily="50" charset="0"/>
              </a:rPr>
              <a:t>(There </a:t>
            </a:r>
            <a:r>
              <a:rPr lang="en-GB" dirty="0" smtClean="0">
                <a:latin typeface="Kinetic" panose="00000500000000000000" pitchFamily="50" charset="0"/>
              </a:rPr>
              <a:t>is a brief description of the story on the </a:t>
            </a:r>
            <a:r>
              <a:rPr lang="en-GB" smtClean="0">
                <a:latin typeface="Kinetic" panose="00000500000000000000" pitchFamily="50" charset="0"/>
              </a:rPr>
              <a:t>next slide.)</a:t>
            </a:r>
            <a:endParaRPr lang="en-GB" dirty="0">
              <a:latin typeface="Kinetic" panose="00000500000000000000" pitchFamily="50"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612" y="2517164"/>
            <a:ext cx="2655296" cy="370343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1132" y="2517164"/>
            <a:ext cx="2466343" cy="370625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99486" y="2030849"/>
            <a:ext cx="2286000" cy="3648456"/>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6919" y="2030849"/>
            <a:ext cx="2362202" cy="3708261"/>
          </a:xfrm>
          <a:prstGeom prst="rect">
            <a:avLst/>
          </a:prstGeom>
        </p:spPr>
      </p:pic>
    </p:spTree>
    <p:extLst>
      <p:ext uri="{BB962C8B-B14F-4D97-AF65-F5344CB8AC3E}">
        <p14:creationId xmlns:p14="http://schemas.microsoft.com/office/powerpoint/2010/main" val="190440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7081" y="488778"/>
            <a:ext cx="8498543" cy="5632311"/>
          </a:xfrm>
          <a:prstGeom prst="rect">
            <a:avLst/>
          </a:prstGeom>
          <a:noFill/>
        </p:spPr>
        <p:txBody>
          <a:bodyPr wrap="square" rtlCol="0">
            <a:spAutoFit/>
          </a:bodyPr>
          <a:lstStyle/>
          <a:p>
            <a:pPr algn="just"/>
            <a:r>
              <a:rPr lang="en-GB" sz="2400" i="1" dirty="0" smtClean="0">
                <a:latin typeface="Kinetic" panose="00000500000000000000" pitchFamily="50" charset="0"/>
              </a:rPr>
              <a:t>This is the brief story of the play the Mechanicals are rehearsing.</a:t>
            </a:r>
          </a:p>
          <a:p>
            <a:pPr algn="just"/>
            <a:endParaRPr lang="en-GB" sz="2400" dirty="0" smtClean="0">
              <a:latin typeface="Kinetic" panose="00000500000000000000" pitchFamily="50" charset="0"/>
            </a:endParaRPr>
          </a:p>
          <a:p>
            <a:pPr algn="just"/>
            <a:r>
              <a:rPr lang="en-GB" sz="2400" dirty="0" err="1" smtClean="0">
                <a:latin typeface="Kinetic" panose="00000500000000000000" pitchFamily="50" charset="0"/>
              </a:rPr>
              <a:t>Pyramus</a:t>
            </a:r>
            <a:r>
              <a:rPr lang="en-GB" sz="2400" dirty="0" smtClean="0">
                <a:latin typeface="Kinetic" panose="00000500000000000000" pitchFamily="50" charset="0"/>
              </a:rPr>
              <a:t> and Thisbe are in love but their families hate each other. They whisper to each other through a crack in the wall that separates their houses. They eventually grow tired of this and decide to run away to get married. </a:t>
            </a:r>
          </a:p>
          <a:p>
            <a:pPr algn="just"/>
            <a:endParaRPr lang="en-GB" sz="2400" dirty="0">
              <a:latin typeface="Kinetic" panose="00000500000000000000" pitchFamily="50" charset="0"/>
            </a:endParaRPr>
          </a:p>
          <a:p>
            <a:pPr algn="just"/>
            <a:r>
              <a:rPr lang="en-GB" sz="2400" dirty="0" smtClean="0">
                <a:latin typeface="Kinetic" panose="00000500000000000000" pitchFamily="50" charset="0"/>
              </a:rPr>
              <a:t>They decide to meet under a mulberry tree but when Thisbe arrives she sees a lion with blood around its mouth. Thisbe screams and runs away leaving her shawl behind. </a:t>
            </a:r>
            <a:r>
              <a:rPr lang="en-GB" sz="2400" dirty="0" err="1" smtClean="0">
                <a:latin typeface="Kinetic" panose="00000500000000000000" pitchFamily="50" charset="0"/>
              </a:rPr>
              <a:t>Pyramus</a:t>
            </a:r>
            <a:r>
              <a:rPr lang="en-GB" sz="2400" dirty="0" smtClean="0">
                <a:latin typeface="Kinetic" panose="00000500000000000000" pitchFamily="50" charset="0"/>
              </a:rPr>
              <a:t> arrives later and finds the lion ripping apart the shawl. </a:t>
            </a:r>
          </a:p>
          <a:p>
            <a:pPr algn="just"/>
            <a:endParaRPr lang="en-GB" sz="2400" dirty="0">
              <a:latin typeface="Kinetic" panose="00000500000000000000" pitchFamily="50" charset="0"/>
            </a:endParaRPr>
          </a:p>
          <a:p>
            <a:pPr algn="just"/>
            <a:r>
              <a:rPr lang="en-GB" sz="2400" dirty="0" err="1" smtClean="0">
                <a:latin typeface="Kinetic" panose="00000500000000000000" pitchFamily="50" charset="0"/>
              </a:rPr>
              <a:t>Pyramus</a:t>
            </a:r>
            <a:r>
              <a:rPr lang="en-GB" sz="2400" dirty="0" smtClean="0">
                <a:latin typeface="Kinetic" panose="00000500000000000000" pitchFamily="50" charset="0"/>
              </a:rPr>
              <a:t> thinks Thisbe has been eaten by the lion and stabs himself with his sword. Thisbe later returns and finds </a:t>
            </a:r>
            <a:r>
              <a:rPr lang="en-GB" sz="2400" dirty="0" err="1" smtClean="0">
                <a:latin typeface="Kinetic" panose="00000500000000000000" pitchFamily="50" charset="0"/>
              </a:rPr>
              <a:t>Pyramus</a:t>
            </a:r>
            <a:r>
              <a:rPr lang="en-GB" sz="2400" dirty="0" smtClean="0">
                <a:latin typeface="Kinetic" panose="00000500000000000000" pitchFamily="50" charset="0"/>
              </a:rPr>
              <a:t> is dead and so stabs herself with his sword too. </a:t>
            </a:r>
          </a:p>
        </p:txBody>
      </p:sp>
    </p:spTree>
    <p:extLst>
      <p:ext uri="{BB962C8B-B14F-4D97-AF65-F5344CB8AC3E}">
        <p14:creationId xmlns:p14="http://schemas.microsoft.com/office/powerpoint/2010/main" val="1589808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238</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Kinetic</vt:lpstr>
      <vt:lpstr>Office Theme</vt:lpstr>
      <vt:lpstr>Act 1 Scene 2</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1 Scene 2</dc:title>
  <dc:creator>Helen Baldry</dc:creator>
  <cp:lastModifiedBy>Helen Baldry</cp:lastModifiedBy>
  <cp:revision>4</cp:revision>
  <dcterms:created xsi:type="dcterms:W3CDTF">2021-01-13T14:59:22Z</dcterms:created>
  <dcterms:modified xsi:type="dcterms:W3CDTF">2021-01-13T15:25:05Z</dcterms:modified>
</cp:coreProperties>
</file>