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1" r:id="rId2"/>
    <p:sldId id="314" r:id="rId3"/>
    <p:sldId id="300" r:id="rId4"/>
    <p:sldId id="315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8F958-8595-4730-BB28-683FA225B395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CA8E6-2E2B-4564-B503-7E98E0B0B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72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82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130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13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3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98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62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13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381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44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07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BC71-6C71-452A-9116-22074EC3F077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00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2BC71-6C71-452A-9116-22074EC3F077}" type="datetimeFigureOut">
              <a:rPr lang="en-GB" smtClean="0"/>
              <a:t>08/12/2020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7F46D-8CEB-4A49-A912-8D8F818111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99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94515"/>
            <a:ext cx="91440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02" y="0"/>
            <a:ext cx="4616215" cy="6801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274" y="38646"/>
            <a:ext cx="3211440" cy="681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" y="88315"/>
            <a:ext cx="11665527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0000"/>
                </a:solidFill>
                <a:latin typeface="Arial" panose="020B0604020202020204" pitchFamily="34" charset="0"/>
              </a:rPr>
              <a:t>How does the story make you feel? </a:t>
            </a:r>
            <a:r>
              <a:rPr lang="en-GB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4000" dirty="0">
                <a:solidFill>
                  <a:srgbClr val="000000"/>
                </a:solidFill>
                <a:latin typeface="Arial" panose="020B0604020202020204" pitchFamily="34" charset="0"/>
              </a:rPr>
              <a:t>Which words make you feel that? </a:t>
            </a:r>
            <a:endParaRPr lang="en-GB" sz="4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4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>What do you think will happen next?  What makes you think that? </a:t>
            </a:r>
          </a:p>
          <a:p>
            <a:endParaRPr lang="en-GB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4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4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84466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614" y="315852"/>
            <a:ext cx="1146602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000" dirty="0">
                <a:solidFill>
                  <a:srgbClr val="000000"/>
                </a:solidFill>
                <a:latin typeface="Calibri" panose="020F0502020204030204" pitchFamily="34" charset="0"/>
              </a:rPr>
              <a:t>Ragged- old and torn </a:t>
            </a:r>
            <a:endParaRPr lang="en-GB" sz="4000" dirty="0">
              <a:solidFill>
                <a:srgbClr val="000000"/>
              </a:solidFill>
              <a:latin typeface="&amp;quot"/>
            </a:endParaRPr>
          </a:p>
          <a:p>
            <a:pPr fontAlgn="base"/>
            <a:r>
              <a:rPr lang="en-GB" sz="4000" dirty="0">
                <a:solidFill>
                  <a:srgbClr val="000000"/>
                </a:solidFill>
                <a:latin typeface="Calibri" panose="020F0502020204030204" pitchFamily="34" charset="0"/>
              </a:rPr>
              <a:t>Cobbles-small round stones used to cover roads </a:t>
            </a:r>
            <a:endParaRPr lang="en-GB" sz="4000" dirty="0">
              <a:solidFill>
                <a:srgbClr val="000000"/>
              </a:solidFill>
              <a:latin typeface="&amp;quot"/>
            </a:endParaRPr>
          </a:p>
          <a:p>
            <a:pPr fontAlgn="base"/>
            <a:r>
              <a:rPr lang="en-GB" sz="4000" dirty="0">
                <a:solidFill>
                  <a:srgbClr val="000000"/>
                </a:solidFill>
                <a:latin typeface="Calibri" panose="020F0502020204030204" pitchFamily="34" charset="0"/>
              </a:rPr>
              <a:t>Blizzard-a very bad snow storm with lots of wind </a:t>
            </a:r>
            <a:endParaRPr lang="en-GB" sz="4000" dirty="0">
              <a:solidFill>
                <a:srgbClr val="000000"/>
              </a:solidFill>
              <a:latin typeface="&amp;quot"/>
            </a:endParaRPr>
          </a:p>
          <a:p>
            <a:pPr fontAlgn="base"/>
            <a:r>
              <a:rPr lang="en-GB" sz="4000" dirty="0">
                <a:solidFill>
                  <a:srgbClr val="000000"/>
                </a:solidFill>
                <a:latin typeface="Calibri" panose="020F0502020204030204" pitchFamily="34" charset="0"/>
              </a:rPr>
              <a:t>Waded-walked with difficultly through water or a sticky substance </a:t>
            </a:r>
            <a:endParaRPr lang="en-GB" sz="4000" dirty="0">
              <a:solidFill>
                <a:srgbClr val="000000"/>
              </a:solidFill>
              <a:latin typeface="&amp;quot"/>
            </a:endParaRPr>
          </a:p>
          <a:p>
            <a:pPr fontAlgn="base"/>
            <a:r>
              <a:rPr lang="en-GB" sz="4000" dirty="0">
                <a:solidFill>
                  <a:srgbClr val="000000"/>
                </a:solidFill>
                <a:latin typeface="Calibri" panose="020F0502020204030204" pitchFamily="34" charset="0"/>
              </a:rPr>
              <a:t>Swags- a drooping curve- usually of fabric </a:t>
            </a:r>
            <a:endParaRPr lang="en-GB" sz="4000" dirty="0">
              <a:solidFill>
                <a:srgbClr val="000000"/>
              </a:solidFill>
              <a:latin typeface="&amp;quot"/>
            </a:endParaRPr>
          </a:p>
          <a:p>
            <a:pPr fontAlgn="base"/>
            <a:r>
              <a:rPr lang="en-GB" sz="4000" dirty="0">
                <a:solidFill>
                  <a:srgbClr val="000000"/>
                </a:solidFill>
                <a:latin typeface="Calibri" panose="020F0502020204030204" pitchFamily="34" charset="0"/>
              </a:rPr>
              <a:t>Keener-sharper </a:t>
            </a:r>
            <a:endParaRPr lang="en-GB" sz="4000" dirty="0">
              <a:solidFill>
                <a:srgbClr val="000000"/>
              </a:solidFill>
              <a:latin typeface="&amp;quot"/>
            </a:endParaRPr>
          </a:p>
          <a:p>
            <a:pPr fontAlgn="base"/>
            <a:r>
              <a:rPr lang="en-GB" sz="4000" dirty="0">
                <a:solidFill>
                  <a:srgbClr val="000000"/>
                </a:solidFill>
                <a:latin typeface="Calibri" panose="020F0502020204030204" pitchFamily="34" charset="0"/>
              </a:rPr>
              <a:t>Peasant- a poor person who did not own their own land </a:t>
            </a:r>
            <a:endParaRPr lang="en-GB" sz="4000" dirty="0">
              <a:solidFill>
                <a:srgbClr val="000000"/>
              </a:solidFill>
              <a:latin typeface="&amp;quot"/>
            </a:endParaRPr>
          </a:p>
          <a:p>
            <a:pPr fontAlgn="base"/>
            <a:r>
              <a:rPr lang="en-GB" sz="4000" dirty="0">
                <a:solidFill>
                  <a:srgbClr val="000000"/>
                </a:solidFill>
                <a:latin typeface="Calibri" panose="020F0502020204030204" pitchFamily="34" charset="0"/>
              </a:rPr>
              <a:t>Postern gate- a secret gate to a city. </a:t>
            </a:r>
            <a:endParaRPr lang="en-GB" sz="4000" b="0" i="0" u="none" strike="noStrike" dirty="0">
              <a:solidFill>
                <a:srgbClr val="000000"/>
              </a:solidFill>
              <a:effectLst/>
              <a:latin typeface="&amp;quot"/>
            </a:endParaRPr>
          </a:p>
        </p:txBody>
      </p:sp>
    </p:spTree>
    <p:extLst>
      <p:ext uri="{BB962C8B-B14F-4D97-AF65-F5344CB8AC3E}">
        <p14:creationId xmlns:p14="http://schemas.microsoft.com/office/powerpoint/2010/main" val="909603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80" y="1026"/>
            <a:ext cx="11384008" cy="685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4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12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&amp;quot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Leeming</dc:creator>
  <cp:lastModifiedBy>Caroline Leeming</cp:lastModifiedBy>
  <cp:revision>13</cp:revision>
  <cp:lastPrinted>2020-12-08T07:44:57Z</cp:lastPrinted>
  <dcterms:created xsi:type="dcterms:W3CDTF">2020-12-05T16:00:27Z</dcterms:created>
  <dcterms:modified xsi:type="dcterms:W3CDTF">2020-12-08T19:15:55Z</dcterms:modified>
</cp:coreProperties>
</file>