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9" r:id="rId2"/>
    <p:sldId id="313" r:id="rId3"/>
    <p:sldId id="31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F958-8595-4730-BB28-683FA225B395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A8E6-2E2B-4564-B503-7E98E0B0B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1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8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BC71-6C71-452A-9116-22074EC3F07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9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" y="71739"/>
            <a:ext cx="8699071" cy="526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865" y="-22946"/>
            <a:ext cx="3397136" cy="6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17" y="116208"/>
            <a:ext cx="118705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What do the author use words like siege, grim, grey, grip make you feel</a:t>
            </a:r>
            <a:r>
              <a:rPr lang="en-GB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fontAlgn="base"/>
            <a:r>
              <a:rPr lang="en-GB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  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Why do you think the author chose these words for the first page?  </a:t>
            </a:r>
            <a:endParaRPr lang="en-GB" sz="4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Why do the tables want to dance with the barrels</a:t>
            </a:r>
            <a:r>
              <a:rPr lang="en-GB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fontAlgn="base"/>
            <a:r>
              <a:rPr lang="en-GB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Why do you think the penultimate line is in italics?  </a:t>
            </a:r>
            <a:endParaRPr lang="en-GB" sz="40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409622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3" y="101311"/>
            <a:ext cx="7323513" cy="68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&amp;quot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10</cp:revision>
  <dcterms:created xsi:type="dcterms:W3CDTF">2020-12-05T16:00:27Z</dcterms:created>
  <dcterms:modified xsi:type="dcterms:W3CDTF">2020-12-07T18:48:46Z</dcterms:modified>
</cp:coreProperties>
</file>