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8F958-8595-4730-BB28-683FA225B395}" type="datetimeFigureOut">
              <a:rPr lang="en-GB" smtClean="0"/>
              <a:t>05/12/2020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CA8E6-2E2B-4564-B503-7E98E0B0B61A}" type="slidenum">
              <a:rPr lang="en-GB" smtClean="0"/>
              <a:t>‹#›</a:t>
            </a:fld>
            <a:endParaRPr lang="en-GB"/>
          </a:p>
        </p:txBody>
      </p:sp>
    </p:spTree>
    <p:extLst>
      <p:ext uri="{BB962C8B-B14F-4D97-AF65-F5344CB8AC3E}">
        <p14:creationId xmlns:p14="http://schemas.microsoft.com/office/powerpoint/2010/main" val="308272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aseline="0" dirty="0" smtClean="0"/>
              <a:t>North America</a:t>
            </a:r>
          </a:p>
          <a:p>
            <a:pPr marL="228600" indent="-228600">
              <a:buAutoNum type="arabicPeriod"/>
            </a:pPr>
            <a:r>
              <a:rPr lang="en-GB" baseline="0" dirty="0" smtClean="0"/>
              <a:t>Europe</a:t>
            </a:r>
          </a:p>
          <a:p>
            <a:pPr marL="228600" indent="-228600">
              <a:buAutoNum type="arabicPeriod"/>
            </a:pPr>
            <a:r>
              <a:rPr lang="en-GB" baseline="0" dirty="0" smtClean="0"/>
              <a:t>Northamptonshire </a:t>
            </a:r>
          </a:p>
          <a:p>
            <a:pPr marL="228600" indent="-228600">
              <a:buAutoNum type="arabicPeriod"/>
            </a:pPr>
            <a:r>
              <a:rPr lang="en-GB" baseline="0" dirty="0" smtClean="0"/>
              <a:t>Deciduous forest biome </a:t>
            </a:r>
          </a:p>
          <a:p>
            <a:pPr marL="228600" indent="-228600">
              <a:buAutoNum type="arabicPeriod"/>
            </a:pPr>
            <a:r>
              <a:rPr lang="en-GB" baseline="0" dirty="0" smtClean="0"/>
              <a:t>Cold and temperate </a:t>
            </a:r>
          </a:p>
          <a:p>
            <a:pPr marL="228600" indent="-228600">
              <a:buAutoNum type="arabicPeriod"/>
            </a:pPr>
            <a:endParaRPr lang="en-GB" baseline="0" dirty="0" smtClean="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C4E7CB68-3DD2-4D71-B794-67EC8B45CD6F}" type="slidenum">
              <a:rPr lang="en-GB" smtClean="0"/>
              <a:t>2</a:t>
            </a:fld>
            <a:endParaRPr lang="en-GB"/>
          </a:p>
        </p:txBody>
      </p:sp>
    </p:spTree>
    <p:extLst>
      <p:ext uri="{BB962C8B-B14F-4D97-AF65-F5344CB8AC3E}">
        <p14:creationId xmlns:p14="http://schemas.microsoft.com/office/powerpoint/2010/main" val="1353283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FCDBE3F-7A18-4553-B42B-B5F29CB796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F045D22-8E30-4030-BFEA-61CAB1C90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grey</a:t>
            </a:r>
          </a:p>
        </p:txBody>
      </p:sp>
      <p:sp>
        <p:nvSpPr>
          <p:cNvPr id="37892" name="Slide Number Placeholder 3">
            <a:extLst>
              <a:ext uri="{FF2B5EF4-FFF2-40B4-BE49-F238E27FC236}">
                <a16:creationId xmlns:a16="http://schemas.microsoft.com/office/drawing/2014/main" id="{FF14ECDD-5C1D-4245-843C-E685BCE83F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C9F449A2-44DB-47F3-A98B-40A5AA9B49F4}" type="slidenum">
              <a:rPr lang="en-US" altLang="en-US"/>
              <a:pPr eaLnBrk="1" hangingPunct="1">
                <a:spcBef>
                  <a:spcPct val="0"/>
                </a:spcBef>
              </a:pPr>
              <a:t>15</a:t>
            </a:fld>
            <a:endParaRPr lang="en-US" altLang="en-US"/>
          </a:p>
        </p:txBody>
      </p:sp>
    </p:spTree>
    <p:extLst>
      <p:ext uri="{BB962C8B-B14F-4D97-AF65-F5344CB8AC3E}">
        <p14:creationId xmlns:p14="http://schemas.microsoft.com/office/powerpoint/2010/main" val="341799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1F314FB-7F93-4E54-8492-A13CDCB792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1F50DCC-4CF4-4D0A-BF60-4EEA09742C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orange</a:t>
            </a:r>
          </a:p>
        </p:txBody>
      </p:sp>
      <p:sp>
        <p:nvSpPr>
          <p:cNvPr id="38916" name="Slide Number Placeholder 3">
            <a:extLst>
              <a:ext uri="{FF2B5EF4-FFF2-40B4-BE49-F238E27FC236}">
                <a16:creationId xmlns:a16="http://schemas.microsoft.com/office/drawing/2014/main" id="{AA7008DE-B4F1-4422-868D-2BE3016E4F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4948371-4FBD-4C95-9D85-AF76C3F63D11}" type="slidenum">
              <a:rPr lang="en-US" altLang="en-US"/>
              <a:pPr eaLnBrk="1" hangingPunct="1">
                <a:spcBef>
                  <a:spcPct val="0"/>
                </a:spcBef>
              </a:pPr>
              <a:t>16</a:t>
            </a:fld>
            <a:endParaRPr lang="en-US" altLang="en-US"/>
          </a:p>
        </p:txBody>
      </p:sp>
    </p:spTree>
    <p:extLst>
      <p:ext uri="{BB962C8B-B14F-4D97-AF65-F5344CB8AC3E}">
        <p14:creationId xmlns:p14="http://schemas.microsoft.com/office/powerpoint/2010/main" val="92954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91BA7FB-C4DE-414C-B0E9-55259E17A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D026CB6-1441-4D5B-8D41-FD8E249A6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 like</a:t>
            </a:r>
          </a:p>
        </p:txBody>
      </p:sp>
      <p:sp>
        <p:nvSpPr>
          <p:cNvPr id="39940" name="Slide Number Placeholder 3">
            <a:extLst>
              <a:ext uri="{FF2B5EF4-FFF2-40B4-BE49-F238E27FC236}">
                <a16:creationId xmlns:a16="http://schemas.microsoft.com/office/drawing/2014/main" id="{3C0DD6EE-2BC1-4659-9007-A844FD6E64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54984E4-39C1-4529-BA79-30CBF680CE5F}" type="slidenum">
              <a:rPr lang="en-US" altLang="en-US"/>
              <a:pPr eaLnBrk="1" hangingPunct="1">
                <a:spcBef>
                  <a:spcPct val="0"/>
                </a:spcBef>
              </a:pPr>
              <a:t>18</a:t>
            </a:fld>
            <a:endParaRPr lang="en-US" altLang="en-US"/>
          </a:p>
        </p:txBody>
      </p:sp>
    </p:spTree>
    <p:extLst>
      <p:ext uri="{BB962C8B-B14F-4D97-AF65-F5344CB8AC3E}">
        <p14:creationId xmlns:p14="http://schemas.microsoft.com/office/powerpoint/2010/main" val="2185537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68FB7C5-1A11-45C7-A6AF-5859866C1E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26ED6A0-CEFD-443E-80E6-64AF01C673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I don’t like</a:t>
            </a:r>
          </a:p>
        </p:txBody>
      </p:sp>
      <p:sp>
        <p:nvSpPr>
          <p:cNvPr id="40964" name="Slide Number Placeholder 3">
            <a:extLst>
              <a:ext uri="{FF2B5EF4-FFF2-40B4-BE49-F238E27FC236}">
                <a16:creationId xmlns:a16="http://schemas.microsoft.com/office/drawing/2014/main" id="{6089990E-D3BE-4686-BCFD-9F51CBEB17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74CB6C21-3906-4DCA-A2E8-959ADAE0E7E0}" type="slidenum">
              <a:rPr lang="en-US" altLang="en-US"/>
              <a:pPr eaLnBrk="1" hangingPunct="1">
                <a:spcBef>
                  <a:spcPct val="0"/>
                </a:spcBef>
              </a:pPr>
              <a:t>19</a:t>
            </a:fld>
            <a:endParaRPr lang="en-US" altLang="en-US"/>
          </a:p>
        </p:txBody>
      </p:sp>
    </p:spTree>
    <p:extLst>
      <p:ext uri="{BB962C8B-B14F-4D97-AF65-F5344CB8AC3E}">
        <p14:creationId xmlns:p14="http://schemas.microsoft.com/office/powerpoint/2010/main" val="410517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76575BA-A3B4-444A-AA5D-4C85880F6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D4D32BA-2290-4F89-947B-57C82B83B4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What is your opinion?  Blue  I like   I don’t like</a:t>
            </a:r>
          </a:p>
        </p:txBody>
      </p:sp>
      <p:sp>
        <p:nvSpPr>
          <p:cNvPr id="41988" name="Slide Number Placeholder 3">
            <a:extLst>
              <a:ext uri="{FF2B5EF4-FFF2-40B4-BE49-F238E27FC236}">
                <a16:creationId xmlns:a16="http://schemas.microsoft.com/office/drawing/2014/main" id="{EA0D30B6-2D9D-4A84-ACE7-26982CD4F8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2552D9A-EFA7-4137-A0C7-2D4BE28635FA}" type="slidenum">
              <a:rPr lang="en-US" altLang="en-US"/>
              <a:pPr eaLnBrk="1" hangingPunct="1">
                <a:spcBef>
                  <a:spcPct val="0"/>
                </a:spcBef>
              </a:pPr>
              <a:t>20</a:t>
            </a:fld>
            <a:endParaRPr lang="en-US" altLang="en-US"/>
          </a:p>
        </p:txBody>
      </p:sp>
    </p:spTree>
    <p:extLst>
      <p:ext uri="{BB962C8B-B14F-4D97-AF65-F5344CB8AC3E}">
        <p14:creationId xmlns:p14="http://schemas.microsoft.com/office/powerpoint/2010/main" val="1351800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CCBFA4C-C5CC-43F0-96A2-92EF9C6571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95D69335-B500-4750-A5AB-0DD870BDC1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Red   grey    blue    pink</a:t>
            </a:r>
          </a:p>
        </p:txBody>
      </p:sp>
      <p:sp>
        <p:nvSpPr>
          <p:cNvPr id="43012" name="Slide Number Placeholder 3">
            <a:extLst>
              <a:ext uri="{FF2B5EF4-FFF2-40B4-BE49-F238E27FC236}">
                <a16:creationId xmlns:a16="http://schemas.microsoft.com/office/drawing/2014/main" id="{27EF6C17-186C-401D-8906-ECD34F925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0D965D61-793A-4D5A-95F6-8B088D7B456B}" type="slidenum">
              <a:rPr lang="en-US" altLang="en-US"/>
              <a:pPr eaLnBrk="1" hangingPunct="1">
                <a:spcBef>
                  <a:spcPct val="0"/>
                </a:spcBef>
              </a:pPr>
              <a:t>22</a:t>
            </a:fld>
            <a:endParaRPr lang="en-US" altLang="en-US"/>
          </a:p>
        </p:txBody>
      </p:sp>
    </p:spTree>
    <p:extLst>
      <p:ext uri="{BB962C8B-B14F-4D97-AF65-F5344CB8AC3E}">
        <p14:creationId xmlns:p14="http://schemas.microsoft.com/office/powerpoint/2010/main" val="296671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9648602-C01F-4BF5-A699-31C6D315CF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2B57038-ED82-4DB3-87EE-8889FF2D6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red  I like    I don’t like</a:t>
            </a:r>
          </a:p>
        </p:txBody>
      </p:sp>
      <p:sp>
        <p:nvSpPr>
          <p:cNvPr id="44036" name="Slide Number Placeholder 3">
            <a:extLst>
              <a:ext uri="{FF2B5EF4-FFF2-40B4-BE49-F238E27FC236}">
                <a16:creationId xmlns:a16="http://schemas.microsoft.com/office/drawing/2014/main" id="{ED6CC297-0121-4721-A72B-9A6FE414F6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FF60642-F7A1-4569-AF51-C1621062A926}"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2707250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E7233ED-A5D9-4691-A439-4F31F05A5D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7E94F0E-1902-4470-92C7-8F8161E15F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Green I like    I don’t like</a:t>
            </a:r>
          </a:p>
        </p:txBody>
      </p:sp>
      <p:sp>
        <p:nvSpPr>
          <p:cNvPr id="45060" name="Slide Number Placeholder 3">
            <a:extLst>
              <a:ext uri="{FF2B5EF4-FFF2-40B4-BE49-F238E27FC236}">
                <a16:creationId xmlns:a16="http://schemas.microsoft.com/office/drawing/2014/main" id="{885AB2E0-393F-4BDE-8424-ED75B3CE5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E0E9F9F-1863-4E6F-B353-14BA4008E8DD}" type="slidenum">
              <a:rPr lang="en-US" altLang="en-US"/>
              <a:pPr eaLnBrk="1" hangingPunct="1">
                <a:spcBef>
                  <a:spcPct val="0"/>
                </a:spcBef>
              </a:pPr>
              <a:t>24</a:t>
            </a:fld>
            <a:endParaRPr lang="en-US" altLang="en-US"/>
          </a:p>
        </p:txBody>
      </p:sp>
    </p:spTree>
    <p:extLst>
      <p:ext uri="{BB962C8B-B14F-4D97-AF65-F5344CB8AC3E}">
        <p14:creationId xmlns:p14="http://schemas.microsoft.com/office/powerpoint/2010/main" val="67136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FC8365E-4CE1-4CAB-A4DB-112EEBA5FD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566953D-3376-48A9-A536-381E17E359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yellow  I like    I don’t like</a:t>
            </a:r>
          </a:p>
        </p:txBody>
      </p:sp>
      <p:sp>
        <p:nvSpPr>
          <p:cNvPr id="46084" name="Slide Number Placeholder 3">
            <a:extLst>
              <a:ext uri="{FF2B5EF4-FFF2-40B4-BE49-F238E27FC236}">
                <a16:creationId xmlns:a16="http://schemas.microsoft.com/office/drawing/2014/main" id="{5E6C5B6A-D5ED-45BA-A76F-9DE8E50326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A105082-A1BB-41DC-9361-3E497BF4A50B}" type="slidenum">
              <a:rPr lang="en-US" altLang="en-US"/>
              <a:pPr eaLnBrk="1" hangingPunct="1">
                <a:spcBef>
                  <a:spcPct val="0"/>
                </a:spcBef>
              </a:pPr>
              <a:t>25</a:t>
            </a:fld>
            <a:endParaRPr lang="en-US" altLang="en-US"/>
          </a:p>
        </p:txBody>
      </p:sp>
    </p:spTree>
    <p:extLst>
      <p:ext uri="{BB962C8B-B14F-4D97-AF65-F5344CB8AC3E}">
        <p14:creationId xmlns:p14="http://schemas.microsoft.com/office/powerpoint/2010/main" val="90445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8108ED1-4A17-4ABF-9745-320536406F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E57F924-1691-4899-9415-F8074F05A9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Pink I like    I don’t like</a:t>
            </a:r>
          </a:p>
        </p:txBody>
      </p:sp>
      <p:sp>
        <p:nvSpPr>
          <p:cNvPr id="47108" name="Slide Number Placeholder 3">
            <a:extLst>
              <a:ext uri="{FF2B5EF4-FFF2-40B4-BE49-F238E27FC236}">
                <a16:creationId xmlns:a16="http://schemas.microsoft.com/office/drawing/2014/main" id="{F46536B3-1EA6-4BC4-84D1-493C7751B5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CEE2285F-B831-4D2B-BFEC-F37581A89F7C}" type="slidenum">
              <a:rPr lang="en-US" altLang="en-US"/>
              <a:pPr eaLnBrk="1" hangingPunct="1">
                <a:spcBef>
                  <a:spcPct val="0"/>
                </a:spcBef>
              </a:pPr>
              <a:t>26</a:t>
            </a:fld>
            <a:endParaRPr lang="en-US" altLang="en-US"/>
          </a:p>
        </p:txBody>
      </p:sp>
    </p:spTree>
    <p:extLst>
      <p:ext uri="{BB962C8B-B14F-4D97-AF65-F5344CB8AC3E}">
        <p14:creationId xmlns:p14="http://schemas.microsoft.com/office/powerpoint/2010/main" val="279826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399725E-E425-4422-BDC0-F18B78B643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91D694B-40F1-4568-AB70-A788D5C8A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The colours.</a:t>
            </a:r>
          </a:p>
        </p:txBody>
      </p:sp>
      <p:sp>
        <p:nvSpPr>
          <p:cNvPr id="29700" name="Slide Number Placeholder 3">
            <a:extLst>
              <a:ext uri="{FF2B5EF4-FFF2-40B4-BE49-F238E27FC236}">
                <a16:creationId xmlns:a16="http://schemas.microsoft.com/office/drawing/2014/main" id="{DBD346D0-A94B-4F64-B5C3-BA3998F5A8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9C7FE8F-737A-48BB-A69A-BCA772E7DE80}" type="slidenum">
              <a:rPr lang="en-US" altLang="en-US"/>
              <a:pPr eaLnBrk="1" hangingPunct="1">
                <a:spcBef>
                  <a:spcPct val="0"/>
                </a:spcBef>
              </a:pPr>
              <a:t>7</a:t>
            </a:fld>
            <a:endParaRPr lang="en-US" altLang="en-US"/>
          </a:p>
        </p:txBody>
      </p:sp>
    </p:spTree>
    <p:extLst>
      <p:ext uri="{BB962C8B-B14F-4D97-AF65-F5344CB8AC3E}">
        <p14:creationId xmlns:p14="http://schemas.microsoft.com/office/powerpoint/2010/main" val="304866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1C1C611-305D-4D12-B653-4E14946ABC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E1F10E1E-87B3-4F29-990E-F0F1FD05BE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Brown  I like    I don’t like</a:t>
            </a:r>
          </a:p>
        </p:txBody>
      </p:sp>
      <p:sp>
        <p:nvSpPr>
          <p:cNvPr id="48132" name="Slide Number Placeholder 3">
            <a:extLst>
              <a:ext uri="{FF2B5EF4-FFF2-40B4-BE49-F238E27FC236}">
                <a16:creationId xmlns:a16="http://schemas.microsoft.com/office/drawing/2014/main" id="{406706D0-71FB-4A2C-A1B7-B71C6D50C3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32AAA79A-2F16-454A-A5B1-9617785E7E3D}" type="slidenum">
              <a:rPr lang="en-US" altLang="en-US"/>
              <a:pPr eaLnBrk="1" hangingPunct="1">
                <a:spcBef>
                  <a:spcPct val="0"/>
                </a:spcBef>
              </a:pPr>
              <a:t>27</a:t>
            </a:fld>
            <a:endParaRPr lang="en-US" altLang="en-US"/>
          </a:p>
        </p:txBody>
      </p:sp>
    </p:spTree>
    <p:extLst>
      <p:ext uri="{BB962C8B-B14F-4D97-AF65-F5344CB8AC3E}">
        <p14:creationId xmlns:p14="http://schemas.microsoft.com/office/powerpoint/2010/main" val="3205063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98710D5-3288-4094-90D4-BB67EEE18F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6C21153F-1739-4504-AE30-DF39071BC9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Grey  I like    I don’t like</a:t>
            </a:r>
          </a:p>
        </p:txBody>
      </p:sp>
      <p:sp>
        <p:nvSpPr>
          <p:cNvPr id="49156" name="Slide Number Placeholder 3">
            <a:extLst>
              <a:ext uri="{FF2B5EF4-FFF2-40B4-BE49-F238E27FC236}">
                <a16:creationId xmlns:a16="http://schemas.microsoft.com/office/drawing/2014/main" id="{D67F790A-AFA6-4296-A5D6-AE22F01045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861EFB54-8DCF-4E9D-875B-6C5AD8813B10}" type="slidenum">
              <a:rPr lang="en-US" altLang="en-US"/>
              <a:pPr eaLnBrk="1" hangingPunct="1">
                <a:spcBef>
                  <a:spcPct val="0"/>
                </a:spcBef>
              </a:pPr>
              <a:t>28</a:t>
            </a:fld>
            <a:endParaRPr lang="en-US" altLang="en-US"/>
          </a:p>
        </p:txBody>
      </p:sp>
    </p:spTree>
    <p:extLst>
      <p:ext uri="{BB962C8B-B14F-4D97-AF65-F5344CB8AC3E}">
        <p14:creationId xmlns:p14="http://schemas.microsoft.com/office/powerpoint/2010/main" val="148673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E86C432-541D-413E-AB55-080C6B43B6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43D1F4AB-7578-49A2-8BAF-525C7B8E0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Here is a painting by the Spanish artist, Mir</a:t>
            </a:r>
            <a:r>
              <a:rPr lang="en-US" altLang="en-US">
                <a:latin typeface="Comic Sans MS" panose="030F0702030302020204" pitchFamily="66" charset="0"/>
                <a:ea typeface="ＭＳ Ｐゴシック" panose="020B0600070205080204" pitchFamily="34" charset="-128"/>
              </a:rPr>
              <a:t>ó.  What colours do you see?</a:t>
            </a:r>
            <a:endParaRPr lang="en-US" altLang="en-US">
              <a:ea typeface="ＭＳ Ｐゴシック" panose="020B0600070205080204" pitchFamily="34" charset="-128"/>
            </a:endParaRPr>
          </a:p>
        </p:txBody>
      </p:sp>
      <p:sp>
        <p:nvSpPr>
          <p:cNvPr id="50180" name="Slide Number Placeholder 3">
            <a:extLst>
              <a:ext uri="{FF2B5EF4-FFF2-40B4-BE49-F238E27FC236}">
                <a16:creationId xmlns:a16="http://schemas.microsoft.com/office/drawing/2014/main" id="{63A347E9-AD7F-4A87-B786-50821FA5F0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8C3BDFDF-F373-445F-9F1B-A8D631D942BC}" type="slidenum">
              <a:rPr lang="en-US" altLang="en-US"/>
              <a:pPr eaLnBrk="1" hangingPunct="1">
                <a:spcBef>
                  <a:spcPct val="0"/>
                </a:spcBef>
              </a:pPr>
              <a:t>29</a:t>
            </a:fld>
            <a:endParaRPr lang="en-US" altLang="en-US"/>
          </a:p>
        </p:txBody>
      </p:sp>
    </p:spTree>
    <p:extLst>
      <p:ext uri="{BB962C8B-B14F-4D97-AF65-F5344CB8AC3E}">
        <p14:creationId xmlns:p14="http://schemas.microsoft.com/office/powerpoint/2010/main" val="1435540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5FBCB3-DE63-45AE-859E-3E09E98C7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C956154C-CE40-49EA-99C6-C9E4320AC6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I like    I don’t like</a:t>
            </a:r>
          </a:p>
        </p:txBody>
      </p:sp>
      <p:sp>
        <p:nvSpPr>
          <p:cNvPr id="51204" name="Slide Number Placeholder 3">
            <a:extLst>
              <a:ext uri="{FF2B5EF4-FFF2-40B4-BE49-F238E27FC236}">
                <a16:creationId xmlns:a16="http://schemas.microsoft.com/office/drawing/2014/main" id="{2E3CCEAD-C7F2-4DB4-9438-A13E8777DE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62B75A9F-C1D2-4ADC-9707-4327C3AC0882}" type="slidenum">
              <a:rPr lang="en-US" altLang="en-US"/>
              <a:pPr eaLnBrk="1" hangingPunct="1">
                <a:spcBef>
                  <a:spcPct val="0"/>
                </a:spcBef>
              </a:pPr>
              <a:t>30</a:t>
            </a:fld>
            <a:endParaRPr lang="en-US" altLang="en-US"/>
          </a:p>
        </p:txBody>
      </p:sp>
    </p:spTree>
    <p:extLst>
      <p:ext uri="{BB962C8B-B14F-4D97-AF65-F5344CB8AC3E}">
        <p14:creationId xmlns:p14="http://schemas.microsoft.com/office/powerpoint/2010/main" val="45867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F55622B-441E-4BA1-80DA-446A3CD333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692D80A8-E47D-4F8F-BDE6-17292D3ED5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Here is another painting by the Spanish artist, Mir</a:t>
            </a:r>
            <a:r>
              <a:rPr lang="en-US" altLang="en-US">
                <a:latin typeface="Comic Sans MS" panose="030F0702030302020204" pitchFamily="66" charset="0"/>
                <a:ea typeface="ＭＳ Ｐゴシック" panose="020B0600070205080204" pitchFamily="34" charset="-128"/>
              </a:rPr>
              <a:t>ó.  What colours do you see?</a:t>
            </a: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191EA38C-2914-4881-B191-A59D5B9FA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64D98351-3D84-45CD-B95E-390E3A311C99}" type="slidenum">
              <a:rPr lang="en-US" altLang="en-US"/>
              <a:pPr eaLnBrk="1" hangingPunct="1">
                <a:spcBef>
                  <a:spcPct val="0"/>
                </a:spcBef>
              </a:pPr>
              <a:t>31</a:t>
            </a:fld>
            <a:endParaRPr lang="en-US" altLang="en-US"/>
          </a:p>
        </p:txBody>
      </p:sp>
    </p:spTree>
    <p:extLst>
      <p:ext uri="{BB962C8B-B14F-4D97-AF65-F5344CB8AC3E}">
        <p14:creationId xmlns:p14="http://schemas.microsoft.com/office/powerpoint/2010/main" val="309297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3CA19A15-055F-401F-AFC2-3C12A10C51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75DA56D-0C38-48AA-A0E6-48A440DDB2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your opinion?  I like    I don’t like</a:t>
            </a:r>
          </a:p>
        </p:txBody>
      </p:sp>
      <p:sp>
        <p:nvSpPr>
          <p:cNvPr id="53252" name="Slide Number Placeholder 3">
            <a:extLst>
              <a:ext uri="{FF2B5EF4-FFF2-40B4-BE49-F238E27FC236}">
                <a16:creationId xmlns:a16="http://schemas.microsoft.com/office/drawing/2014/main" id="{E2558DBB-6AFF-4C66-B3EE-99A2A37F10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AADE81CE-89AD-46DB-88DA-6B9B9677583C}" type="slidenum">
              <a:rPr lang="en-US" altLang="en-US"/>
              <a:pPr eaLnBrk="1" hangingPunct="1">
                <a:spcBef>
                  <a:spcPct val="0"/>
                </a:spcBef>
              </a:pPr>
              <a:t>32</a:t>
            </a:fld>
            <a:endParaRPr lang="en-US" altLang="en-US"/>
          </a:p>
        </p:txBody>
      </p:sp>
    </p:spTree>
    <p:extLst>
      <p:ext uri="{BB962C8B-B14F-4D97-AF65-F5344CB8AC3E}">
        <p14:creationId xmlns:p14="http://schemas.microsoft.com/office/powerpoint/2010/main" val="3841011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31840C5-B733-4B3A-BE64-1ADE31AA03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DC16F1E-4BC3-4E02-9AE9-53A3B3BFEC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blue</a:t>
            </a:r>
          </a:p>
        </p:txBody>
      </p:sp>
      <p:sp>
        <p:nvSpPr>
          <p:cNvPr id="30724" name="Slide Number Placeholder 3">
            <a:extLst>
              <a:ext uri="{FF2B5EF4-FFF2-40B4-BE49-F238E27FC236}">
                <a16:creationId xmlns:a16="http://schemas.microsoft.com/office/drawing/2014/main" id="{1A054238-9B14-442C-B7C1-9F6A082750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2F614B30-A549-4480-809D-AA832413F3D5}" type="slidenum">
              <a:rPr lang="en-US" altLang="en-US"/>
              <a:pPr eaLnBrk="1" hangingPunct="1">
                <a:spcBef>
                  <a:spcPct val="0"/>
                </a:spcBef>
              </a:pPr>
              <a:t>8</a:t>
            </a:fld>
            <a:endParaRPr lang="en-US" altLang="en-US"/>
          </a:p>
        </p:txBody>
      </p:sp>
    </p:spTree>
    <p:extLst>
      <p:ext uri="{BB962C8B-B14F-4D97-AF65-F5344CB8AC3E}">
        <p14:creationId xmlns:p14="http://schemas.microsoft.com/office/powerpoint/2010/main" val="59413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7BAED0D-EF29-476E-89F9-A59D2D78BC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A195E24-F46C-4424-9A70-D244E548A0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red</a:t>
            </a:r>
          </a:p>
        </p:txBody>
      </p:sp>
      <p:sp>
        <p:nvSpPr>
          <p:cNvPr id="31748" name="Slide Number Placeholder 3">
            <a:extLst>
              <a:ext uri="{FF2B5EF4-FFF2-40B4-BE49-F238E27FC236}">
                <a16:creationId xmlns:a16="http://schemas.microsoft.com/office/drawing/2014/main" id="{C4864754-40F8-4762-A979-1959E1914A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8F5A45E4-90DF-4203-AB6C-57AD146388C2}" type="slidenum">
              <a:rPr lang="en-US" altLang="en-US"/>
              <a:pPr eaLnBrk="1" hangingPunct="1">
                <a:spcBef>
                  <a:spcPct val="0"/>
                </a:spcBef>
              </a:pPr>
              <a:t>9</a:t>
            </a:fld>
            <a:endParaRPr lang="en-US" altLang="en-US"/>
          </a:p>
        </p:txBody>
      </p:sp>
    </p:spTree>
    <p:extLst>
      <p:ext uri="{BB962C8B-B14F-4D97-AF65-F5344CB8AC3E}">
        <p14:creationId xmlns:p14="http://schemas.microsoft.com/office/powerpoint/2010/main" val="2381646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812B7A6F-3F33-4FFF-9460-892EC0360B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ECC2D20-86BD-4D56-A803-C03602CC02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yellow</a:t>
            </a:r>
          </a:p>
        </p:txBody>
      </p:sp>
      <p:sp>
        <p:nvSpPr>
          <p:cNvPr id="32772" name="Slide Number Placeholder 3">
            <a:extLst>
              <a:ext uri="{FF2B5EF4-FFF2-40B4-BE49-F238E27FC236}">
                <a16:creationId xmlns:a16="http://schemas.microsoft.com/office/drawing/2014/main" id="{6DAA683A-FC96-46B8-83A6-4CC7FB26F8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7BAC6A3D-80B2-4388-A89E-BAE1D13CF6F1}" type="slidenum">
              <a:rPr lang="en-US" altLang="en-US"/>
              <a:pPr eaLnBrk="1" hangingPunct="1">
                <a:spcBef>
                  <a:spcPct val="0"/>
                </a:spcBef>
              </a:pPr>
              <a:t>10</a:t>
            </a:fld>
            <a:endParaRPr lang="en-US" altLang="en-US"/>
          </a:p>
        </p:txBody>
      </p:sp>
    </p:spTree>
    <p:extLst>
      <p:ext uri="{BB962C8B-B14F-4D97-AF65-F5344CB8AC3E}">
        <p14:creationId xmlns:p14="http://schemas.microsoft.com/office/powerpoint/2010/main" val="161783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23F45BB-267A-4DB8-A0D7-57B8B48CB8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CADFF93-9585-4EFE-AC40-72D1A79F5D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green</a:t>
            </a:r>
          </a:p>
        </p:txBody>
      </p:sp>
      <p:sp>
        <p:nvSpPr>
          <p:cNvPr id="33796" name="Slide Number Placeholder 3">
            <a:extLst>
              <a:ext uri="{FF2B5EF4-FFF2-40B4-BE49-F238E27FC236}">
                <a16:creationId xmlns:a16="http://schemas.microsoft.com/office/drawing/2014/main" id="{DB95CA94-778A-4B6F-BE67-0200B46FEA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767C9C4-1478-4CEE-BAFB-EF0F463CE448}"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3405808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AE15903-B8DF-4491-B23A-9922984427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48C4839-0AA6-4D53-93D1-299975D0FC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pink</a:t>
            </a:r>
          </a:p>
        </p:txBody>
      </p:sp>
      <p:sp>
        <p:nvSpPr>
          <p:cNvPr id="34820" name="Slide Number Placeholder 3">
            <a:extLst>
              <a:ext uri="{FF2B5EF4-FFF2-40B4-BE49-F238E27FC236}">
                <a16:creationId xmlns:a16="http://schemas.microsoft.com/office/drawing/2014/main" id="{65CE6FD6-FE0D-4A8B-AE9A-5D7BE00EA1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5BAF74D-00B8-40B8-9FA0-37D2580D3B64}" type="slidenum">
              <a:rPr lang="en-US" altLang="en-US"/>
              <a:pPr eaLnBrk="1" hangingPunct="1">
                <a:spcBef>
                  <a:spcPct val="0"/>
                </a:spcBef>
              </a:pPr>
              <a:t>12</a:t>
            </a:fld>
            <a:endParaRPr lang="en-US" altLang="en-US"/>
          </a:p>
        </p:txBody>
      </p:sp>
    </p:spTree>
    <p:extLst>
      <p:ext uri="{BB962C8B-B14F-4D97-AF65-F5344CB8AC3E}">
        <p14:creationId xmlns:p14="http://schemas.microsoft.com/office/powerpoint/2010/main" val="299788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80B64E7-6FDD-49DC-9DA4-101B02438A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83070F4-A01C-48FA-B3D4-9547422AE7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brown</a:t>
            </a:r>
          </a:p>
        </p:txBody>
      </p:sp>
      <p:sp>
        <p:nvSpPr>
          <p:cNvPr id="35844" name="Slide Number Placeholder 3">
            <a:extLst>
              <a:ext uri="{FF2B5EF4-FFF2-40B4-BE49-F238E27FC236}">
                <a16:creationId xmlns:a16="http://schemas.microsoft.com/office/drawing/2014/main" id="{E530961B-60DC-4BA0-BEFA-A3F8A9473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3443F7FA-1BFC-4AA5-A278-8F634B924AFE}"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1981481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9E5E935-297D-4A2F-8FBF-9D9E37A2D4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AB5F7FC2-361D-470F-B1F4-395AAAADFB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orange</a:t>
            </a:r>
          </a:p>
        </p:txBody>
      </p:sp>
      <p:sp>
        <p:nvSpPr>
          <p:cNvPr id="36868" name="Slide Number Placeholder 3">
            <a:extLst>
              <a:ext uri="{FF2B5EF4-FFF2-40B4-BE49-F238E27FC236}">
                <a16:creationId xmlns:a16="http://schemas.microsoft.com/office/drawing/2014/main" id="{A60ABA18-5AA5-4B00-99F1-D1B9EC63B7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9DE3C8D9-EEF8-4FF6-B39D-AFE20B1CB2DE}" type="slidenum">
              <a:rPr lang="en-US" altLang="en-US"/>
              <a:pPr eaLnBrk="1" hangingPunct="1">
                <a:spcBef>
                  <a:spcPct val="0"/>
                </a:spcBef>
              </a:pPr>
              <a:t>14</a:t>
            </a:fld>
            <a:endParaRPr lang="en-US" altLang="en-US"/>
          </a:p>
        </p:txBody>
      </p:sp>
    </p:spTree>
    <p:extLst>
      <p:ext uri="{BB962C8B-B14F-4D97-AF65-F5344CB8AC3E}">
        <p14:creationId xmlns:p14="http://schemas.microsoft.com/office/powerpoint/2010/main" val="258555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F02BC71-6C71-452A-9116-22074EC3F077}" type="datetimeFigureOut">
              <a:rPr lang="en-GB" smtClean="0"/>
              <a:t>05/12/2020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303082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02BC71-6C71-452A-9116-22074EC3F077}" type="datetimeFigureOut">
              <a:rPr lang="en-GB" smtClean="0"/>
              <a:t>05/12/2020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402913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02BC71-6C71-452A-9116-22074EC3F077}" type="datetimeFigureOut">
              <a:rPr lang="en-GB" smtClean="0"/>
              <a:t>05/12/2020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189831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02BC71-6C71-452A-9116-22074EC3F077}" type="datetimeFigureOut">
              <a:rPr lang="en-GB" smtClean="0"/>
              <a:t>05/12/2020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168798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02BC71-6C71-452A-9116-22074EC3F077}" type="datetimeFigureOut">
              <a:rPr lang="en-GB" smtClean="0"/>
              <a:t>05/12/2020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346316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F02BC71-6C71-452A-9116-22074EC3F077}" type="datetimeFigureOut">
              <a:rPr lang="en-GB" smtClean="0"/>
              <a:t>05/12/2020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2012623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F02BC71-6C71-452A-9116-22074EC3F077}" type="datetimeFigureOut">
              <a:rPr lang="en-GB" smtClean="0"/>
              <a:t>05/12/2020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31461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F02BC71-6C71-452A-9116-22074EC3F077}" type="datetimeFigureOut">
              <a:rPr lang="en-GB" smtClean="0"/>
              <a:t>05/12/2020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74538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2BC71-6C71-452A-9116-22074EC3F077}" type="datetimeFigureOut">
              <a:rPr lang="en-GB" smtClean="0"/>
              <a:t>05/12/2020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406844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02BC71-6C71-452A-9116-22074EC3F077}" type="datetimeFigureOut">
              <a:rPr lang="en-GB" smtClean="0"/>
              <a:t>05/12/2020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249107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02BC71-6C71-452A-9116-22074EC3F077}" type="datetimeFigureOut">
              <a:rPr lang="en-GB" smtClean="0"/>
              <a:t>05/12/2020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57F46D-8CEB-4A49-A912-8D8F81811140}" type="slidenum">
              <a:rPr lang="en-GB" smtClean="0"/>
              <a:t>‹#›</a:t>
            </a:fld>
            <a:endParaRPr lang="en-GB"/>
          </a:p>
        </p:txBody>
      </p:sp>
    </p:spTree>
    <p:extLst>
      <p:ext uri="{BB962C8B-B14F-4D97-AF65-F5344CB8AC3E}">
        <p14:creationId xmlns:p14="http://schemas.microsoft.com/office/powerpoint/2010/main" val="246000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2BC71-6C71-452A-9116-22074EC3F077}" type="datetimeFigureOut">
              <a:rPr lang="en-GB" smtClean="0"/>
              <a:t>05/12/2020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7F46D-8CEB-4A49-A912-8D8F81811140}" type="slidenum">
              <a:rPr lang="en-GB" smtClean="0"/>
              <a:t>‹#›</a:t>
            </a:fld>
            <a:endParaRPr lang="en-GB"/>
          </a:p>
        </p:txBody>
      </p:sp>
    </p:spTree>
    <p:extLst>
      <p:ext uri="{BB962C8B-B14F-4D97-AF65-F5344CB8AC3E}">
        <p14:creationId xmlns:p14="http://schemas.microsoft.com/office/powerpoint/2010/main" val="3058997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6.bin"/><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7.bin"/><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8.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audio" Target="../media/audio9.bin"/></Relationships>
</file>

<file path=ppt/slides/_rels/slide15.xml.rels><?xml version="1.0" encoding="UTF-8" standalone="yes"?>
<Relationships xmlns="http://schemas.openxmlformats.org/package/2006/relationships"><Relationship Id="rId3" Type="http://schemas.openxmlformats.org/officeDocument/2006/relationships/audio" Target="../media/audio10.bin"/><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1.bin"/><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2.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4.bin"/><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audio" Target="../media/audio13.wav"/><Relationship Id="rId4" Type="http://schemas.openxmlformats.org/officeDocument/2006/relationships/audio" Target="../media/audio12.bin"/></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5.wav"/><Relationship Id="rId1" Type="http://schemas.openxmlformats.org/officeDocument/2006/relationships/slideLayout" Target="../slideLayouts/slideLayout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22.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audio" Target="../media/audio16.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18.wav"/><Relationship Id="rId5" Type="http://schemas.openxmlformats.org/officeDocument/2006/relationships/audio" Target="../media/audio15.wav"/><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audio" Target="../media/audio19.bin"/><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audio" Target="../media/audio13.wav"/><Relationship Id="rId4" Type="http://schemas.openxmlformats.org/officeDocument/2006/relationships/audio" Target="../media/audio20.bin"/></Relationships>
</file>

<file path=ppt/slides/_rels/slide24.xml.rels><?xml version="1.0" encoding="UTF-8" standalone="yes"?>
<Relationships xmlns="http://schemas.openxmlformats.org/package/2006/relationships"><Relationship Id="rId3" Type="http://schemas.openxmlformats.org/officeDocument/2006/relationships/audio" Target="../media/audio19.bin"/><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audio" Target="../media/audio19.bin"/><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audio" Target="../media/audio19.bin"/><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audio" Target="../media/audio14.bin"/><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audio" Target="../media/audio14.bin"/><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audio" Target="../media/audio21.bin"/><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audio" Target="../media/audio22.bin"/></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9.bin"/><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audio" Target="../media/audio13.wav"/><Relationship Id="rId4" Type="http://schemas.openxmlformats.org/officeDocument/2006/relationships/audio" Target="../media/audio20.bin"/></Relationships>
</file>

<file path=ppt/slides/_rels/slide31.xml.rels><?xml version="1.0" encoding="UTF-8" standalone="yes"?>
<Relationships xmlns="http://schemas.openxmlformats.org/package/2006/relationships"><Relationship Id="rId3" Type="http://schemas.openxmlformats.org/officeDocument/2006/relationships/audio" Target="../media/audio23.bin"/><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audio" Target="../media/audio22.bin"/></Relationships>
</file>

<file path=ppt/slides/_rels/slide32.xml.rels><?xml version="1.0" encoding="UTF-8" standalone="yes"?>
<Relationships xmlns="http://schemas.openxmlformats.org/package/2006/relationships"><Relationship Id="rId3" Type="http://schemas.openxmlformats.org/officeDocument/2006/relationships/audio" Target="../media/audio19.bin"/><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159661"/>
            <a:ext cx="10515600" cy="2852737"/>
          </a:xfrm>
        </p:spPr>
        <p:txBody>
          <a:bodyPr/>
          <a:lstStyle/>
          <a:p>
            <a:r>
              <a:rPr lang="en-GB"/>
              <a:t>Lesson 5  </a:t>
            </a:r>
          </a:p>
        </p:txBody>
      </p:sp>
      <p:sp>
        <p:nvSpPr>
          <p:cNvPr id="3" name="Text Placeholder 2"/>
          <p:cNvSpPr>
            <a:spLocks noGrp="1"/>
          </p:cNvSpPr>
          <p:nvPr>
            <p:ph type="body" idx="1"/>
          </p:nvPr>
        </p:nvSpPr>
        <p:spPr>
          <a:xfrm>
            <a:off x="831850" y="4139398"/>
            <a:ext cx="10515600" cy="1500187"/>
          </a:xfrm>
        </p:spPr>
        <p:txBody>
          <a:bodyPr vert="horz" lIns="91440" tIns="45720" rIns="91440" bIns="45720" rtlCol="0" anchor="t">
            <a:normAutofit/>
          </a:bodyPr>
          <a:lstStyle/>
          <a:p>
            <a:r>
              <a:rPr lang="en-GB" sz="3600">
                <a:solidFill>
                  <a:schemeClr val="tx1"/>
                </a:solidFill>
                <a:ea typeface="+mn-lt"/>
                <a:cs typeface="+mn-lt"/>
              </a:rPr>
              <a:t>Why have people settled in Northampton?</a:t>
            </a:r>
          </a:p>
        </p:txBody>
      </p:sp>
      <p:pic>
        <p:nvPicPr>
          <p:cNvPr id="5" name="Picture 4">
            <a:extLst>
              <a:ext uri="{FF2B5EF4-FFF2-40B4-BE49-F238E27FC236}">
                <a16:creationId xmlns:a16="http://schemas.microsoft.com/office/drawing/2014/main" id="{EFDD17ED-9DC7-4FB6-B53D-7C2C9E538EAA}"/>
              </a:ext>
            </a:extLst>
          </p:cNvPr>
          <p:cNvPicPr>
            <a:picLocks noChangeAspect="1"/>
          </p:cNvPicPr>
          <p:nvPr/>
        </p:nvPicPr>
        <p:blipFill rotWithShape="1">
          <a:blip r:embed="rId2"/>
          <a:srcRect l="15535" t="10188" r="17992" b="16278"/>
          <a:stretch/>
        </p:blipFill>
        <p:spPr>
          <a:xfrm>
            <a:off x="10449463" y="5766586"/>
            <a:ext cx="1325880" cy="900129"/>
          </a:xfrm>
          <a:prstGeom prst="rect">
            <a:avLst/>
          </a:prstGeom>
        </p:spPr>
      </p:pic>
      <p:sp>
        <p:nvSpPr>
          <p:cNvPr id="7" name="Footer Placeholder 3"/>
          <p:cNvSpPr>
            <a:spLocks noGrp="1"/>
          </p:cNvSpPr>
          <p:nvPr>
            <p:ph type="ftr" sz="quarter" idx="11"/>
          </p:nvPr>
        </p:nvSpPr>
        <p:spPr>
          <a:xfrm>
            <a:off x="3962400" y="6356350"/>
            <a:ext cx="4191000" cy="365125"/>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375016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11452CA-F7EA-4980-9F28-99F241588C40}"/>
              </a:ext>
            </a:extLst>
          </p:cNvPr>
          <p:cNvSpPr>
            <a:spLocks noChangeArrowheads="1"/>
          </p:cNvSpPr>
          <p:nvPr/>
        </p:nvSpPr>
        <p:spPr bwMode="auto">
          <a:xfrm>
            <a:off x="3708401" y="519114"/>
            <a:ext cx="4519613" cy="4383087"/>
          </a:xfrm>
          <a:prstGeom prst="ellipse">
            <a:avLst/>
          </a:prstGeom>
          <a:solidFill>
            <a:srgbClr val="FFFF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1BEC0915-15CF-45F5-A022-D9611C10C558}"/>
              </a:ext>
            </a:extLst>
          </p:cNvPr>
          <p:cNvSpPr txBox="1">
            <a:spLocks noChangeArrowheads="1"/>
          </p:cNvSpPr>
          <p:nvPr/>
        </p:nvSpPr>
        <p:spPr bwMode="auto">
          <a:xfrm>
            <a:off x="4719639"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amarillo</a:t>
            </a:r>
          </a:p>
        </p:txBody>
      </p:sp>
    </p:spTree>
    <p:extLst>
      <p:ext uri="{BB962C8B-B14F-4D97-AF65-F5344CB8AC3E}">
        <p14:creationId xmlns:p14="http://schemas.microsoft.com/office/powerpoint/2010/main" val="2981401253"/>
      </p:ext>
    </p:extLst>
  </p:cSld>
  <p:clrMapOvr>
    <a:masterClrMapping/>
  </p:clrMapOvr>
  <p:transition>
    <p:sndAc>
      <p:stSnd>
        <p:snd r:embed="rId3" name="15.4.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BE0D64-7AF2-4808-B311-B34527299065}"/>
              </a:ext>
            </a:extLst>
          </p:cNvPr>
          <p:cNvSpPr>
            <a:spLocks noChangeArrowheads="1"/>
          </p:cNvSpPr>
          <p:nvPr/>
        </p:nvSpPr>
        <p:spPr bwMode="auto">
          <a:xfrm>
            <a:off x="3708401" y="519114"/>
            <a:ext cx="4519613" cy="4383087"/>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A7216036-8ED7-4873-8CAA-B3DC8969675F}"/>
              </a:ext>
            </a:extLst>
          </p:cNvPr>
          <p:cNvSpPr txBox="1">
            <a:spLocks noChangeArrowheads="1"/>
          </p:cNvSpPr>
          <p:nvPr/>
        </p:nvSpPr>
        <p:spPr bwMode="auto">
          <a:xfrm>
            <a:off x="4984750" y="5376863"/>
            <a:ext cx="42052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verde</a:t>
            </a:r>
          </a:p>
        </p:txBody>
      </p:sp>
    </p:spTree>
    <p:extLst>
      <p:ext uri="{BB962C8B-B14F-4D97-AF65-F5344CB8AC3E}">
        <p14:creationId xmlns:p14="http://schemas.microsoft.com/office/powerpoint/2010/main" val="1631233214"/>
      </p:ext>
    </p:extLst>
  </p:cSld>
  <p:clrMapOvr>
    <a:masterClrMapping/>
  </p:clrMapOvr>
  <p:transition>
    <p:sndAc>
      <p:stSnd>
        <p:snd r:embed="rId3" name="15.5.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CF4E8EC-14C9-42A2-8B3E-6130429822DA}"/>
              </a:ext>
            </a:extLst>
          </p:cNvPr>
          <p:cNvSpPr>
            <a:spLocks noChangeArrowheads="1"/>
          </p:cNvSpPr>
          <p:nvPr/>
        </p:nvSpPr>
        <p:spPr bwMode="auto">
          <a:xfrm>
            <a:off x="3708401" y="519114"/>
            <a:ext cx="4519613" cy="4383087"/>
          </a:xfrm>
          <a:prstGeom prst="ellipse">
            <a:avLst/>
          </a:prstGeom>
          <a:solidFill>
            <a:srgbClr val="FF6FC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0FBAA9E5-BE09-4494-B057-3D1ABCB3DD42}"/>
              </a:ext>
            </a:extLst>
          </p:cNvPr>
          <p:cNvSpPr txBox="1">
            <a:spLocks noChangeArrowheads="1"/>
          </p:cNvSpPr>
          <p:nvPr/>
        </p:nvSpPr>
        <p:spPr bwMode="auto">
          <a:xfrm>
            <a:off x="5160964"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rosa</a:t>
            </a:r>
          </a:p>
        </p:txBody>
      </p:sp>
    </p:spTree>
    <p:extLst>
      <p:ext uri="{BB962C8B-B14F-4D97-AF65-F5344CB8AC3E}">
        <p14:creationId xmlns:p14="http://schemas.microsoft.com/office/powerpoint/2010/main" val="3666406525"/>
      </p:ext>
    </p:extLst>
  </p:cSld>
  <p:clrMapOvr>
    <a:masterClrMapping/>
  </p:clrMapOvr>
  <p:transition>
    <p:sndAc>
      <p:stSnd>
        <p:snd r:embed="rId3" name="15.6.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72A3EB9-6C0F-4F71-BDD0-0E7CB489881F}"/>
              </a:ext>
            </a:extLst>
          </p:cNvPr>
          <p:cNvSpPr>
            <a:spLocks noChangeArrowheads="1"/>
          </p:cNvSpPr>
          <p:nvPr/>
        </p:nvSpPr>
        <p:spPr bwMode="auto">
          <a:xfrm>
            <a:off x="3708401" y="519114"/>
            <a:ext cx="4519613" cy="4383087"/>
          </a:xfrm>
          <a:prstGeom prst="ellipse">
            <a:avLst/>
          </a:prstGeom>
          <a:solidFill>
            <a:srgbClr val="804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74500047-4C1A-473B-8782-D80D4248E8FD}"/>
              </a:ext>
            </a:extLst>
          </p:cNvPr>
          <p:cNvSpPr txBox="1">
            <a:spLocks noChangeArrowheads="1"/>
          </p:cNvSpPr>
          <p:nvPr/>
        </p:nvSpPr>
        <p:spPr bwMode="auto">
          <a:xfrm>
            <a:off x="4867275" y="5340350"/>
            <a:ext cx="4205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marrón</a:t>
            </a:r>
          </a:p>
        </p:txBody>
      </p:sp>
    </p:spTree>
    <p:extLst>
      <p:ext uri="{BB962C8B-B14F-4D97-AF65-F5344CB8AC3E}">
        <p14:creationId xmlns:p14="http://schemas.microsoft.com/office/powerpoint/2010/main" val="3328214811"/>
      </p:ext>
    </p:extLst>
  </p:cSld>
  <p:clrMapOvr>
    <a:masterClrMapping/>
  </p:clrMapOvr>
  <p:transition>
    <p:sndAc>
      <p:stSnd>
        <p:snd r:embed="rId3" name="15.7.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2E42045-0C6E-4C93-A52D-1F9A60842CEE}"/>
              </a:ext>
            </a:extLst>
          </p:cNvPr>
          <p:cNvSpPr>
            <a:spLocks noChangeArrowheads="1"/>
          </p:cNvSpPr>
          <p:nvPr/>
        </p:nvSpPr>
        <p:spPr bwMode="auto">
          <a:xfrm>
            <a:off x="3943351" y="519114"/>
            <a:ext cx="4519613" cy="4383087"/>
          </a:xfrm>
          <a:prstGeom prst="ellipse">
            <a:avLst/>
          </a:prstGeom>
          <a:solidFill>
            <a:srgbClr val="00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49DD3DDE-19E1-4694-BF6F-E6C1FF643B89}"/>
              </a:ext>
            </a:extLst>
          </p:cNvPr>
          <p:cNvSpPr txBox="1">
            <a:spLocks noChangeArrowheads="1"/>
          </p:cNvSpPr>
          <p:nvPr/>
        </p:nvSpPr>
        <p:spPr bwMode="auto">
          <a:xfrm>
            <a:off x="5048251" y="5340350"/>
            <a:ext cx="5275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negro</a:t>
            </a:r>
          </a:p>
        </p:txBody>
      </p:sp>
    </p:spTree>
    <p:extLst>
      <p:ext uri="{BB962C8B-B14F-4D97-AF65-F5344CB8AC3E}">
        <p14:creationId xmlns:p14="http://schemas.microsoft.com/office/powerpoint/2010/main" val="871950766"/>
      </p:ext>
    </p:extLst>
  </p:cSld>
  <p:clrMapOvr>
    <a:masterClrMapping/>
  </p:clrMapOvr>
  <p:transition>
    <p:sndAc>
      <p:stSnd>
        <p:snd r:embed="rId3" name="negro.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negro.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7070F17-199B-46AC-A5CE-C1FFD88CDF32}"/>
              </a:ext>
            </a:extLst>
          </p:cNvPr>
          <p:cNvSpPr>
            <a:spLocks noChangeArrowheads="1"/>
          </p:cNvSpPr>
          <p:nvPr/>
        </p:nvSpPr>
        <p:spPr bwMode="auto">
          <a:xfrm>
            <a:off x="3943351" y="519114"/>
            <a:ext cx="4519613" cy="4383087"/>
          </a:xfrm>
          <a:prstGeom prst="ellipse">
            <a:avLst/>
          </a:prstGeom>
          <a:solidFill>
            <a:srgbClr val="7F7F7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C6FE5A1E-506F-4BCE-9081-932C5B088EEC}"/>
              </a:ext>
            </a:extLst>
          </p:cNvPr>
          <p:cNvSpPr txBox="1">
            <a:spLocks noChangeArrowheads="1"/>
          </p:cNvSpPr>
          <p:nvPr/>
        </p:nvSpPr>
        <p:spPr bwMode="auto">
          <a:xfrm>
            <a:off x="5210176" y="5340350"/>
            <a:ext cx="4206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gris</a:t>
            </a:r>
          </a:p>
        </p:txBody>
      </p:sp>
    </p:spTree>
    <p:extLst>
      <p:ext uri="{BB962C8B-B14F-4D97-AF65-F5344CB8AC3E}">
        <p14:creationId xmlns:p14="http://schemas.microsoft.com/office/powerpoint/2010/main" val="1634563649"/>
      </p:ext>
    </p:extLst>
  </p:cSld>
  <p:clrMapOvr>
    <a:masterClrMapping/>
  </p:clrMapOvr>
  <p:transition>
    <p:sndAc>
      <p:stSnd>
        <p:snd r:embed="rId3" name="15.8.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9CEB5E5-6AA2-413D-A1DA-422CC32C1A41}"/>
              </a:ext>
            </a:extLst>
          </p:cNvPr>
          <p:cNvSpPr>
            <a:spLocks noChangeArrowheads="1"/>
          </p:cNvSpPr>
          <p:nvPr/>
        </p:nvSpPr>
        <p:spPr bwMode="auto">
          <a:xfrm>
            <a:off x="3943351" y="519114"/>
            <a:ext cx="4519613" cy="4383087"/>
          </a:xfrm>
          <a:prstGeom prst="ellipse">
            <a:avLst/>
          </a:prstGeom>
          <a:solidFill>
            <a:srgbClr val="FF66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B56A1DB3-F5C4-40E2-87AB-C7A55B27C24F}"/>
              </a:ext>
            </a:extLst>
          </p:cNvPr>
          <p:cNvSpPr txBox="1">
            <a:spLocks noChangeArrowheads="1"/>
          </p:cNvSpPr>
          <p:nvPr/>
        </p:nvSpPr>
        <p:spPr bwMode="auto">
          <a:xfrm>
            <a:off x="5126038" y="5340350"/>
            <a:ext cx="527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naranja</a:t>
            </a:r>
          </a:p>
        </p:txBody>
      </p:sp>
    </p:spTree>
    <p:extLst>
      <p:ext uri="{BB962C8B-B14F-4D97-AF65-F5344CB8AC3E}">
        <p14:creationId xmlns:p14="http://schemas.microsoft.com/office/powerpoint/2010/main" val="4245121386"/>
      </p:ext>
    </p:extLst>
  </p:cSld>
  <p:clrMapOvr>
    <a:masterClrMapping/>
  </p:clrMapOvr>
  <p:transition>
    <p:sndAc>
      <p:stSnd>
        <p:snd r:embed="rId3" name="15.9.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Rectangle 19">
            <a:extLst>
              <a:ext uri="{FF2B5EF4-FFF2-40B4-BE49-F238E27FC236}">
                <a16:creationId xmlns:a16="http://schemas.microsoft.com/office/drawing/2014/main" id="{55FBBFF5-059F-40EC-8F22-03DCADA46756}"/>
              </a:ext>
            </a:extLst>
          </p:cNvPr>
          <p:cNvSpPr>
            <a:spLocks noChangeArrowheads="1"/>
          </p:cNvSpPr>
          <p:nvPr/>
        </p:nvSpPr>
        <p:spPr bwMode="auto">
          <a:xfrm>
            <a:off x="7319963" y="3068638"/>
            <a:ext cx="863600" cy="792162"/>
          </a:xfrm>
          <a:prstGeom prst="rect">
            <a:avLst/>
          </a:prstGeom>
          <a:solidFill>
            <a:srgbClr val="F1F107"/>
          </a:solidFill>
          <a:ln w="9525">
            <a:solidFill>
              <a:schemeClr val="tx1"/>
            </a:solidFill>
            <a:miter lim="800000"/>
            <a:headEnd/>
            <a:tailEnd/>
          </a:ln>
          <a:effectLst/>
        </p:spPr>
        <p:txBody>
          <a:bodyPr wrap="none" anchor="ctr"/>
          <a:lstStyle/>
          <a:p>
            <a:pPr>
              <a:defRPr/>
            </a:pPr>
            <a:endParaRPr lang="en-US"/>
          </a:p>
        </p:txBody>
      </p:sp>
      <p:sp>
        <p:nvSpPr>
          <p:cNvPr id="12291" name="Rectangle 17">
            <a:extLst>
              <a:ext uri="{FF2B5EF4-FFF2-40B4-BE49-F238E27FC236}">
                <a16:creationId xmlns:a16="http://schemas.microsoft.com/office/drawing/2014/main" id="{B806FED9-B39B-42B8-9EE0-D36066FB13D7}"/>
              </a:ext>
            </a:extLst>
          </p:cNvPr>
          <p:cNvSpPr>
            <a:spLocks noChangeArrowheads="1"/>
          </p:cNvSpPr>
          <p:nvPr/>
        </p:nvSpPr>
        <p:spPr bwMode="auto">
          <a:xfrm>
            <a:off x="5664200" y="3068638"/>
            <a:ext cx="863600" cy="792162"/>
          </a:xfrm>
          <a:prstGeom prst="rect">
            <a:avLst/>
          </a:prstGeom>
          <a:solidFill>
            <a:srgbClr val="804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066" name="Rectangle 18">
            <a:extLst>
              <a:ext uri="{FF2B5EF4-FFF2-40B4-BE49-F238E27FC236}">
                <a16:creationId xmlns:a16="http://schemas.microsoft.com/office/drawing/2014/main" id="{F3C45E0C-5FB0-4786-AD45-6B023FDD2261}"/>
              </a:ext>
            </a:extLst>
          </p:cNvPr>
          <p:cNvSpPr>
            <a:spLocks noChangeArrowheads="1"/>
          </p:cNvSpPr>
          <p:nvPr/>
        </p:nvSpPr>
        <p:spPr bwMode="auto">
          <a:xfrm>
            <a:off x="3863975" y="3068638"/>
            <a:ext cx="863600" cy="792162"/>
          </a:xfrm>
          <a:prstGeom prst="rect">
            <a:avLst/>
          </a:prstGeom>
          <a:solidFill>
            <a:schemeClr val="bg1">
              <a:lumMod val="50000"/>
            </a:schemeClr>
          </a:solidFill>
          <a:ln w="9525">
            <a:solidFill>
              <a:schemeClr val="tx1"/>
            </a:solidFill>
            <a:miter lim="800000"/>
            <a:headEnd/>
            <a:tailEnd/>
          </a:ln>
          <a:effectLst/>
        </p:spPr>
        <p:txBody>
          <a:bodyPr wrap="none" anchor="ctr"/>
          <a:lstStyle/>
          <a:p>
            <a:pPr algn="ctr">
              <a:defRPr/>
            </a:pPr>
            <a:endParaRPr lang="en-US"/>
          </a:p>
        </p:txBody>
      </p:sp>
      <p:sp>
        <p:nvSpPr>
          <p:cNvPr id="2068" name="Rectangle 20">
            <a:extLst>
              <a:ext uri="{FF2B5EF4-FFF2-40B4-BE49-F238E27FC236}">
                <a16:creationId xmlns:a16="http://schemas.microsoft.com/office/drawing/2014/main" id="{9C352EC9-A008-4D30-BF01-2725AD3D51EB}"/>
              </a:ext>
            </a:extLst>
          </p:cNvPr>
          <p:cNvSpPr>
            <a:spLocks noChangeArrowheads="1"/>
          </p:cNvSpPr>
          <p:nvPr/>
        </p:nvSpPr>
        <p:spPr bwMode="auto">
          <a:xfrm>
            <a:off x="7319963" y="1484313"/>
            <a:ext cx="863600" cy="792162"/>
          </a:xfrm>
          <a:prstGeom prst="rect">
            <a:avLst/>
          </a:prstGeom>
          <a:solidFill>
            <a:srgbClr val="2BB935"/>
          </a:solidFill>
          <a:ln w="9525">
            <a:solidFill>
              <a:schemeClr val="tx1"/>
            </a:solidFill>
            <a:miter lim="800000"/>
            <a:headEnd/>
            <a:tailEnd/>
          </a:ln>
          <a:effectLst/>
        </p:spPr>
        <p:txBody>
          <a:bodyPr wrap="none" anchor="ctr"/>
          <a:lstStyle/>
          <a:p>
            <a:pPr>
              <a:defRPr/>
            </a:pPr>
            <a:endParaRPr lang="en-US"/>
          </a:p>
        </p:txBody>
      </p:sp>
      <p:sp>
        <p:nvSpPr>
          <p:cNvPr id="12294" name="Rectangle 16">
            <a:extLst>
              <a:ext uri="{FF2B5EF4-FFF2-40B4-BE49-F238E27FC236}">
                <a16:creationId xmlns:a16="http://schemas.microsoft.com/office/drawing/2014/main" id="{1F736CD7-5992-46A4-96B2-7740C97BB15A}"/>
              </a:ext>
            </a:extLst>
          </p:cNvPr>
          <p:cNvSpPr>
            <a:spLocks noChangeArrowheads="1"/>
          </p:cNvSpPr>
          <p:nvPr/>
        </p:nvSpPr>
        <p:spPr bwMode="auto">
          <a:xfrm>
            <a:off x="5591175" y="1484313"/>
            <a:ext cx="863600" cy="792162"/>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063" name="Rectangle 15">
            <a:extLst>
              <a:ext uri="{FF2B5EF4-FFF2-40B4-BE49-F238E27FC236}">
                <a16:creationId xmlns:a16="http://schemas.microsoft.com/office/drawing/2014/main" id="{6B86C5CC-ECD7-48CC-A443-F39229CCB2B4}"/>
              </a:ext>
            </a:extLst>
          </p:cNvPr>
          <p:cNvSpPr>
            <a:spLocks noChangeArrowheads="1"/>
          </p:cNvSpPr>
          <p:nvPr/>
        </p:nvSpPr>
        <p:spPr bwMode="auto">
          <a:xfrm>
            <a:off x="3863975" y="1484313"/>
            <a:ext cx="863600" cy="792162"/>
          </a:xfrm>
          <a:prstGeom prst="rect">
            <a:avLst/>
          </a:prstGeom>
          <a:solidFill>
            <a:srgbClr val="F1330D"/>
          </a:solidFill>
          <a:ln w="9525">
            <a:solidFill>
              <a:schemeClr val="tx1"/>
            </a:solidFill>
            <a:miter lim="800000"/>
            <a:headEnd/>
            <a:tailEnd/>
          </a:ln>
          <a:effectLst/>
        </p:spPr>
        <p:txBody>
          <a:bodyPr wrap="none" anchor="ctr"/>
          <a:lstStyle/>
          <a:p>
            <a:pPr>
              <a:defRPr/>
            </a:pPr>
            <a:endParaRPr lang="en-US"/>
          </a:p>
        </p:txBody>
      </p:sp>
      <p:sp>
        <p:nvSpPr>
          <p:cNvPr id="2052" name="Rectangle 4">
            <a:extLst>
              <a:ext uri="{FF2B5EF4-FFF2-40B4-BE49-F238E27FC236}">
                <a16:creationId xmlns:a16="http://schemas.microsoft.com/office/drawing/2014/main" id="{21F6C525-37AA-412E-BAFB-5DDCEE08E142}"/>
              </a:ext>
            </a:extLst>
          </p:cNvPr>
          <p:cNvSpPr>
            <a:spLocks noChangeArrowheads="1"/>
          </p:cNvSpPr>
          <p:nvPr/>
        </p:nvSpPr>
        <p:spPr bwMode="auto">
          <a:xfrm>
            <a:off x="1524000" y="4149726"/>
            <a:ext cx="9144000" cy="2708275"/>
          </a:xfrm>
          <a:prstGeom prst="rect">
            <a:avLst/>
          </a:prstGeom>
          <a:solidFill>
            <a:srgbClr val="66FF33"/>
          </a:solidFill>
          <a:ln>
            <a:noFill/>
          </a:ln>
          <a:effectLst/>
        </p:spPr>
        <p:txBody>
          <a:bodyPr wrap="none" anchor="ctr"/>
          <a:lstStyle/>
          <a:p>
            <a:pPr algn="ctr">
              <a:defRPr/>
            </a:pPr>
            <a:endParaRPr lang="en-US"/>
          </a:p>
        </p:txBody>
      </p:sp>
      <p:sp>
        <p:nvSpPr>
          <p:cNvPr id="2060" name="Line 12">
            <a:extLst>
              <a:ext uri="{FF2B5EF4-FFF2-40B4-BE49-F238E27FC236}">
                <a16:creationId xmlns:a16="http://schemas.microsoft.com/office/drawing/2014/main" id="{B2E6DC63-81EF-4FFC-B6BF-AB2711137FE7}"/>
              </a:ext>
            </a:extLst>
          </p:cNvPr>
          <p:cNvSpPr>
            <a:spLocks noChangeShapeType="1"/>
          </p:cNvSpPr>
          <p:nvPr/>
        </p:nvSpPr>
        <p:spPr bwMode="auto">
          <a:xfrm flipV="1">
            <a:off x="3143250" y="620713"/>
            <a:ext cx="0" cy="3529012"/>
          </a:xfrm>
          <a:prstGeom prst="line">
            <a:avLst/>
          </a:prstGeom>
          <a:noFill/>
          <a:ln w="9525">
            <a:solidFill>
              <a:schemeClr val="tx1"/>
            </a:solidFill>
            <a:round/>
            <a:headEnd/>
            <a:tailEnd/>
          </a:ln>
          <a:effectLst/>
        </p:spPr>
        <p:txBody>
          <a:bodyPr/>
          <a:lstStyle/>
          <a:p>
            <a:pPr>
              <a:defRPr/>
            </a:pPr>
            <a:endParaRPr lang="en-US"/>
          </a:p>
        </p:txBody>
      </p:sp>
      <p:sp>
        <p:nvSpPr>
          <p:cNvPr id="2061" name="Line 13">
            <a:extLst>
              <a:ext uri="{FF2B5EF4-FFF2-40B4-BE49-F238E27FC236}">
                <a16:creationId xmlns:a16="http://schemas.microsoft.com/office/drawing/2014/main" id="{FEB8E5DF-F0AA-4F17-9B07-1EF5BBF74BE2}"/>
              </a:ext>
            </a:extLst>
          </p:cNvPr>
          <p:cNvSpPr>
            <a:spLocks noChangeShapeType="1"/>
          </p:cNvSpPr>
          <p:nvPr/>
        </p:nvSpPr>
        <p:spPr bwMode="auto">
          <a:xfrm>
            <a:off x="3143251" y="620713"/>
            <a:ext cx="5688013" cy="0"/>
          </a:xfrm>
          <a:prstGeom prst="line">
            <a:avLst/>
          </a:prstGeom>
          <a:noFill/>
          <a:ln w="9525">
            <a:solidFill>
              <a:schemeClr val="tx1"/>
            </a:solidFill>
            <a:round/>
            <a:headEnd/>
            <a:tailEnd/>
          </a:ln>
          <a:effectLst/>
        </p:spPr>
        <p:txBody>
          <a:bodyPr/>
          <a:lstStyle/>
          <a:p>
            <a:pPr>
              <a:defRPr/>
            </a:pPr>
            <a:endParaRPr lang="en-US"/>
          </a:p>
        </p:txBody>
      </p:sp>
      <p:sp>
        <p:nvSpPr>
          <p:cNvPr id="2062" name="Line 14">
            <a:extLst>
              <a:ext uri="{FF2B5EF4-FFF2-40B4-BE49-F238E27FC236}">
                <a16:creationId xmlns:a16="http://schemas.microsoft.com/office/drawing/2014/main" id="{25A3EF12-B91C-4FE4-B880-72AE00C9030F}"/>
              </a:ext>
            </a:extLst>
          </p:cNvPr>
          <p:cNvSpPr>
            <a:spLocks noChangeShapeType="1"/>
          </p:cNvSpPr>
          <p:nvPr/>
        </p:nvSpPr>
        <p:spPr bwMode="auto">
          <a:xfrm>
            <a:off x="8832850" y="620713"/>
            <a:ext cx="0" cy="3529012"/>
          </a:xfrm>
          <a:prstGeom prst="line">
            <a:avLst/>
          </a:prstGeom>
          <a:noFill/>
          <a:ln w="9525">
            <a:solidFill>
              <a:schemeClr val="tx1"/>
            </a:solidFill>
            <a:round/>
            <a:headEnd/>
            <a:tailEnd/>
          </a:ln>
          <a:effectLst/>
        </p:spPr>
        <p:txBody>
          <a:bodyPr/>
          <a:lstStyle/>
          <a:p>
            <a:pPr>
              <a:defRPr/>
            </a:pPr>
            <a:endParaRPr lang="en-US"/>
          </a:p>
        </p:txBody>
      </p:sp>
      <p:pic>
        <p:nvPicPr>
          <p:cNvPr id="2070" name="Picture 22" descr="newveot">
            <a:extLst>
              <a:ext uri="{FF2B5EF4-FFF2-40B4-BE49-F238E27FC236}">
                <a16:creationId xmlns:a16="http://schemas.microsoft.com/office/drawing/2014/main" id="{A5E5B3F1-2DFF-4CD0-8462-56FA45620C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3429001"/>
            <a:ext cx="2786063"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860_007">
            <a:extLst>
              <a:ext uri="{FF2B5EF4-FFF2-40B4-BE49-F238E27FC236}">
                <a16:creationId xmlns:a16="http://schemas.microsoft.com/office/drawing/2014/main" id="{62384A56-9C33-4259-B3AD-DDCD1E559E9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5876926"/>
            <a:ext cx="719138"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Box 1">
            <a:extLst>
              <a:ext uri="{FF2B5EF4-FFF2-40B4-BE49-F238E27FC236}">
                <a16:creationId xmlns:a16="http://schemas.microsoft.com/office/drawing/2014/main" id="{C156C7F4-E76B-4DEA-8907-7AD4D8BBB3B9}"/>
              </a:ext>
            </a:extLst>
          </p:cNvPr>
          <p:cNvSpPr txBox="1">
            <a:spLocks noChangeArrowheads="1"/>
          </p:cNvSpPr>
          <p:nvPr/>
        </p:nvSpPr>
        <p:spPr bwMode="auto">
          <a:xfrm>
            <a:off x="2162176" y="158751"/>
            <a:ext cx="7827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702030302020204" pitchFamily="66" charset="0"/>
              </a:rPr>
              <a:t>Which colour will the ball land on – guess in Spanish!</a:t>
            </a:r>
          </a:p>
        </p:txBody>
      </p:sp>
    </p:spTree>
    <p:extLst>
      <p:ext uri="{BB962C8B-B14F-4D97-AF65-F5344CB8AC3E}">
        <p14:creationId xmlns:p14="http://schemas.microsoft.com/office/powerpoint/2010/main" val="3912066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0"/>
                                        <p:tgtEl>
                                          <p:spTgt spid="2070"/>
                                        </p:tgtEl>
                                        <p:attrNameLst>
                                          <p:attrName>ppt_x</p:attrName>
                                        </p:attrNameLst>
                                      </p:cBhvr>
                                      <p:tavLst>
                                        <p:tav tm="0">
                                          <p:val>
                                            <p:strVal val="ppt_x"/>
                                          </p:val>
                                        </p:tav>
                                        <p:tav tm="100000">
                                          <p:val>
                                            <p:strVal val="1+ppt_w/2"/>
                                          </p:val>
                                        </p:tav>
                                      </p:tavLst>
                                    </p:anim>
                                    <p:anim calcmode="lin" valueType="num">
                                      <p:cBhvr additive="base">
                                        <p:cTn id="7" dur="5000"/>
                                        <p:tgtEl>
                                          <p:spTgt spid="2070"/>
                                        </p:tgtEl>
                                        <p:attrNameLst>
                                          <p:attrName>ppt_y</p:attrName>
                                        </p:attrNameLst>
                                      </p:cBhvr>
                                      <p:tavLst>
                                        <p:tav tm="0">
                                          <p:val>
                                            <p:strVal val="ppt_y"/>
                                          </p:val>
                                        </p:tav>
                                        <p:tav tm="100000">
                                          <p:val>
                                            <p:strVal val="ppt_y"/>
                                          </p:val>
                                        </p:tav>
                                      </p:tavLst>
                                    </p:anim>
                                    <p:set>
                                      <p:cBhvr>
                                        <p:cTn id="8" dur="1" fill="hold">
                                          <p:stCondLst>
                                            <p:cond delay="4999"/>
                                          </p:stCondLst>
                                        </p:cTn>
                                        <p:tgtEl>
                                          <p:spTgt spid="207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nodeType="clickEffect">
                                  <p:stCondLst>
                                    <p:cond delay="0"/>
                                  </p:stCondLst>
                                  <p:childTnLst>
                                    <p:animMotion origin="layout" path="M -8.33333E-6 -5.92044E-7 C 0.00295 -0.01133 0.00746 -0.02405 0.01388 -0.03261 C 0.01753 -0.04741 0.02239 -0.06082 0.02621 -0.07562 C 0.02899 -0.08626 0.02968 -0.09551 0.03697 -0.10245 C 0.03836 -0.10384 0.0401 -0.10361 0.04166 -0.10453 C 0.05902 -0.11586 0.08263 -0.11702 0.09861 -0.13113 C 0.09965 -0.13321 0.10017 -0.13575 0.10156 -0.13714 C 0.10277 -0.13853 0.10503 -0.1376 0.10624 -0.13922 C 0.10746 -0.14084 0.10711 -0.14339 0.10781 -0.14547 C 0.11145 -0.15541 0.1144 -0.16559 0.11701 -0.17623 C 0.11909 -0.18432 0.1302 -0.20005 0.13541 -0.2049 C 0.13958 -0.22132 0.14618 -0.22942 0.15399 -0.24376 C 0.15798 -0.25116 0.16093 -0.25879 0.16475 -0.26642 C 0.1684 -0.28191 0.16996 -0.29833 0.17395 -0.31337 C 0.17499 -0.32169 0.17604 -0.33025 0.17847 -0.33811 C 0.1809 -0.34598 0.18194 -0.34482 0.18315 -0.35245 C 0.18385 -0.35638 0.18402 -0.36078 0.18472 -0.36471 C 0.18558 -0.36887 0.18784 -0.37697 0.18784 -0.37697 C 0.18697 -0.43224 0.20711 -0.48312 0.16927 -0.5 C 0.15243 -0.5148 0.16371 -0.50833 0.13246 -0.50601 C 0.13038 -0.50532 0.12378 -0.5037 0.12152 -0.50208 C 0.11458 -0.49676 0.11058 -0.49075 0.10312 -0.48774 C 0.09305 -0.47849 0.08871 -0.46184 0.07847 -0.45282 C 0.07638 -0.44866 0.07361 -0.44519 0.07239 -0.44056 C 0.07187 -0.43848 0.0717 -0.43617 0.07083 -0.43432 C 0.06822 -0.42784 0.06336 -0.42276 0.06163 -0.41582 C 0.05763 -0.40032 0.05694 -0.39107 0.05694 -0.37488 " pathEditMode="relative" ptsTypes="ffffffffffffffffffffffffffA">
                                      <p:cBhvr>
                                        <p:cTn id="12" dur="2000" fill="hold"/>
                                        <p:tgtEl>
                                          <p:spTgt spid="2059"/>
                                        </p:tgtEl>
                                        <p:attrNameLst>
                                          <p:attrName>ppt_x</p:attrName>
                                          <p:attrName>ppt_y</p:attrName>
                                        </p:attrNameLst>
                                      </p:cBhvr>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2" fill="hold" nodeType="clickEffect">
                                  <p:stCondLst>
                                    <p:cond delay="0"/>
                                  </p:stCondLst>
                                  <p:childTnLst>
                                    <p:anim calcmode="lin" valueType="num">
                                      <p:cBhvr additive="base">
                                        <p:cTn id="16" dur="5000"/>
                                        <p:tgtEl>
                                          <p:spTgt spid="2070"/>
                                        </p:tgtEl>
                                        <p:attrNameLst>
                                          <p:attrName>ppt_x</p:attrName>
                                        </p:attrNameLst>
                                      </p:cBhvr>
                                      <p:tavLst>
                                        <p:tav tm="0">
                                          <p:val>
                                            <p:strVal val="ppt_x"/>
                                          </p:val>
                                        </p:tav>
                                        <p:tav tm="100000">
                                          <p:val>
                                            <p:strVal val="1+ppt_w/2"/>
                                          </p:val>
                                        </p:tav>
                                      </p:tavLst>
                                    </p:anim>
                                    <p:anim calcmode="lin" valueType="num">
                                      <p:cBhvr additive="base">
                                        <p:cTn id="17" dur="5000"/>
                                        <p:tgtEl>
                                          <p:spTgt spid="2070"/>
                                        </p:tgtEl>
                                        <p:attrNameLst>
                                          <p:attrName>ppt_y</p:attrName>
                                        </p:attrNameLst>
                                      </p:cBhvr>
                                      <p:tavLst>
                                        <p:tav tm="0">
                                          <p:val>
                                            <p:strVal val="ppt_y"/>
                                          </p:val>
                                        </p:tav>
                                        <p:tav tm="100000">
                                          <p:val>
                                            <p:strVal val="ppt_y"/>
                                          </p:val>
                                        </p:tav>
                                      </p:tavLst>
                                    </p:anim>
                                    <p:set>
                                      <p:cBhvr>
                                        <p:cTn id="18" dur="1" fill="hold">
                                          <p:stCondLst>
                                            <p:cond delay="4999"/>
                                          </p:stCondLst>
                                        </p:cTn>
                                        <p:tgtEl>
                                          <p:spTgt spid="207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00226 0.00185 C 0.00555 -0.01457 -0.00452 0.00393 0.00538 -0.00648 C 0.00677 -0.00786 0.00711 -0.01087 0.0085 -0.01249 C 0.00972 -0.01388 0.01163 -0.01365 0.01302 -0.01457 C 0.01788 -0.01827 0.02291 -0.02151 0.02691 -0.02683 C 0.02847 -0.02891 0.02986 -0.03122 0.03159 -0.03307 C 0.03454 -0.03608 0.04079 -0.04117 0.04079 -0.04093 C 0.04184 -0.04325 0.04236 -0.04602 0.04392 -0.04741 C 0.0467 -0.04972 0.05312 -0.05157 0.05312 -0.05134 C 0.10538 -0.04972 0.10503 -0.04972 0.14236 -0.04117 C 0.21371 -0.04186 0.28489 -0.04186 0.35625 -0.04325 C 0.37413 -0.04348 0.40642 -0.06406 0.42239 -0.07609 C 0.44097 -0.09043 0.4309 -0.08649 0.44496 -0.09043 C 0.45121 -0.09598 0.45902 -0.09852 0.4651 -0.10476 C 0.46753 -0.10685 0.46892 -0.10939 0.47152 -0.11101 C 0.47395 -0.11286 0.47656 -0.11332 0.47882 -0.11517 C 0.48576 -0.12095 0.49253 -0.13182 0.50034 -0.13552 C 0.50225 -0.1376 0.50329 -0.13992 0.50538 -0.14177 C 0.50885 -0.14547 0.51614 -0.15194 0.51614 -0.15171 C 0.51684 -0.15402 0.51753 -0.15634 0.51927 -0.15819 C 0.52014 -0.15981 0.52257 -0.16027 0.52343 -0.16212 C 0.525 -0.16443 0.52552 -0.1679 0.52656 -0.17044 C 0.52829 -0.17345 0.5309 -0.17553 0.53316 -0.17854 C 0.53975 -0.18918 0.54288 -0.20375 0.55139 -0.21138 C 0.5559 -0.22248 0.5618 -0.23173 0.56701 -0.24214 C 0.57014 -0.25601 0.57517 -0.27058 0.58073 -0.28307 C 0.5842 -0.30111 0.59045 -0.31568 0.59618 -0.33233 C 0.60382 -0.35453 0.60937 -0.37812 0.6177 -0.39986 C 0.61996 -0.41235 0.62083 -0.42461 0.62378 -0.43686 C 0.62552 -0.45814 0.62673 -0.47919 0.63003 -0.50023 C 0.63472 -0.56244 0.63142 -0.61679 0.61302 -0.67253 C 0.61024 -0.68085 0.60885 -0.68918 0.60538 -0.69704 C 0.59531 -0.71924 0.58541 -0.73081 0.56996 -0.7463 C 0.56441 -0.75185 0.55972 -0.75995 0.55312 -0.76272 C 0.55 -0.76411 0.54375 -0.76665 0.54375 -0.76642 C 0.54045 -0.76966 0.53767 -0.77428 0.5342 -0.77706 C 0.53281 -0.77845 0.5302 -0.77845 0.52812 -0.77914 C 0.51579 -0.78423 0.5026 -0.78862 0.48958 -0.7914 C 0.46753 -0.8018 0.35468 -0.78885 0.31302 -0.78515 C 0.30017 -0.78076 0.28871 -0.77451 0.27621 -0.76873 C 0.27448 -0.76804 0.27326 -0.7655 0.27152 -0.7648 C 0.26319 -0.7611 0.25382 -0.75995 0.24531 -0.75648 C 0.22465 -0.74815 0.20382 -0.73936 0.18194 -0.73612 C 0.16701 -0.73104 0.17413 -0.73289 0.16076 -0.72988 C 0.15104 -0.72549 0.14132 -0.72202 0.13159 -0.71762 C 0.12691 -0.71554 0.12204 -0.7167 0.1177 -0.71346 C 0.10868 -0.70698 0.10208 -0.69658 0.09305 -0.69103 C 0.09201 -0.68895 0.09132 -0.6864 0.08993 -0.68478 C 0.08715 -0.68155 0.08073 -0.67669 0.08073 -0.67646 C 0.07743 -0.66975 0.0684 -0.65819 0.0684 -0.65796 C 0.06614 -0.64778 0.06441 -0.65287 0.0592 -0.64593 " pathEditMode="relative" rAng="0" ptsTypes="ffffffffffffffffffffffffffffffffffffffffffffffffffA">
                                      <p:cBhvr>
                                        <p:cTn id="22" dur="2000" fill="hold"/>
                                        <p:tgtEl>
                                          <p:spTgt spid="2059"/>
                                        </p:tgtEl>
                                        <p:attrNameLst>
                                          <p:attrName>ppt_x</p:attrName>
                                          <p:attrName>ppt_y</p:attrName>
                                        </p:attrNameLst>
                                      </p:cBhvr>
                                      <p:rCtr x="31736" y="-40079"/>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2" fill="hold" nodeType="clickEffect">
                                  <p:stCondLst>
                                    <p:cond delay="0"/>
                                  </p:stCondLst>
                                  <p:childTnLst>
                                    <p:anim calcmode="lin" valueType="num">
                                      <p:cBhvr additive="base">
                                        <p:cTn id="26" dur="5000"/>
                                        <p:tgtEl>
                                          <p:spTgt spid="2070"/>
                                        </p:tgtEl>
                                        <p:attrNameLst>
                                          <p:attrName>ppt_x</p:attrName>
                                        </p:attrNameLst>
                                      </p:cBhvr>
                                      <p:tavLst>
                                        <p:tav tm="0">
                                          <p:val>
                                            <p:strVal val="ppt_x"/>
                                          </p:val>
                                        </p:tav>
                                        <p:tav tm="100000">
                                          <p:val>
                                            <p:strVal val="1+ppt_w/2"/>
                                          </p:val>
                                        </p:tav>
                                      </p:tavLst>
                                    </p:anim>
                                    <p:anim calcmode="lin" valueType="num">
                                      <p:cBhvr additive="base">
                                        <p:cTn id="27" dur="5000"/>
                                        <p:tgtEl>
                                          <p:spTgt spid="2070"/>
                                        </p:tgtEl>
                                        <p:attrNameLst>
                                          <p:attrName>ppt_y</p:attrName>
                                        </p:attrNameLst>
                                      </p:cBhvr>
                                      <p:tavLst>
                                        <p:tav tm="0">
                                          <p:val>
                                            <p:strVal val="ppt_y"/>
                                          </p:val>
                                        </p:tav>
                                        <p:tav tm="100000">
                                          <p:val>
                                            <p:strVal val="ppt_y"/>
                                          </p:val>
                                        </p:tav>
                                      </p:tavLst>
                                    </p:anim>
                                    <p:set>
                                      <p:cBhvr>
                                        <p:cTn id="28" dur="1" fill="hold">
                                          <p:stCondLst>
                                            <p:cond delay="4999"/>
                                          </p:stCondLst>
                                        </p:cTn>
                                        <p:tgtEl>
                                          <p:spTgt spid="207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0" presetClass="path" presetSubtype="0" accel="50000" decel="50000" fill="hold" nodeType="clickEffect">
                                  <p:stCondLst>
                                    <p:cond delay="0"/>
                                  </p:stCondLst>
                                  <p:childTnLst>
                                    <p:animMotion origin="layout" path="M 2.77778E-7 -1.99815E-6 C 0.01406 -0.02706 0.03645 -0.04047 0.06007 -0.0451 C 0.07257 -0.05088 0.08368 -0.0518 0.09687 -0.05319 C 0.10833 -0.05828 0.12066 -0.06059 0.13229 -0.06545 C 0.13541 -0.0666 0.13836 -0.06822 0.14149 -0.06961 C 0.14305 -0.0703 0.14618 -0.07169 0.14618 -0.07169 C 0.15121 -0.07632 0.1559 -0.07932 0.16163 -0.08187 C 0.17395 -0.0932 0.18784 -0.08927 0.20312 -0.09019 C 0.22152 -0.09597 0.23975 -0.10291 0.2585 -0.10661 C 0.27413 -0.11332 0.2901 -0.11818 0.30607 -0.1228 C 0.30972 -0.12396 0.31319 -0.12673 0.31701 -0.12696 C 0.33802 -0.12835 0.35885 -0.12835 0.38003 -0.12905 C 0.38906 -0.13205 0.39843 -0.13483 0.40763 -0.13714 C 0.41875 -0.14708 0.42482 -0.1605 0.43698 -0.1679 C 0.44288 -0.17599 0.44948 -0.18131 0.45694 -0.1864 C 0.46111 -0.19496 0.46666 -0.19958 0.47361 -0.20282 C 0.48368 -0.21554 0.49496 -0.22502 0.50607 -0.23566 C 0.5085 -0.23797 0.50989 -0.24121 0.51232 -0.24375 C 0.51371 -0.24537 0.51545 -0.24653 0.51684 -0.24792 C 0.51944 -0.25856 0.52569 -0.26781 0.53073 -0.27659 C 0.5335 -0.28793 0.53593 -0.2988 0.53993 -0.30943 C 0.54149 -0.32215 0.54531 -0.33187 0.54774 -0.34412 C 0.54722 -0.37095 0.55573 -0.42599 0.53229 -0.44681 C 0.52534 -0.46461 0.53385 -0.44473 0.52291 -0.463 C 0.51406 -0.47803 0.52135 -0.47363 0.51232 -0.47733 C 0.50798 -0.48589 0.50243 -0.49052 0.49531 -0.49375 C 0.49375 -0.49514 0.49253 -0.49699 0.49079 -0.49792 C 0.48784 -0.49977 0.48159 -0.50208 0.48159 -0.50208 C 0.45225 -0.50069 0.43507 -0.5 0.40902 -0.48982 C 0.40347 -0.48473 0.38767 -0.46808 0.38159 -0.46508 C 0.37586 -0.45768 0.37326 -0.44981 0.3677 -0.44264 C 0.36302 -0.43062 0.36545 -0.43594 0.3585 -0.42206 C 0.35746 -0.41998 0.35538 -0.41605 0.35538 -0.41605 C 0.35104 -0.3987 0.35434 -0.38136 0.3585 -0.36471 C 0.35954 -0.36078 0.36024 -0.35523 0.36302 -0.35245 C 0.36579 -0.34944 0.36944 -0.34875 0.37239 -0.34621 C 0.39045 -0.34713 0.41267 -0.34412 0.42916 -0.35846 C 0.43125 -0.36263 0.43333 -0.36679 0.43541 -0.37095 C 0.43645 -0.37303 0.43854 -0.37696 0.43854 -0.37696 " pathEditMode="relative" ptsTypes="ffffffffffffffffffffffffffffffffffffffA">
                                      <p:cBhvr>
                                        <p:cTn id="32" dur="2000" fill="hold"/>
                                        <p:tgtEl>
                                          <p:spTgt spid="2059"/>
                                        </p:tgtEl>
                                        <p:attrNameLst>
                                          <p:attrName>ppt_x</p:attrName>
                                          <p:attrName>ppt_y</p:attrName>
                                        </p:attrNameLst>
                                      </p:cBhvr>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2" fill="hold" nodeType="clickEffect">
                                  <p:stCondLst>
                                    <p:cond delay="0"/>
                                  </p:stCondLst>
                                  <p:childTnLst>
                                    <p:anim calcmode="lin" valueType="num">
                                      <p:cBhvr additive="base">
                                        <p:cTn id="36" dur="5000"/>
                                        <p:tgtEl>
                                          <p:spTgt spid="2070"/>
                                        </p:tgtEl>
                                        <p:attrNameLst>
                                          <p:attrName>ppt_x</p:attrName>
                                        </p:attrNameLst>
                                      </p:cBhvr>
                                      <p:tavLst>
                                        <p:tav tm="0">
                                          <p:val>
                                            <p:strVal val="ppt_x"/>
                                          </p:val>
                                        </p:tav>
                                        <p:tav tm="100000">
                                          <p:val>
                                            <p:strVal val="1+ppt_w/2"/>
                                          </p:val>
                                        </p:tav>
                                      </p:tavLst>
                                    </p:anim>
                                    <p:anim calcmode="lin" valueType="num">
                                      <p:cBhvr additive="base">
                                        <p:cTn id="37" dur="5000"/>
                                        <p:tgtEl>
                                          <p:spTgt spid="2070"/>
                                        </p:tgtEl>
                                        <p:attrNameLst>
                                          <p:attrName>ppt_y</p:attrName>
                                        </p:attrNameLst>
                                      </p:cBhvr>
                                      <p:tavLst>
                                        <p:tav tm="0">
                                          <p:val>
                                            <p:strVal val="ppt_y"/>
                                          </p:val>
                                        </p:tav>
                                        <p:tav tm="100000">
                                          <p:val>
                                            <p:strVal val="ppt_y"/>
                                          </p:val>
                                        </p:tav>
                                      </p:tavLst>
                                    </p:anim>
                                    <p:set>
                                      <p:cBhvr>
                                        <p:cTn id="38" dur="1" fill="hold">
                                          <p:stCondLst>
                                            <p:cond delay="4999"/>
                                          </p:stCondLst>
                                        </p:cTn>
                                        <p:tgtEl>
                                          <p:spTgt spid="2070"/>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0.00347 0.00324 C 0.00555 0.00254 0.00764 0.00185 0.00972 0.00116 C 0.01284 5.82794E-7 0.01892 -0.00278 0.01892 -0.00254 C 0.02048 -0.00416 0.0217 -0.00601 0.02343 -0.00694 C 0.02639 -0.00879 0.03281 -0.0111 0.03281 -0.01087 C 0.03906 -0.01018 0.04635 -0.01203 0.05121 -0.00694 C 0.05816 0.00046 0.05295 0.00902 0.06354 0.01364 C 0.0776 0.02775 0.07118 0.02289 0.08194 0.02983 C 0.09079 0.04163 0.1026 0.04417 0.11423 0.05042 C 0.11961 0.05319 0.1243 0.05782 0.12968 0.06059 C 0.13576 0.06383 0.14496 0.06545 0.15121 0.06684 C 0.17795 0.08141 0.22361 0.07169 0.24496 0.071 C 0.25781 0.06753 0.27048 0.06314 0.2835 0.06059 C 0.32291 0.0451 0.36111 0.02821 0.39895 0.0074 C 0.40659 0.00324 0.41458 -0.00023 0.42204 -0.00486 C 0.44097 -0.01642 0.44114 -0.02105 0.45729 -0.02544 C 0.46093 -0.02752 0.46458 -0.02914 0.46805 -0.03145 C 0.47083 -0.0333 0.47309 -0.03608 0.47586 -0.0377 C 0.48038 -0.04047 0.48819 -0.04255 0.4927 -0.04579 C 0.50139 -0.05204 0.4967 -0.05088 0.50347 -0.05828 C 0.51441 -0.07007 0.52604 -0.08187 0.53732 -0.09297 C 0.53836 -0.09505 0.53906 -0.09736 0.54045 -0.09921 C 0.54166 -0.10106 0.54375 -0.10153 0.54496 -0.10338 C 0.55312 -0.11702 0.53819 -0.10199 0.55104 -0.11355 C 0.55659 -0.12766 0.56406 -0.13969 0.57118 -0.15241 C 0.57257 -0.15495 0.57291 -0.15819 0.5743 -0.16073 C 0.57552 -0.16304 0.5776 -0.16443 0.57882 -0.16674 C 0.58541 -0.18039 0.5875 -0.19681 0.59427 -0.20976 C 0.59618 -0.21716 0.59895 -0.23242 0.59895 -0.23219 C 0.60034 -0.24792 0.60139 -0.26272 0.60503 -0.27752 C 0.60642 -0.30735 0.60764 -0.30921 0.60503 -0.33696 C 0.60399 -0.34783 0.59566 -0.3587 0.59114 -0.36772 C 0.59027 -0.36957 0.59045 -0.37188 0.58958 -0.37373 C 0.58316 -0.38714 0.57517 -0.39847 0.56805 -0.41073 C 0.5585 -0.42692 0.55173 -0.44195 0.53732 -0.45167 C 0.52274 -0.47179 0.55156 -0.43363 0.51423 -0.46809 C 0.50382 -0.4778 0.51701 -0.46624 0.50191 -0.47618 C 0.48507 -0.48728 0.47639 -0.49468 0.45729 -0.49884 C 0.44236 -0.50578 0.45642 -0.5 0.42048 -0.49884 C 0.39027 -0.49792 0.35989 -0.49746 0.32968 -0.49676 C 0.30555 -0.49746 0.28142 -0.49746 0.25729 -0.49884 C 0.2552 -0.49884 0.24218 -0.50486 0.24201 -0.50486 C 0.24045 -0.50555 0.23732 -0.50694 0.23732 -0.50671 C 0.22361 -0.51966 0.21666 -0.5414 0.20659 -0.55828 C 0.20486 -0.56129 0.20225 -0.56337 0.20034 -0.56637 C 0.19861 -0.56892 0.19739 -0.57192 0.19583 -0.5747 C 0.19375 -0.58256 0.18906 -0.58557 0.18663 -0.59297 C 0.18524 -0.5969 0.18454 -0.6013 0.1835 -0.60546 C 0.18229 -0.61008 0.17951 -0.61355 0.17743 -0.61772 C 0.17639 -0.6198 0.1743 -0.62373 0.1743 -0.6235 C 0.17378 -0.6265 0.17031 -0.63992 0.1743 -0.64223 C 0.17812 -0.64454 0.18246 -0.64107 0.18663 -0.64015 C 0.20833 -0.63552 0.17257 -0.64015 0.21267 -0.63622 C 0.21371 -0.63599 0.22777 -0.63298 0.22968 -0.63205 C 0.23142 -0.63113 0.23264 -0.62905 0.2342 -0.62789 C 0.23559 -0.62697 0.2375 -0.62674 0.23889 -0.62581 C 0.24062 -0.62465 0.24357 -0.62165 0.24357 -0.62142 L 0.26354 -0.6198 " pathEditMode="relative" rAng="0" ptsTypes="ffffffffffffffffffffffffffffffffffffffffffffffffffffffffAA">
                                      <p:cBhvr>
                                        <p:cTn id="42" dur="2000" fill="hold"/>
                                        <p:tgtEl>
                                          <p:spTgt spid="2059"/>
                                        </p:tgtEl>
                                        <p:attrNameLst>
                                          <p:attrName>ppt_x</p:attrName>
                                          <p:attrName>ppt_y</p:attrName>
                                        </p:attrNameLst>
                                      </p:cBhvr>
                                      <p:rCtr x="30208" y="-28492"/>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xit" presetSubtype="2" fill="hold" nodeType="clickEffect">
                                  <p:stCondLst>
                                    <p:cond delay="0"/>
                                  </p:stCondLst>
                                  <p:childTnLst>
                                    <p:anim calcmode="lin" valueType="num">
                                      <p:cBhvr additive="base">
                                        <p:cTn id="46" dur="5000"/>
                                        <p:tgtEl>
                                          <p:spTgt spid="2070"/>
                                        </p:tgtEl>
                                        <p:attrNameLst>
                                          <p:attrName>ppt_x</p:attrName>
                                        </p:attrNameLst>
                                      </p:cBhvr>
                                      <p:tavLst>
                                        <p:tav tm="0">
                                          <p:val>
                                            <p:strVal val="ppt_x"/>
                                          </p:val>
                                        </p:tav>
                                        <p:tav tm="100000">
                                          <p:val>
                                            <p:strVal val="1+ppt_w/2"/>
                                          </p:val>
                                        </p:tav>
                                      </p:tavLst>
                                    </p:anim>
                                    <p:anim calcmode="lin" valueType="num">
                                      <p:cBhvr additive="base">
                                        <p:cTn id="47" dur="5000"/>
                                        <p:tgtEl>
                                          <p:spTgt spid="2070"/>
                                        </p:tgtEl>
                                        <p:attrNameLst>
                                          <p:attrName>ppt_y</p:attrName>
                                        </p:attrNameLst>
                                      </p:cBhvr>
                                      <p:tavLst>
                                        <p:tav tm="0">
                                          <p:val>
                                            <p:strVal val="ppt_y"/>
                                          </p:val>
                                        </p:tav>
                                        <p:tav tm="100000">
                                          <p:val>
                                            <p:strVal val="ppt_y"/>
                                          </p:val>
                                        </p:tav>
                                      </p:tavLst>
                                    </p:anim>
                                    <p:set>
                                      <p:cBhvr>
                                        <p:cTn id="48" dur="1" fill="hold">
                                          <p:stCondLst>
                                            <p:cond delay="4999"/>
                                          </p:stCondLst>
                                        </p:cTn>
                                        <p:tgtEl>
                                          <p:spTgt spid="2070"/>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5.83333E-6 -1.99815E-6 C 0.00433 -0.01688 0.00312 -0.07192 -0.00608 -0.09621 C -0.00851 -0.10291 -0.01251 -0.10846 -0.01546 -0.11471 C -0.01754 -0.11887 -0.02154 -0.12696 -0.02154 -0.12696 C -0.02588 -0.14408 -0.03838 -0.15587 -0.0415 -0.17414 C -0.04272 -0.18085 -0.04358 -0.18779 -0.04463 -0.19473 C -0.04515 -0.19819 -0.04619 -0.2049 -0.04619 -0.2049 C -0.04567 -0.36124 -0.04567 -0.51781 -0.04463 -0.67414 C -0.04463 -0.6827 -0.01963 -0.7345 -0.0139 -0.73982 C -0.00886 -0.74954 -0.00157 -0.7493 0.00468 -0.75809 C 0.01145 -0.76734 0.01978 -0.77336 0.02916 -0.77659 C 0.0394 -0.7759 0.04982 -0.77567 0.06006 -0.77451 C 0.06666 -0.77382 0.07343 -0.76827 0.08003 -0.76642 C 0.08159 -0.76503 0.08298 -0.76341 0.08454 -0.76226 C 0.08697 -0.76064 0.08992 -0.75994 0.09235 -0.75809 C 0.10711 -0.7463 0.09218 -0.75185 0.10919 -0.74792 C 0.11128 -0.74653 0.11353 -0.7456 0.11544 -0.74375 C 0.11718 -0.74214 0.11805 -0.7389 0.11996 -0.73774 C 0.12239 -0.73612 0.12517 -0.73659 0.12777 -0.73566 C 0.12933 -0.7352 0.13089 -0.7345 0.13228 -0.73358 C 0.13402 -0.73242 0.13524 -0.73034 0.13697 -0.72942 C 0.13975 -0.7278 0.146 -0.72548 0.146 -0.72548 C 0.14774 -0.7234 0.14878 -0.72109 0.15051 -0.71924 C 0.15364 -0.71623 0.16006 -0.71115 0.16006 -0.71115 C 0.16388 -0.68779 0.17256 -0.66651 0.1769 -0.64338 C 0.17725 -0.63251 0.17812 -0.62141 0.17829 -0.61054 C 0.17916 -0.571 0.17899 -0.53122 0.17985 -0.49167 C 0.18072 -0.46323 0.2151 -0.45721 0.22916 -0.45074 C 0.23593 -0.45143 0.24287 -0.45051 0.2493 -0.45282 C 0.25624 -0.45536 0.25954 -0.46392 0.26458 -0.46924 C 0.27326 -0.47849 0.28228 -0.48635 0.29079 -0.49584 C 0.29964 -0.50578 0.30555 -0.52266 0.31232 -0.53492 C 0.31631 -0.54209 0.32117 -0.54787 0.32464 -0.55527 C 0.33089 -0.56845 0.33784 -0.57979 0.34461 -0.59227 C 0.3493 -0.60106 0.34999 -0.61054 0.35694 -0.61679 C 0.3578 -0.62095 0.3578 -0.62604 0.35989 -0.62905 C 0.36458 -0.63529 0.3677 -0.63876 0.37065 -0.64755 C 0.37412 -0.65703 0.37864 -0.66559 0.38298 -0.67414 C 0.38402 -0.67599 0.38628 -0.6753 0.38767 -0.67622 C 0.3894 -0.67738 0.39079 -0.679 0.39218 -0.68039 C 0.40051 -0.67969 0.40867 -0.67946 0.41666 -0.67831 C 0.4236 -0.67738 0.4328 -0.6672 0.43992 -0.66397 C 0.44878 -0.64616 0.4368 -0.66697 0.44756 -0.65564 C 0.45121 -0.65194 0.4526 -0.64246 0.45537 -0.63737 C 0.45867 -0.62396 0.45989 -0.61054 0.45989 -0.59621 " pathEditMode="relative" ptsTypes="ffffffffffffffffffffffffffffffffffffffffffffA">
                                      <p:cBhvr>
                                        <p:cTn id="52" dur="2000" fill="hold"/>
                                        <p:tgtEl>
                                          <p:spTgt spid="2059"/>
                                        </p:tgtEl>
                                        <p:attrNameLst>
                                          <p:attrName>ppt_x</p:attrName>
                                          <p:attrName>ppt_y</p:attrName>
                                        </p:attrNameLst>
                                      </p:cBhvr>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xit" presetSubtype="2" fill="hold" nodeType="clickEffect">
                                  <p:stCondLst>
                                    <p:cond delay="0"/>
                                  </p:stCondLst>
                                  <p:childTnLst>
                                    <p:anim calcmode="lin" valueType="num">
                                      <p:cBhvr additive="base">
                                        <p:cTn id="56" dur="5000"/>
                                        <p:tgtEl>
                                          <p:spTgt spid="2070"/>
                                        </p:tgtEl>
                                        <p:attrNameLst>
                                          <p:attrName>ppt_x</p:attrName>
                                        </p:attrNameLst>
                                      </p:cBhvr>
                                      <p:tavLst>
                                        <p:tav tm="0">
                                          <p:val>
                                            <p:strVal val="ppt_x"/>
                                          </p:val>
                                        </p:tav>
                                        <p:tav tm="100000">
                                          <p:val>
                                            <p:strVal val="1+ppt_w/2"/>
                                          </p:val>
                                        </p:tav>
                                      </p:tavLst>
                                    </p:anim>
                                    <p:anim calcmode="lin" valueType="num">
                                      <p:cBhvr additive="base">
                                        <p:cTn id="57" dur="5000"/>
                                        <p:tgtEl>
                                          <p:spTgt spid="2070"/>
                                        </p:tgtEl>
                                        <p:attrNameLst>
                                          <p:attrName>ppt_y</p:attrName>
                                        </p:attrNameLst>
                                      </p:cBhvr>
                                      <p:tavLst>
                                        <p:tav tm="0">
                                          <p:val>
                                            <p:strVal val="ppt_y"/>
                                          </p:val>
                                        </p:tav>
                                        <p:tav tm="100000">
                                          <p:val>
                                            <p:strVal val="ppt_y"/>
                                          </p:val>
                                        </p:tav>
                                      </p:tavLst>
                                    </p:anim>
                                    <p:set>
                                      <p:cBhvr>
                                        <p:cTn id="58" dur="1" fill="hold">
                                          <p:stCondLst>
                                            <p:cond delay="4999"/>
                                          </p:stCondLst>
                                        </p:cTn>
                                        <p:tgtEl>
                                          <p:spTgt spid="207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nodeType="clickEffect">
                                  <p:stCondLst>
                                    <p:cond delay="0"/>
                                  </p:stCondLst>
                                  <p:childTnLst>
                                    <p:animMotion origin="layout" path="M -7.22222E-6 2.25717E-6 C 0.00364 -0.01434 0.00399 -0.03099 0.00919 -0.04487 C 0.01249 -0.05366 0.0144 -0.05296 0.02152 -0.05921 C 0.03385 -0.07008 0.05347 -0.07308 0.0677 -0.07563 C 0.08176 -0.08187 0.09704 -0.08511 0.11076 -0.09205 C 0.11805 -0.09575 0.12499 -0.10037 0.13229 -0.1043 C 0.13836 -0.10754 0.14235 -0.108 0.14774 -0.11263 C 0.15503 -0.11911 0.17725 -0.13969 0.18315 -0.14755 C 0.18888 -0.15518 0.18558 -0.15264 0.19235 -0.15565 C 0.20156 -0.17415 0.1894 -0.15241 0.19999 -0.16374 C 0.20138 -0.16536 0.2019 -0.16813 0.20312 -0.16998 C 0.20954 -0.1797 0.2177 -0.18756 0.22308 -0.19866 C 0.22499 -0.20259 0.22586 -0.20722 0.22777 -0.21092 C 0.23107 -0.21739 0.23854 -0.22942 0.23854 -0.22942 C 0.2434 -0.24862 0.23541 -0.21901 0.24461 -0.24376 C 0.25277 -0.26573 0.25815 -0.28932 0.26614 -0.31129 C 0.26753 -0.32031 0.27239 -0.33557 0.27239 -0.34413 C 0.27239 -0.35569 0.27239 -0.36749 0.27239 -0.37905 " pathEditMode="relative" ptsTypes="fffffffffffffffffA">
                                      <p:cBhvr>
                                        <p:cTn id="62" dur="2000" fill="hold"/>
                                        <p:tgtEl>
                                          <p:spTgt spid="20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a:extLst>
              <a:ext uri="{FF2B5EF4-FFF2-40B4-BE49-F238E27FC236}">
                <a16:creationId xmlns:a16="http://schemas.microsoft.com/office/drawing/2014/main" id="{F8FE8E28-8B19-4CD7-9702-1F6BCE2781B2}"/>
              </a:ext>
            </a:extLst>
          </p:cNvPr>
          <p:cNvSpPr txBox="1">
            <a:spLocks noChangeArrowheads="1"/>
          </p:cNvSpPr>
          <p:nvPr/>
        </p:nvSpPr>
        <p:spPr bwMode="auto">
          <a:xfrm>
            <a:off x="6819901" y="2251076"/>
            <a:ext cx="353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latin typeface="Comic Sans MS" panose="030F0702030302020204" pitchFamily="66" charset="0"/>
              </a:rPr>
              <a:t>Me gusta </a:t>
            </a:r>
          </a:p>
        </p:txBody>
      </p:sp>
      <p:pic>
        <p:nvPicPr>
          <p:cNvPr id="13315" name="Picture 4">
            <a:extLst>
              <a:ext uri="{FF2B5EF4-FFF2-40B4-BE49-F238E27FC236}">
                <a16:creationId xmlns:a16="http://schemas.microsoft.com/office/drawing/2014/main" id="{7E9CA2E5-B41E-496A-A597-4EA7D35128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213" y="1397000"/>
            <a:ext cx="406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27561"/>
      </p:ext>
    </p:extLst>
  </p:cSld>
  <p:clrMapOvr>
    <a:masterClrMapping/>
  </p:clrMapOvr>
  <p:transition>
    <p:sndAc>
      <p:stSnd>
        <p:snd r:embed="rId3" name="Me gusta.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EF1EA19B-9635-42B0-B830-1C6573F7BB0C}"/>
              </a:ext>
            </a:extLst>
          </p:cNvPr>
          <p:cNvSpPr txBox="1">
            <a:spLocks noChangeArrowheads="1"/>
          </p:cNvSpPr>
          <p:nvPr/>
        </p:nvSpPr>
        <p:spPr bwMode="auto">
          <a:xfrm>
            <a:off x="6618288" y="2366964"/>
            <a:ext cx="4171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latin typeface="Comic Sans MS" panose="030F0702030302020204" pitchFamily="66" charset="0"/>
              </a:rPr>
              <a:t>No me gusta</a:t>
            </a:r>
          </a:p>
        </p:txBody>
      </p:sp>
      <p:pic>
        <p:nvPicPr>
          <p:cNvPr id="14339" name="Picture 3">
            <a:extLst>
              <a:ext uri="{FF2B5EF4-FFF2-40B4-BE49-F238E27FC236}">
                <a16:creationId xmlns:a16="http://schemas.microsoft.com/office/drawing/2014/main" id="{0500D2CA-9673-435A-AAC6-5376B1B768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1295400"/>
            <a:ext cx="4064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452493"/>
      </p:ext>
    </p:extLst>
  </p:cSld>
  <p:clrMapOvr>
    <a:masterClrMapping/>
  </p:clrMapOvr>
  <p:transition>
    <p:sndAc>
      <p:stSnd>
        <p:snd r:embed="rId3" name="A1.42.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A98-E2F4-4963-A845-B60141696048}"/>
              </a:ext>
            </a:extLst>
          </p:cNvPr>
          <p:cNvSpPr>
            <a:spLocks noGrp="1"/>
          </p:cNvSpPr>
          <p:nvPr>
            <p:ph type="title"/>
          </p:nvPr>
        </p:nvSpPr>
        <p:spPr>
          <a:xfrm>
            <a:off x="575472" y="395696"/>
            <a:ext cx="10515600" cy="1325563"/>
          </a:xfrm>
        </p:spPr>
        <p:txBody>
          <a:bodyPr>
            <a:normAutofit/>
          </a:bodyPr>
          <a:lstStyle/>
          <a:p>
            <a:r>
              <a:rPr lang="en-GB" dirty="0"/>
              <a:t>Retrieval </a:t>
            </a:r>
            <a:endParaRPr lang="en-GB" dirty="0">
              <a:cs typeface="Calibri Light"/>
            </a:endParaRPr>
          </a:p>
        </p:txBody>
      </p:sp>
      <p:pic>
        <p:nvPicPr>
          <p:cNvPr id="4" name="Picture 3">
            <a:extLst>
              <a:ext uri="{FF2B5EF4-FFF2-40B4-BE49-F238E27FC236}">
                <a16:creationId xmlns:a16="http://schemas.microsoft.com/office/drawing/2014/main" id="{EFDD17ED-9DC7-4FB6-B53D-7C2C9E538EAA}"/>
              </a:ext>
            </a:extLst>
          </p:cNvPr>
          <p:cNvPicPr>
            <a:picLocks noChangeAspect="1"/>
          </p:cNvPicPr>
          <p:nvPr/>
        </p:nvPicPr>
        <p:blipFill rotWithShape="1">
          <a:blip r:embed="rId3"/>
          <a:srcRect l="15535" t="10188" r="17992" b="16278"/>
          <a:stretch/>
        </p:blipFill>
        <p:spPr>
          <a:xfrm>
            <a:off x="10601863" y="5734867"/>
            <a:ext cx="1325880" cy="900129"/>
          </a:xfrm>
          <a:prstGeom prst="rect">
            <a:avLst/>
          </a:prstGeom>
        </p:spPr>
      </p:pic>
      <p:sp>
        <p:nvSpPr>
          <p:cNvPr id="8" name="Footer Placeholder 3"/>
          <p:cNvSpPr>
            <a:spLocks noGrp="1"/>
          </p:cNvSpPr>
          <p:nvPr>
            <p:ph type="ftr" sz="quarter" idx="11"/>
          </p:nvPr>
        </p:nvSpPr>
        <p:spPr>
          <a:xfrm>
            <a:off x="3962400" y="6356350"/>
            <a:ext cx="4191000" cy="365125"/>
          </a:xfrm>
        </p:spPr>
        <p:txBody>
          <a:bodyPr/>
          <a:lstStyle/>
          <a:p>
            <a:r>
              <a:rPr lang="en-GB" dirty="0"/>
              <a:t>© All rights reserved Northampton Primary Academy Trust 2020</a:t>
            </a:r>
            <a:endParaRPr lang="en-US" dirty="0"/>
          </a:p>
        </p:txBody>
      </p:sp>
      <p:sp>
        <p:nvSpPr>
          <p:cNvPr id="10" name="TextBox 9"/>
          <p:cNvSpPr txBox="1"/>
          <p:nvPr/>
        </p:nvSpPr>
        <p:spPr>
          <a:xfrm>
            <a:off x="840167" y="3502157"/>
            <a:ext cx="11071096" cy="584775"/>
          </a:xfrm>
          <a:prstGeom prst="rect">
            <a:avLst/>
          </a:prstGeom>
          <a:noFill/>
        </p:spPr>
        <p:txBody>
          <a:bodyPr wrap="square" rtlCol="0">
            <a:spAutoFit/>
          </a:bodyPr>
          <a:lstStyle/>
          <a:p>
            <a:r>
              <a:rPr lang="en-GB" sz="3200" dirty="0"/>
              <a:t>3</a:t>
            </a:r>
            <a:r>
              <a:rPr lang="en-GB" sz="3200" dirty="0" smtClean="0"/>
              <a:t>. What county is Northampton (UK) in?</a:t>
            </a:r>
            <a:endParaRPr lang="en-GB" sz="3200" dirty="0"/>
          </a:p>
        </p:txBody>
      </p:sp>
      <p:sp>
        <p:nvSpPr>
          <p:cNvPr id="11" name="TextBox 10"/>
          <p:cNvSpPr txBox="1"/>
          <p:nvPr/>
        </p:nvSpPr>
        <p:spPr>
          <a:xfrm>
            <a:off x="840167" y="4326124"/>
            <a:ext cx="11071096" cy="584775"/>
          </a:xfrm>
          <a:prstGeom prst="rect">
            <a:avLst/>
          </a:prstGeom>
          <a:noFill/>
        </p:spPr>
        <p:txBody>
          <a:bodyPr wrap="square" rtlCol="0">
            <a:spAutoFit/>
          </a:bodyPr>
          <a:lstStyle/>
          <a:p>
            <a:r>
              <a:rPr lang="en-GB" sz="3200" dirty="0"/>
              <a:t>4</a:t>
            </a:r>
            <a:r>
              <a:rPr lang="en-GB" sz="3200" dirty="0" smtClean="0"/>
              <a:t>. What type of biome is Northampton? (UK and USA)</a:t>
            </a:r>
            <a:endParaRPr lang="en-GB" sz="3200" dirty="0"/>
          </a:p>
        </p:txBody>
      </p:sp>
      <p:sp>
        <p:nvSpPr>
          <p:cNvPr id="12" name="TextBox 11"/>
          <p:cNvSpPr txBox="1"/>
          <p:nvPr/>
        </p:nvSpPr>
        <p:spPr>
          <a:xfrm>
            <a:off x="840167" y="5150092"/>
            <a:ext cx="11071096" cy="584775"/>
          </a:xfrm>
          <a:prstGeom prst="rect">
            <a:avLst/>
          </a:prstGeom>
          <a:noFill/>
        </p:spPr>
        <p:txBody>
          <a:bodyPr wrap="square" rtlCol="0">
            <a:spAutoFit/>
          </a:bodyPr>
          <a:lstStyle/>
          <a:p>
            <a:r>
              <a:rPr lang="en-GB" sz="3200" dirty="0" smtClean="0"/>
              <a:t>5. What is the climate like in Northampton, Massachusetts? </a:t>
            </a:r>
            <a:endParaRPr lang="en-GB" sz="3200" dirty="0"/>
          </a:p>
        </p:txBody>
      </p:sp>
      <p:sp>
        <p:nvSpPr>
          <p:cNvPr id="13" name="TextBox 12"/>
          <p:cNvSpPr txBox="1"/>
          <p:nvPr/>
        </p:nvSpPr>
        <p:spPr>
          <a:xfrm>
            <a:off x="840167" y="1779903"/>
            <a:ext cx="11071096" cy="584775"/>
          </a:xfrm>
          <a:prstGeom prst="rect">
            <a:avLst/>
          </a:prstGeom>
          <a:noFill/>
        </p:spPr>
        <p:txBody>
          <a:bodyPr wrap="square" rtlCol="0">
            <a:spAutoFit/>
          </a:bodyPr>
          <a:lstStyle/>
          <a:p>
            <a:r>
              <a:rPr lang="en-GB" sz="3200" dirty="0" smtClean="0"/>
              <a:t>1. What continent is the USA part in? </a:t>
            </a:r>
            <a:endParaRPr lang="en-GB" sz="3200" dirty="0"/>
          </a:p>
        </p:txBody>
      </p:sp>
      <p:sp>
        <p:nvSpPr>
          <p:cNvPr id="14" name="TextBox 13"/>
          <p:cNvSpPr txBox="1"/>
          <p:nvPr/>
        </p:nvSpPr>
        <p:spPr>
          <a:xfrm>
            <a:off x="840167" y="2641030"/>
            <a:ext cx="11071096" cy="584775"/>
          </a:xfrm>
          <a:prstGeom prst="rect">
            <a:avLst/>
          </a:prstGeom>
          <a:noFill/>
        </p:spPr>
        <p:txBody>
          <a:bodyPr wrap="square" rtlCol="0">
            <a:spAutoFit/>
          </a:bodyPr>
          <a:lstStyle/>
          <a:p>
            <a:r>
              <a:rPr lang="en-GB" sz="3200" dirty="0" smtClean="0"/>
              <a:t>2. What continent is the UK part of?</a:t>
            </a:r>
            <a:endParaRPr lang="en-GB" sz="3200" dirty="0"/>
          </a:p>
        </p:txBody>
      </p:sp>
    </p:spTree>
    <p:extLst>
      <p:ext uri="{BB962C8B-B14F-4D97-AF65-F5344CB8AC3E}">
        <p14:creationId xmlns:p14="http://schemas.microsoft.com/office/powerpoint/2010/main" val="18159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3">
            <a:extLst>
              <a:ext uri="{FF2B5EF4-FFF2-40B4-BE49-F238E27FC236}">
                <a16:creationId xmlns:a16="http://schemas.microsoft.com/office/drawing/2014/main" id="{17219EB8-39E8-430F-870E-6A5D024D91B2}"/>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pic>
        <p:nvPicPr>
          <p:cNvPr id="15363" name="Picture 4">
            <a:extLst>
              <a:ext uri="{FF2B5EF4-FFF2-40B4-BE49-F238E27FC236}">
                <a16:creationId xmlns:a16="http://schemas.microsoft.com/office/drawing/2014/main" id="{0D64F200-302A-4437-9E60-8C52456A5F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a:extLst>
              <a:ext uri="{FF2B5EF4-FFF2-40B4-BE49-F238E27FC236}">
                <a16:creationId xmlns:a16="http://schemas.microsoft.com/office/drawing/2014/main" id="{CB660BB3-4D3A-49BE-97BB-A93B62022FA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D423FBA-CFDF-435D-BD30-648D97B42323}"/>
              </a:ext>
            </a:extLst>
          </p:cNvPr>
          <p:cNvSpPr txBox="1">
            <a:spLocks noChangeArrowheads="1"/>
          </p:cNvSpPr>
          <p:nvPr/>
        </p:nvSpPr>
        <p:spPr bwMode="auto">
          <a:xfrm>
            <a:off x="7975601" y="2260600"/>
            <a:ext cx="353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10" name="TextBox 9">
            <a:extLst>
              <a:ext uri="{FF2B5EF4-FFF2-40B4-BE49-F238E27FC236}">
                <a16:creationId xmlns:a16="http://schemas.microsoft.com/office/drawing/2014/main" id="{226FA985-4908-436D-AEF5-B958442FC9C5}"/>
              </a:ext>
            </a:extLst>
          </p:cNvPr>
          <p:cNvSpPr txBox="1">
            <a:spLocks noChangeArrowheads="1"/>
          </p:cNvSpPr>
          <p:nvPr/>
        </p:nvSpPr>
        <p:spPr bwMode="auto">
          <a:xfrm>
            <a:off x="7975601" y="4532314"/>
            <a:ext cx="41703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sp>
        <p:nvSpPr>
          <p:cNvPr id="8" name="Oval 7">
            <a:extLst>
              <a:ext uri="{FF2B5EF4-FFF2-40B4-BE49-F238E27FC236}">
                <a16:creationId xmlns:a16="http://schemas.microsoft.com/office/drawing/2014/main" id="{1F41C0A4-CD3B-4FE7-A4D5-EFD97FD39E60}"/>
              </a:ext>
            </a:extLst>
          </p:cNvPr>
          <p:cNvSpPr>
            <a:spLocks noChangeArrowheads="1"/>
          </p:cNvSpPr>
          <p:nvPr/>
        </p:nvSpPr>
        <p:spPr bwMode="auto">
          <a:xfrm>
            <a:off x="2271713" y="2260601"/>
            <a:ext cx="3371850" cy="3192463"/>
          </a:xfrm>
          <a:prstGeom prst="ellipse">
            <a:avLst/>
          </a:prstGeom>
          <a:solidFill>
            <a:srgbClr val="0000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3600" dirty="0">
                <a:solidFill>
                  <a:schemeClr val="lt1"/>
                </a:solidFill>
                <a:latin typeface="Comic Sans MS"/>
                <a:cs typeface="Comic Sans MS"/>
              </a:rPr>
              <a:t>el </a:t>
            </a:r>
            <a:r>
              <a:rPr lang="en-US" sz="3600" dirty="0" err="1">
                <a:solidFill>
                  <a:schemeClr val="lt1"/>
                </a:solidFill>
                <a:latin typeface="Comic Sans MS"/>
                <a:cs typeface="Comic Sans MS"/>
              </a:rPr>
              <a:t>azul</a:t>
            </a:r>
            <a:endParaRPr lang="en-US" sz="3600" dirty="0">
              <a:solidFill>
                <a:schemeClr val="lt1"/>
              </a:solidFill>
              <a:latin typeface="Comic Sans MS"/>
              <a:cs typeface="Comic Sans MS"/>
            </a:endParaRPr>
          </a:p>
        </p:txBody>
      </p:sp>
    </p:spTree>
    <p:extLst>
      <p:ext uri="{BB962C8B-B14F-4D97-AF65-F5344CB8AC3E}">
        <p14:creationId xmlns:p14="http://schemas.microsoft.com/office/powerpoint/2010/main" val="3179190234"/>
      </p:ext>
    </p:extLst>
  </p:cSld>
  <p:clrMapOvr>
    <a:masterClrMapping/>
  </p:clrMapOvr>
  <p:transition>
    <p:sndAc>
      <p:stSnd>
        <p:snd r:embed="rId3" name="2 - Cu†les tu opini¢n, Miro.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Me gusta.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A1.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4EE45-B9D8-411E-B251-6FEFCA15623A}"/>
              </a:ext>
            </a:extLst>
          </p:cNvPr>
          <p:cNvSpPr txBox="1">
            <a:spLocks noChangeArrowheads="1"/>
          </p:cNvSpPr>
          <p:nvPr/>
        </p:nvSpPr>
        <p:spPr bwMode="auto">
          <a:xfrm>
            <a:off x="4059239" y="265113"/>
            <a:ext cx="3965575" cy="646112"/>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spAutoFit/>
          </a:bodyPr>
          <a:lstStyle/>
          <a:p>
            <a:pPr>
              <a:defRPr/>
            </a:pPr>
            <a:r>
              <a:rPr lang="en-US" sz="3600" dirty="0">
                <a:solidFill>
                  <a:schemeClr val="dk1"/>
                </a:solidFill>
                <a:latin typeface="Comic Sans MS"/>
                <a:cs typeface="Comic Sans MS"/>
              </a:rPr>
              <a:t>Listening activity</a:t>
            </a:r>
          </a:p>
        </p:txBody>
      </p:sp>
      <p:sp>
        <p:nvSpPr>
          <p:cNvPr id="11" name="TextBox 10">
            <a:extLst>
              <a:ext uri="{FF2B5EF4-FFF2-40B4-BE49-F238E27FC236}">
                <a16:creationId xmlns:a16="http://schemas.microsoft.com/office/drawing/2014/main" id="{7BAD3F49-8EF3-45DC-A188-1CF72640DC42}"/>
              </a:ext>
            </a:extLst>
          </p:cNvPr>
          <p:cNvSpPr txBox="1">
            <a:spLocks noChangeArrowheads="1"/>
          </p:cNvSpPr>
          <p:nvPr/>
        </p:nvSpPr>
        <p:spPr bwMode="auto">
          <a:xfrm>
            <a:off x="2413000" y="1125538"/>
            <a:ext cx="7748588" cy="1016000"/>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spAutoFit/>
          </a:bodyPr>
          <a:lstStyle/>
          <a:p>
            <a:pPr>
              <a:defRPr/>
            </a:pPr>
            <a:r>
              <a:rPr lang="en-GB" sz="2000" dirty="0">
                <a:solidFill>
                  <a:schemeClr val="dk1"/>
                </a:solidFill>
                <a:latin typeface="Comic Sans MS" pitchFamily="66" charset="0"/>
              </a:rPr>
              <a:t>Listen to these opinions about different colours.  Write the colour and the opinion (draw </a:t>
            </a:r>
            <a:r>
              <a:rPr lang="en-GB" sz="2000" dirty="0">
                <a:solidFill>
                  <a:schemeClr val="dk1"/>
                </a:solidFill>
                <a:latin typeface="Comic Sans MS" pitchFamily="66" charset="0"/>
                <a:sym typeface="Wingdings" pitchFamily="2" charset="2"/>
              </a:rPr>
              <a:t> or ) next to each one.  The first one is done for you.</a:t>
            </a:r>
            <a:endParaRPr lang="en-US" sz="2000" dirty="0">
              <a:solidFill>
                <a:schemeClr val="dk1"/>
              </a:solidFill>
              <a:latin typeface="Comic Sans MS" pitchFamily="66" charset="0"/>
            </a:endParaRPr>
          </a:p>
        </p:txBody>
      </p:sp>
      <p:graphicFrame>
        <p:nvGraphicFramePr>
          <p:cNvPr id="13" name="Table 12">
            <a:extLst>
              <a:ext uri="{FF2B5EF4-FFF2-40B4-BE49-F238E27FC236}">
                <a16:creationId xmlns:a16="http://schemas.microsoft.com/office/drawing/2014/main" id="{336BE113-94E1-4CD6-B200-520F6FF04F31}"/>
              </a:ext>
            </a:extLst>
          </p:cNvPr>
          <p:cNvGraphicFramePr>
            <a:graphicFrameLocks noGrp="1"/>
          </p:cNvGraphicFramePr>
          <p:nvPr/>
        </p:nvGraphicFramePr>
        <p:xfrm>
          <a:off x="3454400" y="2278063"/>
          <a:ext cx="5176838" cy="3200400"/>
        </p:xfrm>
        <a:graphic>
          <a:graphicData uri="http://schemas.openxmlformats.org/drawingml/2006/table">
            <a:tbl>
              <a:tblPr firstRow="1" bandRow="1">
                <a:tableStyleId>{5C22544A-7EE6-4342-B048-85BDC9FD1C3A}</a:tableStyleId>
              </a:tblPr>
              <a:tblGrid>
                <a:gridCol w="1161186">
                  <a:extLst>
                    <a:ext uri="{9D8B030D-6E8A-4147-A177-3AD203B41FA5}">
                      <a16:colId xmlns:a16="http://schemas.microsoft.com/office/drawing/2014/main" val="20000"/>
                    </a:ext>
                  </a:extLst>
                </a:gridCol>
                <a:gridCol w="2361170">
                  <a:extLst>
                    <a:ext uri="{9D8B030D-6E8A-4147-A177-3AD203B41FA5}">
                      <a16:colId xmlns:a16="http://schemas.microsoft.com/office/drawing/2014/main" val="20001"/>
                    </a:ext>
                  </a:extLst>
                </a:gridCol>
                <a:gridCol w="1654482">
                  <a:extLst>
                    <a:ext uri="{9D8B030D-6E8A-4147-A177-3AD203B41FA5}">
                      <a16:colId xmlns:a16="http://schemas.microsoft.com/office/drawing/2014/main" val="20002"/>
                    </a:ext>
                  </a:extLst>
                </a:gridCol>
              </a:tblGrid>
              <a:tr h="370840">
                <a:tc>
                  <a:txBody>
                    <a:bodyPr/>
                    <a:lstStyle/>
                    <a:p>
                      <a:endParaRPr lang="en-US" sz="3600" dirty="0">
                        <a:latin typeface="Comic Sans MS" pitchFamily="66" charset="0"/>
                      </a:endParaRPr>
                    </a:p>
                  </a:txBody>
                  <a:tcPr marL="91454" marR="91454"/>
                </a:tc>
                <a:tc>
                  <a:txBody>
                    <a:bodyPr/>
                    <a:lstStyle/>
                    <a:p>
                      <a:r>
                        <a:rPr lang="en-GB" sz="3600" dirty="0" err="1">
                          <a:latin typeface="Comic Sans MS" pitchFamily="66" charset="0"/>
                        </a:rPr>
                        <a:t>Color</a:t>
                      </a:r>
                      <a:endParaRPr lang="en-US" sz="3600" dirty="0">
                        <a:latin typeface="Comic Sans MS" pitchFamily="66" charset="0"/>
                      </a:endParaRPr>
                    </a:p>
                  </a:txBody>
                  <a:tcPr marL="91454" marR="91454"/>
                </a:tc>
                <a:tc>
                  <a:txBody>
                    <a:bodyPr/>
                    <a:lstStyle/>
                    <a:p>
                      <a:r>
                        <a:rPr lang="en-GB" sz="3600" dirty="0">
                          <a:latin typeface="Comic Sans MS" pitchFamily="66" charset="0"/>
                          <a:sym typeface="Wingdings" pitchFamily="2" charset="2"/>
                        </a:rPr>
                        <a:t> o </a:t>
                      </a:r>
                      <a:endParaRPr lang="en-US" sz="3600" dirty="0">
                        <a:latin typeface="Comic Sans MS" pitchFamily="66" charset="0"/>
                      </a:endParaRPr>
                    </a:p>
                  </a:txBody>
                  <a:tcPr marL="91454" marR="91454"/>
                </a:tc>
                <a:extLst>
                  <a:ext uri="{0D108BD9-81ED-4DB2-BD59-A6C34878D82A}">
                    <a16:rowId xmlns:a16="http://schemas.microsoft.com/office/drawing/2014/main" val="10000"/>
                  </a:ext>
                </a:extLst>
              </a:tr>
              <a:tr h="370840">
                <a:tc>
                  <a:txBody>
                    <a:bodyPr/>
                    <a:lstStyle/>
                    <a:p>
                      <a:r>
                        <a:rPr lang="en-GB" sz="3600" dirty="0">
                          <a:latin typeface="Comic Sans MS" pitchFamily="66" charset="0"/>
                        </a:rPr>
                        <a:t>1</a:t>
                      </a:r>
                      <a:endParaRPr lang="en-US" sz="3600" dirty="0">
                        <a:latin typeface="Comic Sans MS" pitchFamily="66" charset="0"/>
                      </a:endParaRPr>
                    </a:p>
                  </a:txBody>
                  <a:tcPr marL="91454" marR="91454"/>
                </a:tc>
                <a:tc>
                  <a:txBody>
                    <a:bodyPr/>
                    <a:lstStyle/>
                    <a:p>
                      <a:r>
                        <a:rPr lang="en-GB" sz="3600" dirty="0" err="1">
                          <a:latin typeface="Comic Sans MS" pitchFamily="66" charset="0"/>
                        </a:rPr>
                        <a:t>marrón</a:t>
                      </a:r>
                      <a:endParaRPr lang="en-US" sz="3600" dirty="0">
                        <a:latin typeface="Comic Sans MS" pitchFamily="66" charset="0"/>
                      </a:endParaRPr>
                    </a:p>
                  </a:txBody>
                  <a:tcPr marL="91454" marR="914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a:latin typeface="Comic Sans MS" pitchFamily="66" charset="0"/>
                          <a:sym typeface="Wingdings"/>
                        </a:rPr>
                        <a:t></a:t>
                      </a:r>
                      <a:endParaRPr lang="en-US" sz="3600" dirty="0">
                        <a:latin typeface="Comic Sans MS" pitchFamily="66" charset="0"/>
                      </a:endParaRPr>
                    </a:p>
                  </a:txBody>
                  <a:tcPr marL="91454" marR="91454"/>
                </a:tc>
                <a:extLst>
                  <a:ext uri="{0D108BD9-81ED-4DB2-BD59-A6C34878D82A}">
                    <a16:rowId xmlns:a16="http://schemas.microsoft.com/office/drawing/2014/main" val="10001"/>
                  </a:ext>
                </a:extLst>
              </a:tr>
              <a:tr h="370840">
                <a:tc>
                  <a:txBody>
                    <a:bodyPr/>
                    <a:lstStyle/>
                    <a:p>
                      <a:r>
                        <a:rPr lang="en-GB" sz="3600" dirty="0">
                          <a:latin typeface="Comic Sans MS" pitchFamily="66" charset="0"/>
                        </a:rPr>
                        <a:t>2</a:t>
                      </a:r>
                      <a:endParaRPr lang="en-US" sz="3600" dirty="0">
                        <a:latin typeface="Comic Sans MS" pitchFamily="66" charset="0"/>
                      </a:endParaRPr>
                    </a:p>
                  </a:txBody>
                  <a:tcPr marL="91454" marR="91454"/>
                </a:tc>
                <a:tc>
                  <a:txBody>
                    <a:bodyPr/>
                    <a:lstStyle/>
                    <a:p>
                      <a:endParaRPr lang="en-US" sz="3600" dirty="0">
                        <a:latin typeface="Comic Sans MS" pitchFamily="66" charset="0"/>
                      </a:endParaRPr>
                    </a:p>
                  </a:txBody>
                  <a:tcPr marL="91454" marR="91454"/>
                </a:tc>
                <a:tc>
                  <a:txBody>
                    <a:bodyPr/>
                    <a:lstStyle/>
                    <a:p>
                      <a:endParaRPr lang="en-US" sz="3600">
                        <a:latin typeface="Comic Sans MS" pitchFamily="66" charset="0"/>
                      </a:endParaRPr>
                    </a:p>
                  </a:txBody>
                  <a:tcPr marL="91454" marR="91454"/>
                </a:tc>
                <a:extLst>
                  <a:ext uri="{0D108BD9-81ED-4DB2-BD59-A6C34878D82A}">
                    <a16:rowId xmlns:a16="http://schemas.microsoft.com/office/drawing/2014/main" val="10002"/>
                  </a:ext>
                </a:extLst>
              </a:tr>
              <a:tr h="370840">
                <a:tc>
                  <a:txBody>
                    <a:bodyPr/>
                    <a:lstStyle/>
                    <a:p>
                      <a:r>
                        <a:rPr lang="en-GB" sz="3600" dirty="0">
                          <a:latin typeface="Comic Sans MS" pitchFamily="66" charset="0"/>
                        </a:rPr>
                        <a:t>3</a:t>
                      </a:r>
                      <a:endParaRPr lang="en-US" sz="3600" dirty="0">
                        <a:latin typeface="Comic Sans MS" pitchFamily="66" charset="0"/>
                      </a:endParaRPr>
                    </a:p>
                  </a:txBody>
                  <a:tcPr marL="91454" marR="91454"/>
                </a:tc>
                <a:tc>
                  <a:txBody>
                    <a:bodyPr/>
                    <a:lstStyle/>
                    <a:p>
                      <a:endParaRPr lang="en-US" sz="3600">
                        <a:latin typeface="Comic Sans MS" pitchFamily="66" charset="0"/>
                      </a:endParaRPr>
                    </a:p>
                  </a:txBody>
                  <a:tcPr marL="91454" marR="91454"/>
                </a:tc>
                <a:tc>
                  <a:txBody>
                    <a:bodyPr/>
                    <a:lstStyle/>
                    <a:p>
                      <a:endParaRPr lang="en-US" sz="3600">
                        <a:latin typeface="Comic Sans MS" pitchFamily="66" charset="0"/>
                      </a:endParaRPr>
                    </a:p>
                  </a:txBody>
                  <a:tcPr marL="91454" marR="91454"/>
                </a:tc>
                <a:extLst>
                  <a:ext uri="{0D108BD9-81ED-4DB2-BD59-A6C34878D82A}">
                    <a16:rowId xmlns:a16="http://schemas.microsoft.com/office/drawing/2014/main" val="10003"/>
                  </a:ext>
                </a:extLst>
              </a:tr>
              <a:tr h="370840">
                <a:tc>
                  <a:txBody>
                    <a:bodyPr/>
                    <a:lstStyle/>
                    <a:p>
                      <a:r>
                        <a:rPr lang="en-GB" sz="3600" dirty="0">
                          <a:latin typeface="Comic Sans MS" pitchFamily="66" charset="0"/>
                        </a:rPr>
                        <a:t>4</a:t>
                      </a:r>
                      <a:endParaRPr lang="en-US" sz="3600" dirty="0">
                        <a:latin typeface="Comic Sans MS" pitchFamily="66" charset="0"/>
                      </a:endParaRPr>
                    </a:p>
                  </a:txBody>
                  <a:tcPr marL="91454" marR="91454"/>
                </a:tc>
                <a:tc>
                  <a:txBody>
                    <a:bodyPr/>
                    <a:lstStyle/>
                    <a:p>
                      <a:endParaRPr lang="en-US" sz="3600" dirty="0">
                        <a:latin typeface="Comic Sans MS" pitchFamily="66" charset="0"/>
                      </a:endParaRPr>
                    </a:p>
                  </a:txBody>
                  <a:tcPr marL="91454" marR="91454"/>
                </a:tc>
                <a:tc>
                  <a:txBody>
                    <a:bodyPr/>
                    <a:lstStyle/>
                    <a:p>
                      <a:endParaRPr lang="en-US" sz="3600" dirty="0">
                        <a:latin typeface="Comic Sans MS" pitchFamily="66" charset="0"/>
                      </a:endParaRPr>
                    </a:p>
                  </a:txBody>
                  <a:tcPr marL="91454" marR="91454"/>
                </a:tc>
                <a:extLst>
                  <a:ext uri="{0D108BD9-81ED-4DB2-BD59-A6C34878D82A}">
                    <a16:rowId xmlns:a16="http://schemas.microsoft.com/office/drawing/2014/main" val="10004"/>
                  </a:ext>
                </a:extLst>
              </a:tr>
            </a:tbl>
          </a:graphicData>
        </a:graphic>
      </p:graphicFrame>
      <p:pic>
        <p:nvPicPr>
          <p:cNvPr id="16414" name="Picture 8" descr="a sound icon.jpg">
            <a:hlinkClick r:id="" action="ppaction://noaction">
              <a:snd r:embed="rId2" name="A1.58.wav"/>
            </a:hlinkClick>
            <a:extLst>
              <a:ext uri="{FF2B5EF4-FFF2-40B4-BE49-F238E27FC236}">
                <a16:creationId xmlns:a16="http://schemas.microsoft.com/office/drawing/2014/main" id="{0E4C5553-9E54-46D2-88AD-BFC10965F6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6" y="2947989"/>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13" descr="a sound icon.jpg">
            <a:hlinkClick r:id="" action="ppaction://noaction">
              <a:snd r:embed="rId4" name="A1.62.wav"/>
            </a:hlinkClick>
            <a:extLst>
              <a:ext uri="{FF2B5EF4-FFF2-40B4-BE49-F238E27FC236}">
                <a16:creationId xmlns:a16="http://schemas.microsoft.com/office/drawing/2014/main" id="{5278E6BA-A386-44BB-97D6-AD1CD9D6F3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014" y="4965701"/>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9" descr="a sound icon.jpg">
            <a:hlinkClick r:id="" action="ppaction://noaction">
              <a:snd r:embed="rId5" name="A1.61.wav"/>
            </a:hlinkClick>
            <a:extLst>
              <a:ext uri="{FF2B5EF4-FFF2-40B4-BE49-F238E27FC236}">
                <a16:creationId xmlns:a16="http://schemas.microsoft.com/office/drawing/2014/main" id="{661C6879-86EF-464E-9A08-58DCA9B211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264" y="3636964"/>
            <a:ext cx="4159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11" descr="a sound icon.jpg">
            <a:hlinkClick r:id="" action="ppaction://noaction">
              <a:snd r:embed="rId6" name="A1.57.wav"/>
            </a:hlinkClick>
            <a:extLst>
              <a:ext uri="{FF2B5EF4-FFF2-40B4-BE49-F238E27FC236}">
                <a16:creationId xmlns:a16="http://schemas.microsoft.com/office/drawing/2014/main" id="{786B30D1-9905-44BC-8A7B-0FC6E1EAFD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264" y="4286250"/>
            <a:ext cx="415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150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1DE6635-63A4-48A1-958B-2C2E5AB61756}"/>
              </a:ext>
            </a:extLst>
          </p:cNvPr>
          <p:cNvGraphicFramePr>
            <a:graphicFrameLocks noGrp="1"/>
          </p:cNvGraphicFramePr>
          <p:nvPr/>
        </p:nvGraphicFramePr>
        <p:xfrm>
          <a:off x="3454400" y="2278063"/>
          <a:ext cx="5176838" cy="3200400"/>
        </p:xfrm>
        <a:graphic>
          <a:graphicData uri="http://schemas.openxmlformats.org/drawingml/2006/table">
            <a:tbl>
              <a:tblPr firstRow="1" bandRow="1">
                <a:tableStyleId>{5C22544A-7EE6-4342-B048-85BDC9FD1C3A}</a:tableStyleId>
              </a:tblPr>
              <a:tblGrid>
                <a:gridCol w="1161186">
                  <a:extLst>
                    <a:ext uri="{9D8B030D-6E8A-4147-A177-3AD203B41FA5}">
                      <a16:colId xmlns:a16="http://schemas.microsoft.com/office/drawing/2014/main" val="20000"/>
                    </a:ext>
                  </a:extLst>
                </a:gridCol>
                <a:gridCol w="2361170">
                  <a:extLst>
                    <a:ext uri="{9D8B030D-6E8A-4147-A177-3AD203B41FA5}">
                      <a16:colId xmlns:a16="http://schemas.microsoft.com/office/drawing/2014/main" val="20001"/>
                    </a:ext>
                  </a:extLst>
                </a:gridCol>
                <a:gridCol w="1654482">
                  <a:extLst>
                    <a:ext uri="{9D8B030D-6E8A-4147-A177-3AD203B41FA5}">
                      <a16:colId xmlns:a16="http://schemas.microsoft.com/office/drawing/2014/main" val="20002"/>
                    </a:ext>
                  </a:extLst>
                </a:gridCol>
              </a:tblGrid>
              <a:tr h="370840">
                <a:tc>
                  <a:txBody>
                    <a:bodyPr/>
                    <a:lstStyle/>
                    <a:p>
                      <a:endParaRPr lang="en-US" sz="3600" dirty="0">
                        <a:latin typeface="Comic Sans MS" pitchFamily="66" charset="0"/>
                      </a:endParaRPr>
                    </a:p>
                  </a:txBody>
                  <a:tcPr marL="91454" marR="91454"/>
                </a:tc>
                <a:tc>
                  <a:txBody>
                    <a:bodyPr/>
                    <a:lstStyle/>
                    <a:p>
                      <a:r>
                        <a:rPr lang="en-GB" sz="3600" dirty="0" err="1">
                          <a:latin typeface="Comic Sans MS" pitchFamily="66" charset="0"/>
                        </a:rPr>
                        <a:t>Color</a:t>
                      </a:r>
                      <a:endParaRPr lang="en-US" sz="3600" dirty="0">
                        <a:latin typeface="Comic Sans MS" pitchFamily="66" charset="0"/>
                      </a:endParaRPr>
                    </a:p>
                  </a:txBody>
                  <a:tcPr marL="91454" marR="91454"/>
                </a:tc>
                <a:tc>
                  <a:txBody>
                    <a:bodyPr/>
                    <a:lstStyle/>
                    <a:p>
                      <a:r>
                        <a:rPr lang="en-GB" sz="3600" dirty="0">
                          <a:latin typeface="Comic Sans MS" pitchFamily="66" charset="0"/>
                          <a:sym typeface="Wingdings" pitchFamily="2" charset="2"/>
                        </a:rPr>
                        <a:t> o </a:t>
                      </a:r>
                      <a:endParaRPr lang="en-US" sz="3600" dirty="0">
                        <a:latin typeface="Comic Sans MS" pitchFamily="66" charset="0"/>
                      </a:endParaRPr>
                    </a:p>
                  </a:txBody>
                  <a:tcPr marL="91454" marR="91454"/>
                </a:tc>
                <a:extLst>
                  <a:ext uri="{0D108BD9-81ED-4DB2-BD59-A6C34878D82A}">
                    <a16:rowId xmlns:a16="http://schemas.microsoft.com/office/drawing/2014/main" val="10000"/>
                  </a:ext>
                </a:extLst>
              </a:tr>
              <a:tr h="370840">
                <a:tc>
                  <a:txBody>
                    <a:bodyPr/>
                    <a:lstStyle/>
                    <a:p>
                      <a:r>
                        <a:rPr lang="en-GB" sz="3600" dirty="0">
                          <a:latin typeface="Comic Sans MS" pitchFamily="66" charset="0"/>
                        </a:rPr>
                        <a:t>1</a:t>
                      </a:r>
                      <a:endParaRPr lang="en-US" sz="3600" dirty="0">
                        <a:latin typeface="Comic Sans MS" pitchFamily="66" charset="0"/>
                      </a:endParaRPr>
                    </a:p>
                  </a:txBody>
                  <a:tcPr marL="91454" marR="91454"/>
                </a:tc>
                <a:tc>
                  <a:txBody>
                    <a:bodyPr/>
                    <a:lstStyle/>
                    <a:p>
                      <a:r>
                        <a:rPr lang="en-GB" sz="3600" dirty="0" err="1">
                          <a:latin typeface="Comic Sans MS" pitchFamily="66" charset="0"/>
                        </a:rPr>
                        <a:t>marrón</a:t>
                      </a:r>
                      <a:endParaRPr lang="en-GB" sz="3600" dirty="0">
                        <a:latin typeface="Comic Sans MS" pitchFamily="66" charset="0"/>
                      </a:endParaRPr>
                    </a:p>
                  </a:txBody>
                  <a:tcPr marL="91454" marR="914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a:latin typeface="Comic Sans MS" pitchFamily="66" charset="0"/>
                          <a:sym typeface="Wingdings"/>
                        </a:rPr>
                        <a:t></a:t>
                      </a:r>
                      <a:endParaRPr lang="en-US" sz="3600" dirty="0">
                        <a:latin typeface="Comic Sans MS" pitchFamily="66" charset="0"/>
                      </a:endParaRPr>
                    </a:p>
                  </a:txBody>
                  <a:tcPr marL="91454" marR="91454"/>
                </a:tc>
                <a:extLst>
                  <a:ext uri="{0D108BD9-81ED-4DB2-BD59-A6C34878D82A}">
                    <a16:rowId xmlns:a16="http://schemas.microsoft.com/office/drawing/2014/main" val="10001"/>
                  </a:ext>
                </a:extLst>
              </a:tr>
              <a:tr h="370840">
                <a:tc>
                  <a:txBody>
                    <a:bodyPr/>
                    <a:lstStyle/>
                    <a:p>
                      <a:r>
                        <a:rPr lang="en-GB" sz="3600" dirty="0">
                          <a:latin typeface="Comic Sans MS" pitchFamily="66" charset="0"/>
                        </a:rPr>
                        <a:t>2</a:t>
                      </a:r>
                      <a:endParaRPr lang="en-US" sz="3600" dirty="0">
                        <a:latin typeface="Comic Sans MS" pitchFamily="66" charset="0"/>
                      </a:endParaRPr>
                    </a:p>
                  </a:txBody>
                  <a:tcPr marL="91454" marR="91454"/>
                </a:tc>
                <a:tc>
                  <a:txBody>
                    <a:bodyPr/>
                    <a:lstStyle/>
                    <a:p>
                      <a:r>
                        <a:rPr lang="en-US" sz="3600" dirty="0" err="1">
                          <a:latin typeface="Comic Sans MS" pitchFamily="66" charset="0"/>
                        </a:rPr>
                        <a:t>rosa</a:t>
                      </a:r>
                      <a:endParaRPr lang="en-US" sz="3600" dirty="0">
                        <a:latin typeface="Comic Sans MS" pitchFamily="66" charset="0"/>
                      </a:endParaRPr>
                    </a:p>
                  </a:txBody>
                  <a:tcPr marL="91454" marR="914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3600" dirty="0">
                          <a:latin typeface="Comic Sans MS" pitchFamily="66" charset="0"/>
                          <a:sym typeface="Wingdings" pitchFamily="2" charset="2"/>
                        </a:rPr>
                        <a:t></a:t>
                      </a:r>
                      <a:endParaRPr lang="en-US" sz="3600" dirty="0">
                        <a:latin typeface="Comic Sans MS" pitchFamily="66" charset="0"/>
                      </a:endParaRPr>
                    </a:p>
                  </a:txBody>
                  <a:tcPr marL="91454" marR="91454"/>
                </a:tc>
                <a:extLst>
                  <a:ext uri="{0D108BD9-81ED-4DB2-BD59-A6C34878D82A}">
                    <a16:rowId xmlns:a16="http://schemas.microsoft.com/office/drawing/2014/main" val="10002"/>
                  </a:ext>
                </a:extLst>
              </a:tr>
              <a:tr h="370840">
                <a:tc>
                  <a:txBody>
                    <a:bodyPr/>
                    <a:lstStyle/>
                    <a:p>
                      <a:r>
                        <a:rPr lang="en-GB" sz="3600" dirty="0">
                          <a:latin typeface="Comic Sans MS" pitchFamily="66" charset="0"/>
                        </a:rPr>
                        <a:t>3</a:t>
                      </a:r>
                      <a:endParaRPr lang="en-US" sz="3600" dirty="0">
                        <a:latin typeface="Comic Sans MS" pitchFamily="66" charset="0"/>
                      </a:endParaRPr>
                    </a:p>
                  </a:txBody>
                  <a:tcPr marL="91454" marR="91454"/>
                </a:tc>
                <a:tc>
                  <a:txBody>
                    <a:bodyPr/>
                    <a:lstStyle/>
                    <a:p>
                      <a:r>
                        <a:rPr lang="en-US" sz="3600" dirty="0" err="1">
                          <a:latin typeface="Comic Sans MS" pitchFamily="66" charset="0"/>
                        </a:rPr>
                        <a:t>azul</a:t>
                      </a:r>
                      <a:endParaRPr lang="en-US" sz="3600" dirty="0">
                        <a:latin typeface="Comic Sans MS" pitchFamily="66" charset="0"/>
                      </a:endParaRPr>
                    </a:p>
                  </a:txBody>
                  <a:tcPr marL="91454" marR="914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3600" dirty="0">
                          <a:latin typeface="Comic Sans MS" pitchFamily="66" charset="0"/>
                          <a:sym typeface="Wingdings" pitchFamily="2" charset="2"/>
                        </a:rPr>
                        <a:t></a:t>
                      </a:r>
                      <a:endParaRPr lang="en-US" sz="3600" dirty="0">
                        <a:latin typeface="Comic Sans MS" pitchFamily="66" charset="0"/>
                      </a:endParaRPr>
                    </a:p>
                  </a:txBody>
                  <a:tcPr marL="91454" marR="91454"/>
                </a:tc>
                <a:extLst>
                  <a:ext uri="{0D108BD9-81ED-4DB2-BD59-A6C34878D82A}">
                    <a16:rowId xmlns:a16="http://schemas.microsoft.com/office/drawing/2014/main" val="10003"/>
                  </a:ext>
                </a:extLst>
              </a:tr>
              <a:tr h="370840">
                <a:tc>
                  <a:txBody>
                    <a:bodyPr/>
                    <a:lstStyle/>
                    <a:p>
                      <a:r>
                        <a:rPr lang="en-GB" sz="3600" dirty="0">
                          <a:latin typeface="Comic Sans MS" pitchFamily="66" charset="0"/>
                        </a:rPr>
                        <a:t>4</a:t>
                      </a:r>
                      <a:endParaRPr lang="en-US" sz="3600" dirty="0">
                        <a:latin typeface="Comic Sans MS" pitchFamily="66" charset="0"/>
                      </a:endParaRPr>
                    </a:p>
                  </a:txBody>
                  <a:tcPr marL="91454" marR="91454"/>
                </a:tc>
                <a:tc>
                  <a:txBody>
                    <a:bodyPr/>
                    <a:lstStyle/>
                    <a:p>
                      <a:r>
                        <a:rPr lang="en-US" sz="3600" dirty="0" err="1">
                          <a:latin typeface="Comic Sans MS" pitchFamily="66" charset="0"/>
                        </a:rPr>
                        <a:t>verde</a:t>
                      </a:r>
                      <a:endParaRPr lang="en-US" sz="3600" dirty="0">
                        <a:latin typeface="Comic Sans MS" pitchFamily="66" charset="0"/>
                      </a:endParaRPr>
                    </a:p>
                  </a:txBody>
                  <a:tcPr marL="91454" marR="914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a:latin typeface="Comic Sans MS" pitchFamily="66" charset="0"/>
                          <a:sym typeface="Wingdings"/>
                        </a:rPr>
                        <a:t></a:t>
                      </a:r>
                      <a:endParaRPr lang="en-US" sz="3600" dirty="0">
                        <a:latin typeface="Comic Sans MS" pitchFamily="66" charset="0"/>
                      </a:endParaRPr>
                    </a:p>
                  </a:txBody>
                  <a:tcPr marL="91454" marR="91454"/>
                </a:tc>
                <a:extLst>
                  <a:ext uri="{0D108BD9-81ED-4DB2-BD59-A6C34878D82A}">
                    <a16:rowId xmlns:a16="http://schemas.microsoft.com/office/drawing/2014/main" val="10004"/>
                  </a:ext>
                </a:extLst>
              </a:tr>
            </a:tbl>
          </a:graphicData>
        </a:graphic>
      </p:graphicFrame>
      <p:pic>
        <p:nvPicPr>
          <p:cNvPr id="17436" name="Picture 9" descr="a sound icon.jpg">
            <a:hlinkClick r:id="" action="ppaction://noaction">
              <a:snd r:embed="rId3" name="A1.61.wav"/>
            </a:hlinkClick>
            <a:extLst>
              <a:ext uri="{FF2B5EF4-FFF2-40B4-BE49-F238E27FC236}">
                <a16:creationId xmlns:a16="http://schemas.microsoft.com/office/drawing/2014/main" id="{1B91E173-97B4-4C06-B7C5-C15F863097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264" y="3636964"/>
            <a:ext cx="4159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8EB4054-80BD-4CF7-A11F-E029ED70869E}"/>
              </a:ext>
            </a:extLst>
          </p:cNvPr>
          <p:cNvSpPr txBox="1">
            <a:spLocks noChangeArrowheads="1"/>
          </p:cNvSpPr>
          <p:nvPr/>
        </p:nvSpPr>
        <p:spPr bwMode="auto">
          <a:xfrm>
            <a:off x="3227389" y="431800"/>
            <a:ext cx="5280025" cy="120015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spAutoFit/>
          </a:bodyPr>
          <a:lstStyle/>
          <a:p>
            <a:pPr algn="ctr">
              <a:defRPr/>
            </a:pPr>
            <a:r>
              <a:rPr lang="en-US" sz="3600" dirty="0">
                <a:solidFill>
                  <a:schemeClr val="dk1"/>
                </a:solidFill>
                <a:latin typeface="Comic Sans MS"/>
                <a:cs typeface="Comic Sans MS"/>
              </a:rPr>
              <a:t>Listening activity Answers</a:t>
            </a:r>
          </a:p>
        </p:txBody>
      </p:sp>
      <p:pic>
        <p:nvPicPr>
          <p:cNvPr id="17438" name="Picture 8" descr="a sound icon.jpg">
            <a:hlinkClick r:id="" action="ppaction://noaction">
              <a:snd r:embed="rId5" name="A1.58.wav"/>
            </a:hlinkClick>
            <a:extLst>
              <a:ext uri="{FF2B5EF4-FFF2-40B4-BE49-F238E27FC236}">
                <a16:creationId xmlns:a16="http://schemas.microsoft.com/office/drawing/2014/main" id="{428C4E87-D74B-43F4-91B0-657E13EEFB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276" y="2947989"/>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11" descr="a sound icon.jpg">
            <a:hlinkClick r:id="" action="ppaction://noaction">
              <a:snd r:embed="rId6" name="A1.57.wav"/>
            </a:hlinkClick>
            <a:extLst>
              <a:ext uri="{FF2B5EF4-FFF2-40B4-BE49-F238E27FC236}">
                <a16:creationId xmlns:a16="http://schemas.microsoft.com/office/drawing/2014/main" id="{E67A4123-1556-4ECF-B16E-753C22EB83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264" y="4286250"/>
            <a:ext cx="415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13" descr="a sound icon.jpg">
            <a:hlinkClick r:id="" action="ppaction://noaction">
              <a:snd r:embed="rId7" name="A1.62.wav"/>
            </a:hlinkClick>
            <a:extLst>
              <a:ext uri="{FF2B5EF4-FFF2-40B4-BE49-F238E27FC236}">
                <a16:creationId xmlns:a16="http://schemas.microsoft.com/office/drawing/2014/main" id="{133D4B59-3817-4199-8EB2-493AC3FEEF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0014" y="4965701"/>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8284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7046EEB1-101A-4077-8552-E7D992C7D4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a:extLst>
              <a:ext uri="{FF2B5EF4-FFF2-40B4-BE49-F238E27FC236}">
                <a16:creationId xmlns:a16="http://schemas.microsoft.com/office/drawing/2014/main" id="{528DC3E0-8A15-4FA2-840F-E92FF2419D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8">
            <a:extLst>
              <a:ext uri="{FF2B5EF4-FFF2-40B4-BE49-F238E27FC236}">
                <a16:creationId xmlns:a16="http://schemas.microsoft.com/office/drawing/2014/main" id="{86C284A2-4807-49D1-8CC4-ACAFCA5D53EC}"/>
              </a:ext>
            </a:extLst>
          </p:cNvPr>
          <p:cNvSpPr txBox="1">
            <a:spLocks noChangeArrowheads="1"/>
          </p:cNvSpPr>
          <p:nvPr/>
        </p:nvSpPr>
        <p:spPr bwMode="auto">
          <a:xfrm>
            <a:off x="7975601" y="2260600"/>
            <a:ext cx="2474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18437" name="TextBox 9">
            <a:extLst>
              <a:ext uri="{FF2B5EF4-FFF2-40B4-BE49-F238E27FC236}">
                <a16:creationId xmlns:a16="http://schemas.microsoft.com/office/drawing/2014/main" id="{8326843D-E9C1-453A-9FE9-EC8EF15BF877}"/>
              </a:ext>
            </a:extLst>
          </p:cNvPr>
          <p:cNvSpPr txBox="1">
            <a:spLocks noChangeArrowheads="1"/>
          </p:cNvSpPr>
          <p:nvPr/>
        </p:nvSpPr>
        <p:spPr bwMode="auto">
          <a:xfrm>
            <a:off x="7975601" y="4532313"/>
            <a:ext cx="41703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a:p>
            <a:pPr eaLnBrk="1" hangingPunct="1">
              <a:spcBef>
                <a:spcPct val="0"/>
              </a:spcBef>
              <a:buFontTx/>
              <a:buNone/>
            </a:pPr>
            <a:endParaRPr lang="en-US" altLang="en-US">
              <a:latin typeface="Comic Sans MS" panose="030F0702030302020204" pitchFamily="66" charset="0"/>
            </a:endParaRPr>
          </a:p>
        </p:txBody>
      </p:sp>
      <p:sp>
        <p:nvSpPr>
          <p:cNvPr id="8" name="Oval 7">
            <a:extLst>
              <a:ext uri="{FF2B5EF4-FFF2-40B4-BE49-F238E27FC236}">
                <a16:creationId xmlns:a16="http://schemas.microsoft.com/office/drawing/2014/main" id="{C690069D-20FA-4ED7-9E2B-17094B8E269C}"/>
              </a:ext>
            </a:extLst>
          </p:cNvPr>
          <p:cNvSpPr>
            <a:spLocks noChangeArrowheads="1"/>
          </p:cNvSpPr>
          <p:nvPr/>
        </p:nvSpPr>
        <p:spPr bwMode="auto">
          <a:xfrm>
            <a:off x="2271713" y="2260601"/>
            <a:ext cx="3371850" cy="3192463"/>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3600" dirty="0">
                <a:solidFill>
                  <a:schemeClr val="lt1"/>
                </a:solidFill>
                <a:latin typeface="Comic Sans MS"/>
                <a:cs typeface="Comic Sans MS"/>
              </a:rPr>
              <a:t>el </a:t>
            </a:r>
            <a:r>
              <a:rPr lang="en-US" sz="3600" dirty="0" err="1">
                <a:solidFill>
                  <a:schemeClr val="lt1"/>
                </a:solidFill>
                <a:latin typeface="Comic Sans MS"/>
                <a:cs typeface="Comic Sans MS"/>
              </a:rPr>
              <a:t>rojo</a:t>
            </a:r>
            <a:endParaRPr lang="en-US" sz="3600" dirty="0">
              <a:solidFill>
                <a:schemeClr val="lt1"/>
              </a:solidFill>
              <a:latin typeface="Comic Sans MS"/>
              <a:cs typeface="Comic Sans MS"/>
            </a:endParaRPr>
          </a:p>
        </p:txBody>
      </p:sp>
      <p:sp>
        <p:nvSpPr>
          <p:cNvPr id="18439" name="TextBox 10">
            <a:extLst>
              <a:ext uri="{FF2B5EF4-FFF2-40B4-BE49-F238E27FC236}">
                <a16:creationId xmlns:a16="http://schemas.microsoft.com/office/drawing/2014/main" id="{DD0D70EE-56C0-4CE0-B2B8-47372F5F2473}"/>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930179267"/>
      </p:ext>
    </p:extLst>
  </p:cSld>
  <p:clrMapOvr>
    <a:masterClrMapping/>
  </p:clrMapOvr>
  <p:transition>
    <p:sndAc>
      <p:stSnd>
        <p:snd r:embed="rId3" name="17.3.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7.1.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A1.42.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733661BE-6B86-431B-9212-5ED0B94DDC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a:extLst>
              <a:ext uri="{FF2B5EF4-FFF2-40B4-BE49-F238E27FC236}">
                <a16:creationId xmlns:a16="http://schemas.microsoft.com/office/drawing/2014/main" id="{7E983E83-7603-44CF-BC33-B550FD2D6C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8">
            <a:extLst>
              <a:ext uri="{FF2B5EF4-FFF2-40B4-BE49-F238E27FC236}">
                <a16:creationId xmlns:a16="http://schemas.microsoft.com/office/drawing/2014/main" id="{F0CDA94F-4213-4569-B5F1-F0A89F966363}"/>
              </a:ext>
            </a:extLst>
          </p:cNvPr>
          <p:cNvSpPr txBox="1">
            <a:spLocks noChangeArrowheads="1"/>
          </p:cNvSpPr>
          <p:nvPr/>
        </p:nvSpPr>
        <p:spPr bwMode="auto">
          <a:xfrm>
            <a:off x="7975601" y="2260600"/>
            <a:ext cx="353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19461" name="TextBox 9">
            <a:extLst>
              <a:ext uri="{FF2B5EF4-FFF2-40B4-BE49-F238E27FC236}">
                <a16:creationId xmlns:a16="http://schemas.microsoft.com/office/drawing/2014/main" id="{24571DC8-5872-4728-B37B-F5CD241C60ED}"/>
              </a:ext>
            </a:extLst>
          </p:cNvPr>
          <p:cNvSpPr txBox="1">
            <a:spLocks noChangeArrowheads="1"/>
          </p:cNvSpPr>
          <p:nvPr/>
        </p:nvSpPr>
        <p:spPr bwMode="auto">
          <a:xfrm>
            <a:off x="7975601" y="4532314"/>
            <a:ext cx="41703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sp>
        <p:nvSpPr>
          <p:cNvPr id="8" name="Oval 7">
            <a:extLst>
              <a:ext uri="{FF2B5EF4-FFF2-40B4-BE49-F238E27FC236}">
                <a16:creationId xmlns:a16="http://schemas.microsoft.com/office/drawing/2014/main" id="{1C1B1D7E-FF8E-444A-A799-4841785F99DF}"/>
              </a:ext>
            </a:extLst>
          </p:cNvPr>
          <p:cNvSpPr>
            <a:spLocks noChangeArrowheads="1"/>
          </p:cNvSpPr>
          <p:nvPr/>
        </p:nvSpPr>
        <p:spPr bwMode="auto">
          <a:xfrm>
            <a:off x="2271713" y="2260601"/>
            <a:ext cx="3371850" cy="3192463"/>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3600" dirty="0">
                <a:solidFill>
                  <a:schemeClr val="lt1"/>
                </a:solidFill>
                <a:latin typeface="Comic Sans MS"/>
                <a:cs typeface="Comic Sans MS"/>
              </a:rPr>
              <a:t>el </a:t>
            </a:r>
            <a:r>
              <a:rPr lang="en-US" sz="3600" dirty="0" err="1">
                <a:solidFill>
                  <a:schemeClr val="lt1"/>
                </a:solidFill>
                <a:latin typeface="Comic Sans MS"/>
                <a:cs typeface="Comic Sans MS"/>
              </a:rPr>
              <a:t>verde</a:t>
            </a:r>
            <a:endParaRPr lang="en-US" sz="3600" dirty="0">
              <a:solidFill>
                <a:schemeClr val="lt1"/>
              </a:solidFill>
              <a:latin typeface="Comic Sans MS"/>
              <a:cs typeface="Comic Sans MS"/>
            </a:endParaRPr>
          </a:p>
        </p:txBody>
      </p:sp>
      <p:sp>
        <p:nvSpPr>
          <p:cNvPr id="19463" name="TextBox 10">
            <a:extLst>
              <a:ext uri="{FF2B5EF4-FFF2-40B4-BE49-F238E27FC236}">
                <a16:creationId xmlns:a16="http://schemas.microsoft.com/office/drawing/2014/main" id="{5640AA99-998C-4D09-BB6B-4A6304491305}"/>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4111703822"/>
      </p:ext>
    </p:extLst>
  </p:cSld>
  <p:clrMapOvr>
    <a:masterClrMapping/>
  </p:clrMapOvr>
  <p:transition>
    <p:sndAc>
      <p:stSnd>
        <p:snd r:embed="rId3" name="17.3.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D16702D7-CD75-4B41-B657-79358872DB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a:extLst>
              <a:ext uri="{FF2B5EF4-FFF2-40B4-BE49-F238E27FC236}">
                <a16:creationId xmlns:a16="http://schemas.microsoft.com/office/drawing/2014/main" id="{2F09E61A-297C-4D38-B330-B5DC6BDE03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8">
            <a:extLst>
              <a:ext uri="{FF2B5EF4-FFF2-40B4-BE49-F238E27FC236}">
                <a16:creationId xmlns:a16="http://schemas.microsoft.com/office/drawing/2014/main" id="{5A522842-E2D8-4B93-8E10-F9D365E734C3}"/>
              </a:ext>
            </a:extLst>
          </p:cNvPr>
          <p:cNvSpPr txBox="1">
            <a:spLocks noChangeArrowheads="1"/>
          </p:cNvSpPr>
          <p:nvPr/>
        </p:nvSpPr>
        <p:spPr bwMode="auto">
          <a:xfrm>
            <a:off x="7975601" y="2260600"/>
            <a:ext cx="353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20485" name="TextBox 9">
            <a:extLst>
              <a:ext uri="{FF2B5EF4-FFF2-40B4-BE49-F238E27FC236}">
                <a16:creationId xmlns:a16="http://schemas.microsoft.com/office/drawing/2014/main" id="{51E23B6E-F825-4343-8EC3-E06CE909EF48}"/>
              </a:ext>
            </a:extLst>
          </p:cNvPr>
          <p:cNvSpPr txBox="1">
            <a:spLocks noChangeArrowheads="1"/>
          </p:cNvSpPr>
          <p:nvPr/>
        </p:nvSpPr>
        <p:spPr bwMode="auto">
          <a:xfrm>
            <a:off x="7975601" y="4532313"/>
            <a:ext cx="41703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a:p>
            <a:pPr eaLnBrk="1" hangingPunct="1">
              <a:spcBef>
                <a:spcPct val="0"/>
              </a:spcBef>
              <a:buFontTx/>
              <a:buNone/>
            </a:pPr>
            <a:endParaRPr lang="en-US" altLang="en-US">
              <a:latin typeface="Comic Sans MS" panose="030F0702030302020204" pitchFamily="66" charset="0"/>
            </a:endParaRPr>
          </a:p>
        </p:txBody>
      </p:sp>
      <p:sp>
        <p:nvSpPr>
          <p:cNvPr id="8" name="Oval 7">
            <a:extLst>
              <a:ext uri="{FF2B5EF4-FFF2-40B4-BE49-F238E27FC236}">
                <a16:creationId xmlns:a16="http://schemas.microsoft.com/office/drawing/2014/main" id="{B788A2C7-931C-4533-9E37-CD6547059158}"/>
              </a:ext>
            </a:extLst>
          </p:cNvPr>
          <p:cNvSpPr>
            <a:spLocks noChangeArrowheads="1"/>
          </p:cNvSpPr>
          <p:nvPr/>
        </p:nvSpPr>
        <p:spPr bwMode="auto">
          <a:xfrm>
            <a:off x="2271713" y="2260601"/>
            <a:ext cx="3371850" cy="3192463"/>
          </a:xfrm>
          <a:prstGeom prst="ellipse">
            <a:avLst/>
          </a:prstGeom>
          <a:solidFill>
            <a:srgbClr val="FFFF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3600" dirty="0">
                <a:latin typeface="Comic Sans MS"/>
                <a:cs typeface="Comic Sans MS"/>
              </a:rPr>
              <a:t>el </a:t>
            </a:r>
            <a:r>
              <a:rPr lang="en-US" sz="3600" dirty="0" err="1">
                <a:latin typeface="Comic Sans MS"/>
                <a:cs typeface="Comic Sans MS"/>
              </a:rPr>
              <a:t>amarillo</a:t>
            </a:r>
            <a:endParaRPr lang="en-US" sz="3600" dirty="0">
              <a:latin typeface="Comic Sans MS"/>
              <a:cs typeface="Comic Sans MS"/>
            </a:endParaRPr>
          </a:p>
        </p:txBody>
      </p:sp>
      <p:sp>
        <p:nvSpPr>
          <p:cNvPr id="20487" name="TextBox 10">
            <a:extLst>
              <a:ext uri="{FF2B5EF4-FFF2-40B4-BE49-F238E27FC236}">
                <a16:creationId xmlns:a16="http://schemas.microsoft.com/office/drawing/2014/main" id="{AB50F8AD-17C3-4DC5-900C-C5C37556F408}"/>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2549007467"/>
      </p:ext>
    </p:extLst>
  </p:cSld>
  <p:clrMapOvr>
    <a:masterClrMapping/>
  </p:clrMapOvr>
  <p:transition>
    <p:sndAc>
      <p:stSnd>
        <p:snd r:embed="rId3" name="17.3.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85414976-A2DA-4953-80AE-484EBC51BC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a:extLst>
              <a:ext uri="{FF2B5EF4-FFF2-40B4-BE49-F238E27FC236}">
                <a16:creationId xmlns:a16="http://schemas.microsoft.com/office/drawing/2014/main" id="{4A8E4F33-198D-4DAE-A111-8226082A50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8">
            <a:extLst>
              <a:ext uri="{FF2B5EF4-FFF2-40B4-BE49-F238E27FC236}">
                <a16:creationId xmlns:a16="http://schemas.microsoft.com/office/drawing/2014/main" id="{A6E665DA-624F-468E-B9AB-1F1A7C7A3F66}"/>
              </a:ext>
            </a:extLst>
          </p:cNvPr>
          <p:cNvSpPr txBox="1">
            <a:spLocks noChangeArrowheads="1"/>
          </p:cNvSpPr>
          <p:nvPr/>
        </p:nvSpPr>
        <p:spPr bwMode="auto">
          <a:xfrm>
            <a:off x="7975601" y="2260600"/>
            <a:ext cx="353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21509" name="TextBox 9">
            <a:extLst>
              <a:ext uri="{FF2B5EF4-FFF2-40B4-BE49-F238E27FC236}">
                <a16:creationId xmlns:a16="http://schemas.microsoft.com/office/drawing/2014/main" id="{64AEEFE4-C3C3-43CA-BCA8-FC125FBBA0A7}"/>
              </a:ext>
            </a:extLst>
          </p:cNvPr>
          <p:cNvSpPr txBox="1">
            <a:spLocks noChangeArrowheads="1"/>
          </p:cNvSpPr>
          <p:nvPr/>
        </p:nvSpPr>
        <p:spPr bwMode="auto">
          <a:xfrm>
            <a:off x="7974013" y="4532314"/>
            <a:ext cx="4171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sp>
        <p:nvSpPr>
          <p:cNvPr id="8" name="Oval 7">
            <a:extLst>
              <a:ext uri="{FF2B5EF4-FFF2-40B4-BE49-F238E27FC236}">
                <a16:creationId xmlns:a16="http://schemas.microsoft.com/office/drawing/2014/main" id="{5858A362-500F-41DB-BD95-05E3BEA9554D}"/>
              </a:ext>
            </a:extLst>
          </p:cNvPr>
          <p:cNvSpPr>
            <a:spLocks noChangeArrowheads="1"/>
          </p:cNvSpPr>
          <p:nvPr/>
        </p:nvSpPr>
        <p:spPr bwMode="auto">
          <a:xfrm>
            <a:off x="2271713" y="2260601"/>
            <a:ext cx="3371850" cy="3192463"/>
          </a:xfrm>
          <a:prstGeom prst="ellipse">
            <a:avLst/>
          </a:prstGeom>
          <a:solidFill>
            <a:srgbClr val="FF66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3600" dirty="0">
                <a:latin typeface="Comic Sans MS"/>
                <a:cs typeface="Comic Sans MS"/>
              </a:rPr>
              <a:t>el </a:t>
            </a:r>
            <a:r>
              <a:rPr lang="en-US" sz="3600" dirty="0" err="1">
                <a:latin typeface="Comic Sans MS"/>
                <a:cs typeface="Comic Sans MS"/>
              </a:rPr>
              <a:t>rosa</a:t>
            </a:r>
            <a:endParaRPr lang="en-US" sz="3600" dirty="0">
              <a:latin typeface="Comic Sans MS"/>
              <a:cs typeface="Comic Sans MS"/>
            </a:endParaRPr>
          </a:p>
        </p:txBody>
      </p:sp>
      <p:sp>
        <p:nvSpPr>
          <p:cNvPr id="21511" name="TextBox 10">
            <a:extLst>
              <a:ext uri="{FF2B5EF4-FFF2-40B4-BE49-F238E27FC236}">
                <a16:creationId xmlns:a16="http://schemas.microsoft.com/office/drawing/2014/main" id="{A7A0523A-04B3-4050-A1B2-A813C8A74E1A}"/>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1343229631"/>
      </p:ext>
    </p:extLst>
  </p:cSld>
  <p:clrMapOvr>
    <a:masterClrMapping/>
  </p:clrMapOvr>
  <p:transition>
    <p:sndAc>
      <p:stSnd>
        <p:snd r:embed="rId3" name="17.3.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E10875C5-8C2A-4A96-BC4C-521346C631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a:extLst>
              <a:ext uri="{FF2B5EF4-FFF2-40B4-BE49-F238E27FC236}">
                <a16:creationId xmlns:a16="http://schemas.microsoft.com/office/drawing/2014/main" id="{14DC25AD-EA9F-41B8-94C1-D261A3D40F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8">
            <a:extLst>
              <a:ext uri="{FF2B5EF4-FFF2-40B4-BE49-F238E27FC236}">
                <a16:creationId xmlns:a16="http://schemas.microsoft.com/office/drawing/2014/main" id="{5B37D40E-5A0A-48A9-8153-97C92BFB5B2E}"/>
              </a:ext>
            </a:extLst>
          </p:cNvPr>
          <p:cNvSpPr txBox="1">
            <a:spLocks noChangeArrowheads="1"/>
          </p:cNvSpPr>
          <p:nvPr/>
        </p:nvSpPr>
        <p:spPr bwMode="auto">
          <a:xfrm>
            <a:off x="7975601" y="2260600"/>
            <a:ext cx="353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22533" name="TextBox 9">
            <a:extLst>
              <a:ext uri="{FF2B5EF4-FFF2-40B4-BE49-F238E27FC236}">
                <a16:creationId xmlns:a16="http://schemas.microsoft.com/office/drawing/2014/main" id="{C6048F61-3640-4AA0-A0E6-9FEE90E057CF}"/>
              </a:ext>
            </a:extLst>
          </p:cNvPr>
          <p:cNvSpPr txBox="1">
            <a:spLocks noChangeArrowheads="1"/>
          </p:cNvSpPr>
          <p:nvPr/>
        </p:nvSpPr>
        <p:spPr bwMode="auto">
          <a:xfrm>
            <a:off x="8012113" y="4549775"/>
            <a:ext cx="4170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sp>
        <p:nvSpPr>
          <p:cNvPr id="22534" name="Oval 7">
            <a:extLst>
              <a:ext uri="{FF2B5EF4-FFF2-40B4-BE49-F238E27FC236}">
                <a16:creationId xmlns:a16="http://schemas.microsoft.com/office/drawing/2014/main" id="{E1F11E1B-00F2-4B68-BCD7-1510FF869CAE}"/>
              </a:ext>
            </a:extLst>
          </p:cNvPr>
          <p:cNvSpPr>
            <a:spLocks noChangeArrowheads="1"/>
          </p:cNvSpPr>
          <p:nvPr/>
        </p:nvSpPr>
        <p:spPr bwMode="auto">
          <a:xfrm>
            <a:off x="2271713" y="2260601"/>
            <a:ext cx="3371850" cy="3192463"/>
          </a:xfrm>
          <a:prstGeom prst="ellipse">
            <a:avLst/>
          </a:prstGeom>
          <a:solidFill>
            <a:srgbClr val="804000"/>
          </a:solidFill>
          <a:ln w="9525">
            <a:solidFill>
              <a:srgbClr val="4A7EBB"/>
            </a:solidFill>
            <a:round/>
            <a:headEnd/>
            <a:tailEnd/>
          </a:ln>
          <a:effectLst>
            <a:outerShdw dist="23000" dir="5400000" rotWithShape="0">
              <a:srgbClr val="808080">
                <a:alpha val="34998"/>
              </a:srgbClr>
            </a:outerShdw>
          </a:effec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a:solidFill>
                  <a:schemeClr val="bg1"/>
                </a:solidFill>
                <a:latin typeface="Comic Sans MS" panose="030F0702030302020204" pitchFamily="66" charset="0"/>
              </a:rPr>
              <a:t>el marrón</a:t>
            </a:r>
          </a:p>
        </p:txBody>
      </p:sp>
      <p:sp>
        <p:nvSpPr>
          <p:cNvPr id="22535" name="TextBox 10">
            <a:extLst>
              <a:ext uri="{FF2B5EF4-FFF2-40B4-BE49-F238E27FC236}">
                <a16:creationId xmlns:a16="http://schemas.microsoft.com/office/drawing/2014/main" id="{24F60128-50BC-4C10-B933-062F7D222D04}"/>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3314021732"/>
      </p:ext>
    </p:extLst>
  </p:cSld>
  <p:clrMapOvr>
    <a:masterClrMapping/>
  </p:clrMapOvr>
  <p:transition spd="slow">
    <p:sndAc>
      <p:stSnd>
        <p:snd r:embed="rId3" name="2 - Cu†les tu opini¢n, Miro.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7DA5C019-B82B-4A58-AEB1-841C3B32A5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F885FF6F-A17A-41FF-953D-2340278F74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8">
            <a:extLst>
              <a:ext uri="{FF2B5EF4-FFF2-40B4-BE49-F238E27FC236}">
                <a16:creationId xmlns:a16="http://schemas.microsoft.com/office/drawing/2014/main" id="{9661B566-B459-4FC4-8D7C-29DC7E24E55E}"/>
              </a:ext>
            </a:extLst>
          </p:cNvPr>
          <p:cNvSpPr txBox="1">
            <a:spLocks noChangeArrowheads="1"/>
          </p:cNvSpPr>
          <p:nvPr/>
        </p:nvSpPr>
        <p:spPr bwMode="auto">
          <a:xfrm>
            <a:off x="7975601" y="2260600"/>
            <a:ext cx="353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23557" name="TextBox 9">
            <a:extLst>
              <a:ext uri="{FF2B5EF4-FFF2-40B4-BE49-F238E27FC236}">
                <a16:creationId xmlns:a16="http://schemas.microsoft.com/office/drawing/2014/main" id="{06117BA8-CFEE-4D08-B008-B5BEDF96B3D6}"/>
              </a:ext>
            </a:extLst>
          </p:cNvPr>
          <p:cNvSpPr txBox="1">
            <a:spLocks noChangeArrowheads="1"/>
          </p:cNvSpPr>
          <p:nvPr/>
        </p:nvSpPr>
        <p:spPr bwMode="auto">
          <a:xfrm>
            <a:off x="7975601" y="4532314"/>
            <a:ext cx="41703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sp>
        <p:nvSpPr>
          <p:cNvPr id="8" name="Oval 7">
            <a:extLst>
              <a:ext uri="{FF2B5EF4-FFF2-40B4-BE49-F238E27FC236}">
                <a16:creationId xmlns:a16="http://schemas.microsoft.com/office/drawing/2014/main" id="{EC3B169B-14C4-46C4-918E-1C766EBFFDBB}"/>
              </a:ext>
            </a:extLst>
          </p:cNvPr>
          <p:cNvSpPr>
            <a:spLocks noChangeArrowheads="1"/>
          </p:cNvSpPr>
          <p:nvPr/>
        </p:nvSpPr>
        <p:spPr bwMode="auto">
          <a:xfrm>
            <a:off x="2271713" y="2260601"/>
            <a:ext cx="3371850" cy="3192463"/>
          </a:xfrm>
          <a:prstGeom prst="ellipse">
            <a:avLst/>
          </a:prstGeom>
          <a:solidFill>
            <a:srgbClr val="7F7F7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3600" dirty="0">
                <a:solidFill>
                  <a:schemeClr val="bg1"/>
                </a:solidFill>
                <a:latin typeface="Comic Sans MS"/>
                <a:cs typeface="Comic Sans MS"/>
              </a:rPr>
              <a:t>el </a:t>
            </a:r>
            <a:r>
              <a:rPr lang="en-US" sz="3600" dirty="0" err="1">
                <a:solidFill>
                  <a:schemeClr val="bg1"/>
                </a:solidFill>
                <a:latin typeface="Comic Sans MS"/>
                <a:cs typeface="Comic Sans MS"/>
              </a:rPr>
              <a:t>gris</a:t>
            </a:r>
            <a:endParaRPr lang="en-US" sz="3600" dirty="0">
              <a:solidFill>
                <a:schemeClr val="bg1"/>
              </a:solidFill>
              <a:latin typeface="Comic Sans MS"/>
              <a:cs typeface="Comic Sans MS"/>
            </a:endParaRPr>
          </a:p>
        </p:txBody>
      </p:sp>
      <p:sp>
        <p:nvSpPr>
          <p:cNvPr id="23559" name="TextBox 10">
            <a:extLst>
              <a:ext uri="{FF2B5EF4-FFF2-40B4-BE49-F238E27FC236}">
                <a16:creationId xmlns:a16="http://schemas.microsoft.com/office/drawing/2014/main" id="{2096F41F-9AFE-49F1-ACFC-A801A3448784}"/>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3670483552"/>
      </p:ext>
    </p:extLst>
  </p:cSld>
  <p:clrMapOvr>
    <a:masterClrMapping/>
  </p:clrMapOvr>
  <p:transition spd="slow">
    <p:sndAc>
      <p:stSnd>
        <p:snd r:embed="rId3" name="2 - Cu†les tu opini¢n, Miro.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a:extLst>
              <a:ext uri="{FF2B5EF4-FFF2-40B4-BE49-F238E27FC236}">
                <a16:creationId xmlns:a16="http://schemas.microsoft.com/office/drawing/2014/main" id="{9130B8AC-921F-40E5-AB46-80A76A5319CD}"/>
              </a:ext>
            </a:extLst>
          </p:cNvPr>
          <p:cNvSpPr txBox="1">
            <a:spLocks noChangeArrowheads="1"/>
          </p:cNvSpPr>
          <p:nvPr/>
        </p:nvSpPr>
        <p:spPr bwMode="auto">
          <a:xfrm>
            <a:off x="2324100" y="303213"/>
            <a:ext cx="8343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latin typeface="Comic Sans MS" panose="030F0702030302020204" pitchFamily="66" charset="0"/>
              </a:rPr>
              <a:t>Aquí hay un cuadro del artista español,  Miró.</a:t>
            </a:r>
          </a:p>
        </p:txBody>
      </p:sp>
      <p:sp>
        <p:nvSpPr>
          <p:cNvPr id="8" name="TextBox 7">
            <a:extLst>
              <a:ext uri="{FF2B5EF4-FFF2-40B4-BE49-F238E27FC236}">
                <a16:creationId xmlns:a16="http://schemas.microsoft.com/office/drawing/2014/main" id="{7AF20957-6C65-4856-96BF-E1C9A9FFA568}"/>
              </a:ext>
            </a:extLst>
          </p:cNvPr>
          <p:cNvSpPr txBox="1">
            <a:spLocks noChangeArrowheads="1"/>
          </p:cNvSpPr>
          <p:nvPr/>
        </p:nvSpPr>
        <p:spPr bwMode="auto">
          <a:xfrm>
            <a:off x="5737225" y="2066926"/>
            <a:ext cx="406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latin typeface="Comic Sans MS" panose="030F0702030302020204" pitchFamily="66" charset="0"/>
              </a:rPr>
              <a:t>¿Qué colores ves?</a:t>
            </a:r>
          </a:p>
        </p:txBody>
      </p:sp>
      <p:pic>
        <p:nvPicPr>
          <p:cNvPr id="24580" name="Picture 1">
            <a:extLst>
              <a:ext uri="{FF2B5EF4-FFF2-40B4-BE49-F238E27FC236}">
                <a16:creationId xmlns:a16="http://schemas.microsoft.com/office/drawing/2014/main" id="{93D0D6E8-89B2-4B67-912D-9FA84873CC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1188" y="1641475"/>
            <a:ext cx="3402012"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892193"/>
      </p:ext>
    </p:extLst>
  </p:cSld>
  <p:clrMapOvr>
    <a:masterClrMapping/>
  </p:clrMapOvr>
  <p:transition>
    <p:sndAc>
      <p:stSnd>
        <p:snd r:embed="rId3" name="17.4.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A98-E2F4-4963-A845-B60141696048}"/>
              </a:ext>
            </a:extLst>
          </p:cNvPr>
          <p:cNvSpPr>
            <a:spLocks noGrp="1"/>
          </p:cNvSpPr>
          <p:nvPr>
            <p:ph type="title"/>
          </p:nvPr>
        </p:nvSpPr>
        <p:spPr/>
        <p:txBody>
          <a:bodyPr/>
          <a:lstStyle/>
          <a:p>
            <a:r>
              <a:rPr lang="en-US"/>
              <a:t>Vocabulary</a:t>
            </a:r>
          </a:p>
        </p:txBody>
      </p:sp>
      <p:pic>
        <p:nvPicPr>
          <p:cNvPr id="4" name="Picture 3">
            <a:extLst>
              <a:ext uri="{FF2B5EF4-FFF2-40B4-BE49-F238E27FC236}">
                <a16:creationId xmlns:a16="http://schemas.microsoft.com/office/drawing/2014/main" id="{EFDD17ED-9DC7-4FB6-B53D-7C2C9E538EAA}"/>
              </a:ext>
            </a:extLst>
          </p:cNvPr>
          <p:cNvPicPr>
            <a:picLocks noChangeAspect="1"/>
          </p:cNvPicPr>
          <p:nvPr/>
        </p:nvPicPr>
        <p:blipFill rotWithShape="1">
          <a:blip r:embed="rId2"/>
          <a:srcRect l="15535" t="10188" r="17992" b="16278"/>
          <a:stretch/>
        </p:blipFill>
        <p:spPr>
          <a:xfrm>
            <a:off x="10601863" y="5734867"/>
            <a:ext cx="1325880" cy="900129"/>
          </a:xfrm>
          <a:prstGeom prst="rect">
            <a:avLst/>
          </a:prstGeom>
        </p:spPr>
      </p:pic>
      <p:sp>
        <p:nvSpPr>
          <p:cNvPr id="3" name="TextBox 2">
            <a:extLst>
              <a:ext uri="{FF2B5EF4-FFF2-40B4-BE49-F238E27FC236}">
                <a16:creationId xmlns:a16="http://schemas.microsoft.com/office/drawing/2014/main" id="{1A690834-084B-4A5E-9719-4CE55AB80B86}"/>
              </a:ext>
            </a:extLst>
          </p:cNvPr>
          <p:cNvSpPr txBox="1"/>
          <p:nvPr/>
        </p:nvSpPr>
        <p:spPr>
          <a:xfrm>
            <a:off x="838200" y="1690688"/>
            <a:ext cx="106076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Calibri"/>
                <a:cs typeface="Times New Roman"/>
              </a:rPr>
              <a:t>Suburban </a:t>
            </a:r>
            <a:r>
              <a:rPr lang="en-US" sz="3200" dirty="0">
                <a:latin typeface="Calibri"/>
                <a:cs typeface="Times New Roman"/>
              </a:rPr>
              <a:t>-  a small area, which is part of a city or large town, but is outside its centre.</a:t>
            </a:r>
          </a:p>
        </p:txBody>
      </p:sp>
      <p:sp>
        <p:nvSpPr>
          <p:cNvPr id="7" name="Footer Placeholder 3"/>
          <p:cNvSpPr>
            <a:spLocks noGrp="1"/>
          </p:cNvSpPr>
          <p:nvPr>
            <p:ph type="ftr" sz="quarter" idx="11"/>
          </p:nvPr>
        </p:nvSpPr>
        <p:spPr>
          <a:xfrm>
            <a:off x="3962400" y="6356350"/>
            <a:ext cx="4191000" cy="365125"/>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35066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5EF90-E2E2-454B-AF94-549F48FF67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5825" y="1797050"/>
            <a:ext cx="17859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FAD6344-4F2E-495D-BDCD-6E09E9A7225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5825" y="4037014"/>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A2DFAE5-A934-4EA1-961E-62F292C522FD}"/>
              </a:ext>
            </a:extLst>
          </p:cNvPr>
          <p:cNvSpPr txBox="1">
            <a:spLocks noChangeArrowheads="1"/>
          </p:cNvSpPr>
          <p:nvPr/>
        </p:nvSpPr>
        <p:spPr bwMode="auto">
          <a:xfrm>
            <a:off x="8348663" y="2260600"/>
            <a:ext cx="35353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10" name="TextBox 9">
            <a:extLst>
              <a:ext uri="{FF2B5EF4-FFF2-40B4-BE49-F238E27FC236}">
                <a16:creationId xmlns:a16="http://schemas.microsoft.com/office/drawing/2014/main" id="{7363B56B-5CA4-40DC-8726-A241FFDB95C6}"/>
              </a:ext>
            </a:extLst>
          </p:cNvPr>
          <p:cNvSpPr txBox="1">
            <a:spLocks noChangeArrowheads="1"/>
          </p:cNvSpPr>
          <p:nvPr/>
        </p:nvSpPr>
        <p:spPr bwMode="auto">
          <a:xfrm>
            <a:off x="8031163" y="4516439"/>
            <a:ext cx="4171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sp>
        <p:nvSpPr>
          <p:cNvPr id="25606" name="TextBox 7">
            <a:extLst>
              <a:ext uri="{FF2B5EF4-FFF2-40B4-BE49-F238E27FC236}">
                <a16:creationId xmlns:a16="http://schemas.microsoft.com/office/drawing/2014/main" id="{92BBF703-72F9-4EBA-9455-E08D37434344}"/>
              </a:ext>
            </a:extLst>
          </p:cNvPr>
          <p:cNvSpPr txBox="1">
            <a:spLocks noChangeArrowheads="1"/>
          </p:cNvSpPr>
          <p:nvPr/>
        </p:nvSpPr>
        <p:spPr bwMode="auto">
          <a:xfrm>
            <a:off x="3752850" y="587376"/>
            <a:ext cx="4425950" cy="64611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pic>
        <p:nvPicPr>
          <p:cNvPr id="25607" name="Picture 10">
            <a:extLst>
              <a:ext uri="{FF2B5EF4-FFF2-40B4-BE49-F238E27FC236}">
                <a16:creationId xmlns:a16="http://schemas.microsoft.com/office/drawing/2014/main" id="{13E19BB9-A77B-497B-8E0F-50EBFC2495D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1188" y="1641475"/>
            <a:ext cx="3402012"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84509"/>
      </p:ext>
    </p:extLst>
  </p:cSld>
  <p:clrMapOvr>
    <a:masterClrMapping/>
  </p:clrMapOvr>
  <p:transition>
    <p:sndAc>
      <p:stSnd>
        <p:snd r:embed="rId3" name="17.3.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7.1.wav"/>
                                        </p:tgtEl>
                                      </p:cMediaNode>
                                    </p:audio>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A1.42.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A1.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a:extLst>
              <a:ext uri="{FF2B5EF4-FFF2-40B4-BE49-F238E27FC236}">
                <a16:creationId xmlns:a16="http://schemas.microsoft.com/office/drawing/2014/main" id="{6180BD87-68EE-4DF2-BE3E-A65DC97E8FDB}"/>
              </a:ext>
            </a:extLst>
          </p:cNvPr>
          <p:cNvSpPr txBox="1">
            <a:spLocks noChangeArrowheads="1"/>
          </p:cNvSpPr>
          <p:nvPr/>
        </p:nvSpPr>
        <p:spPr bwMode="auto">
          <a:xfrm>
            <a:off x="2840038" y="360364"/>
            <a:ext cx="7485062" cy="1201737"/>
          </a:xfrm>
          <a:prstGeom prst="rect">
            <a:avLst/>
          </a:prstGeom>
          <a:solidFill>
            <a:srgbClr val="4BACC6"/>
          </a:solidFill>
          <a:ln w="38100">
            <a:solidFill>
              <a:schemeClr val="bg1"/>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3600">
                <a:solidFill>
                  <a:srgbClr val="FFFFFF"/>
                </a:solidFill>
                <a:latin typeface="Comic Sans MS" panose="030F0702030302020204" pitchFamily="66" charset="0"/>
              </a:rPr>
              <a:t>Aquí hay otro cuadro del artista español,  Miró.</a:t>
            </a:r>
          </a:p>
        </p:txBody>
      </p:sp>
      <p:sp>
        <p:nvSpPr>
          <p:cNvPr id="8" name="TextBox 7">
            <a:extLst>
              <a:ext uri="{FF2B5EF4-FFF2-40B4-BE49-F238E27FC236}">
                <a16:creationId xmlns:a16="http://schemas.microsoft.com/office/drawing/2014/main" id="{14672C13-D743-43CB-87E3-AE970B33C9F8}"/>
              </a:ext>
            </a:extLst>
          </p:cNvPr>
          <p:cNvSpPr txBox="1">
            <a:spLocks noChangeArrowheads="1"/>
          </p:cNvSpPr>
          <p:nvPr/>
        </p:nvSpPr>
        <p:spPr bwMode="auto">
          <a:xfrm>
            <a:off x="6334126" y="2066925"/>
            <a:ext cx="3870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latin typeface="Comic Sans MS" panose="030F0702030302020204" pitchFamily="66" charset="0"/>
              </a:rPr>
              <a:t>¿Qué colores ves?</a:t>
            </a:r>
          </a:p>
        </p:txBody>
      </p:sp>
      <p:pic>
        <p:nvPicPr>
          <p:cNvPr id="26628" name="Picture 2">
            <a:extLst>
              <a:ext uri="{FF2B5EF4-FFF2-40B4-BE49-F238E27FC236}">
                <a16:creationId xmlns:a16="http://schemas.microsoft.com/office/drawing/2014/main" id="{38E795B1-54FE-4087-A279-FFA59575BD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8150" y="1146175"/>
            <a:ext cx="43815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733819"/>
      </p:ext>
    </p:extLst>
  </p:cSld>
  <p:clrMapOvr>
    <a:masterClrMapping/>
  </p:clrMapOvr>
  <p:transition>
    <p:sndAc>
      <p:stSnd>
        <p:snd r:embed="rId3" name="17.6.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1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F1DB53AB-0553-4A4C-AF1C-366D314D3D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1913" y="1797050"/>
            <a:ext cx="17843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a:extLst>
              <a:ext uri="{FF2B5EF4-FFF2-40B4-BE49-F238E27FC236}">
                <a16:creationId xmlns:a16="http://schemas.microsoft.com/office/drawing/2014/main" id="{43D0D2DD-0C4E-4F24-AE34-C01516BC57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1914" y="4037014"/>
            <a:ext cx="1747837"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8">
            <a:extLst>
              <a:ext uri="{FF2B5EF4-FFF2-40B4-BE49-F238E27FC236}">
                <a16:creationId xmlns:a16="http://schemas.microsoft.com/office/drawing/2014/main" id="{4FCB7082-9A87-4ED9-906E-E33107612DE3}"/>
              </a:ext>
            </a:extLst>
          </p:cNvPr>
          <p:cNvSpPr txBox="1">
            <a:spLocks noChangeArrowheads="1"/>
          </p:cNvSpPr>
          <p:nvPr/>
        </p:nvSpPr>
        <p:spPr bwMode="auto">
          <a:xfrm>
            <a:off x="8572501" y="2281238"/>
            <a:ext cx="3535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Me gusta </a:t>
            </a:r>
          </a:p>
        </p:txBody>
      </p:sp>
      <p:sp>
        <p:nvSpPr>
          <p:cNvPr id="27653" name="TextBox 9">
            <a:extLst>
              <a:ext uri="{FF2B5EF4-FFF2-40B4-BE49-F238E27FC236}">
                <a16:creationId xmlns:a16="http://schemas.microsoft.com/office/drawing/2014/main" id="{AAD0175A-5636-464F-963D-A6F12FAB51E5}"/>
              </a:ext>
            </a:extLst>
          </p:cNvPr>
          <p:cNvSpPr txBox="1">
            <a:spLocks noChangeArrowheads="1"/>
          </p:cNvSpPr>
          <p:nvPr/>
        </p:nvSpPr>
        <p:spPr bwMode="auto">
          <a:xfrm>
            <a:off x="8196263" y="4618039"/>
            <a:ext cx="4171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Comic Sans MS" panose="030F0702030302020204" pitchFamily="66" charset="0"/>
              </a:rPr>
              <a:t>No me gusta</a:t>
            </a:r>
          </a:p>
        </p:txBody>
      </p:sp>
      <p:pic>
        <p:nvPicPr>
          <p:cNvPr id="27654" name="Picture 10">
            <a:extLst>
              <a:ext uri="{FF2B5EF4-FFF2-40B4-BE49-F238E27FC236}">
                <a16:creationId xmlns:a16="http://schemas.microsoft.com/office/drawing/2014/main" id="{7C65FCE6-CE1E-42B8-A7D1-F26A0A889E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8150" y="1146175"/>
            <a:ext cx="43815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11">
            <a:extLst>
              <a:ext uri="{FF2B5EF4-FFF2-40B4-BE49-F238E27FC236}">
                <a16:creationId xmlns:a16="http://schemas.microsoft.com/office/drawing/2014/main" id="{D81ECADC-9F77-4105-ACA6-3B00E03894A2}"/>
              </a:ext>
            </a:extLst>
          </p:cNvPr>
          <p:cNvSpPr txBox="1">
            <a:spLocks noChangeArrowheads="1"/>
          </p:cNvSpPr>
          <p:nvPr/>
        </p:nvSpPr>
        <p:spPr bwMode="auto">
          <a:xfrm>
            <a:off x="3876675" y="265113"/>
            <a:ext cx="4425950" cy="646112"/>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dist="20000" dir="5400000" rotWithShape="0">
              <a:srgbClr val="808080">
                <a:alpha val="37999"/>
              </a:srgbClr>
            </a:outerShdw>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000000"/>
                </a:solidFill>
                <a:latin typeface="Comic Sans MS" panose="030F0702030302020204" pitchFamily="66" charset="0"/>
              </a:rPr>
              <a:t>¿Cuál es tu opinión?</a:t>
            </a:r>
          </a:p>
        </p:txBody>
      </p:sp>
    </p:spTree>
    <p:extLst>
      <p:ext uri="{BB962C8B-B14F-4D97-AF65-F5344CB8AC3E}">
        <p14:creationId xmlns:p14="http://schemas.microsoft.com/office/powerpoint/2010/main" val="953677682"/>
      </p:ext>
    </p:extLst>
  </p:cSld>
  <p:clrMapOvr>
    <a:masterClrMapping/>
  </p:clrMapOvr>
  <p:transition>
    <p:sndAc>
      <p:stSnd>
        <p:snd r:embed="rId3" name="17.3.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E4D-7F42-47D4-9C71-FDDD92C95362}"/>
              </a:ext>
            </a:extLst>
          </p:cNvPr>
          <p:cNvSpPr>
            <a:spLocks noGrp="1"/>
          </p:cNvSpPr>
          <p:nvPr>
            <p:ph type="title"/>
          </p:nvPr>
        </p:nvSpPr>
        <p:spPr>
          <a:xfrm>
            <a:off x="228600" y="236788"/>
            <a:ext cx="10515600" cy="1325563"/>
          </a:xfrm>
        </p:spPr>
        <p:txBody>
          <a:bodyPr/>
          <a:lstStyle/>
          <a:p>
            <a:r>
              <a:rPr lang="en-GB" dirty="0"/>
              <a:t>Reading</a:t>
            </a:r>
          </a:p>
        </p:txBody>
      </p:sp>
      <p:pic>
        <p:nvPicPr>
          <p:cNvPr id="4" name="Picture 3">
            <a:extLst>
              <a:ext uri="{FF2B5EF4-FFF2-40B4-BE49-F238E27FC236}">
                <a16:creationId xmlns:a16="http://schemas.microsoft.com/office/drawing/2014/main" id="{FE49A197-F806-4C8C-ABB1-888B111C3D4D}"/>
              </a:ext>
            </a:extLst>
          </p:cNvPr>
          <p:cNvPicPr>
            <a:picLocks noChangeAspect="1"/>
          </p:cNvPicPr>
          <p:nvPr/>
        </p:nvPicPr>
        <p:blipFill>
          <a:blip r:embed="rId2"/>
          <a:stretch>
            <a:fillRect/>
          </a:stretch>
        </p:blipFill>
        <p:spPr>
          <a:xfrm>
            <a:off x="10552118" y="5819189"/>
            <a:ext cx="1329043" cy="902286"/>
          </a:xfrm>
          <a:prstGeom prst="rect">
            <a:avLst/>
          </a:prstGeom>
        </p:spPr>
      </p:pic>
      <p:sp>
        <p:nvSpPr>
          <p:cNvPr id="5" name="Rectangle 4">
            <a:extLst>
              <a:ext uri="{FF2B5EF4-FFF2-40B4-BE49-F238E27FC236}">
                <a16:creationId xmlns:a16="http://schemas.microsoft.com/office/drawing/2014/main" id="{24AA4F1E-1A4D-4816-A703-040317CB5D36}"/>
              </a:ext>
            </a:extLst>
          </p:cNvPr>
          <p:cNvSpPr/>
          <p:nvPr/>
        </p:nvSpPr>
        <p:spPr>
          <a:xfrm>
            <a:off x="426720" y="1357695"/>
            <a:ext cx="11338559" cy="5139869"/>
          </a:xfrm>
          <a:prstGeom prst="rect">
            <a:avLst/>
          </a:prstGeom>
        </p:spPr>
        <p:txBody>
          <a:bodyPr wrap="square">
            <a:spAutoFit/>
          </a:bodyPr>
          <a:lstStyle/>
          <a:p>
            <a:r>
              <a:rPr lang="en-US" sz="2200" dirty="0"/>
              <a:t>Northampton is a bustling town in the East Midlands region and is surrounded by peaceful countryside. Due to its location between both London and Birmingham, Northampton is ideally situated for those who would like to live outside of these cities and travel to work. The house prices are cheaper in Northampton which makes it more desirable for people to want to live there. The town has good road and rail links with London and Birmingham. In Northampton there are lots of independent restaurants, coffee shops and bars. It has lots of open spaces and parks to enjoy. It has a well-known university which attracts students to the town.</a:t>
            </a:r>
          </a:p>
          <a:p>
            <a:endParaRPr lang="en-US" sz="2200" dirty="0"/>
          </a:p>
          <a:p>
            <a:r>
              <a:rPr lang="en-US" sz="2200" dirty="0"/>
              <a:t>Northampton is a city in the New England region and is one of the best places to live in Massachusetts. It is known as Paradise City due to its beautiful setting, nestled within mountains, farmland and forests. Living in Northampton offers people a suburban feel and most residents own their homes. In Northampton there are a lot of restaurants, coffee shops, and parks. Many young professionals live in Northampton and residents believe people should have a lot of freedom in deciding how to behave and think. The schools in Northampton are highly rated.</a:t>
            </a:r>
          </a:p>
          <a:p>
            <a:endParaRPr lang="en-US" sz="2000" dirty="0"/>
          </a:p>
        </p:txBody>
      </p:sp>
      <p:sp>
        <p:nvSpPr>
          <p:cNvPr id="6" name="Footer Placeholder 3"/>
          <p:cNvSpPr>
            <a:spLocks noGrp="1"/>
          </p:cNvSpPr>
          <p:nvPr>
            <p:ph type="ftr" sz="quarter" idx="11"/>
          </p:nvPr>
        </p:nvSpPr>
        <p:spPr>
          <a:xfrm>
            <a:off x="3962400" y="6356350"/>
            <a:ext cx="4191000" cy="365125"/>
          </a:xfrm>
        </p:spPr>
        <p:txBody>
          <a:bodyPr/>
          <a:lstStyle/>
          <a:p>
            <a:r>
              <a:rPr lang="en-GB" dirty="0"/>
              <a:t>© All rights reserved Northampton Primary Academy Trust 2020</a:t>
            </a:r>
            <a:endParaRPr lang="en-US" dirty="0"/>
          </a:p>
        </p:txBody>
      </p:sp>
    </p:spTree>
    <p:extLst>
      <p:ext uri="{BB962C8B-B14F-4D97-AF65-F5344CB8AC3E}">
        <p14:creationId xmlns:p14="http://schemas.microsoft.com/office/powerpoint/2010/main" val="1667865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3962400" y="6356350"/>
            <a:ext cx="4191000" cy="365125"/>
          </a:xfrm>
        </p:spPr>
        <p:txBody>
          <a:bodyPr/>
          <a:lstStyle/>
          <a:p>
            <a:r>
              <a:rPr lang="en-GB" dirty="0"/>
              <a:t>© All rights reserved Northampton Primary Academy Trust 2020</a:t>
            </a:r>
            <a:endParaRPr lang="en-US" dirty="0"/>
          </a:p>
        </p:txBody>
      </p:sp>
      <p:pic>
        <p:nvPicPr>
          <p:cNvPr id="7" name="Picture 6"/>
          <p:cNvPicPr>
            <a:picLocks noChangeAspect="1"/>
          </p:cNvPicPr>
          <p:nvPr/>
        </p:nvPicPr>
        <p:blipFill>
          <a:blip r:embed="rId2"/>
          <a:stretch>
            <a:fillRect/>
          </a:stretch>
        </p:blipFill>
        <p:spPr>
          <a:xfrm>
            <a:off x="304800" y="418963"/>
            <a:ext cx="6910137" cy="5707867"/>
          </a:xfrm>
          <a:prstGeom prst="rect">
            <a:avLst/>
          </a:prstGeom>
        </p:spPr>
      </p:pic>
      <p:pic>
        <p:nvPicPr>
          <p:cNvPr id="8" name="Picture 7">
            <a:extLst>
              <a:ext uri="{FF2B5EF4-FFF2-40B4-BE49-F238E27FC236}">
                <a16:creationId xmlns:a16="http://schemas.microsoft.com/office/drawing/2014/main" id="{FE49A197-F806-4C8C-ABB1-888B111C3D4D}"/>
              </a:ext>
            </a:extLst>
          </p:cNvPr>
          <p:cNvPicPr>
            <a:picLocks noChangeAspect="1"/>
          </p:cNvPicPr>
          <p:nvPr/>
        </p:nvPicPr>
        <p:blipFill>
          <a:blip r:embed="rId3"/>
          <a:stretch>
            <a:fillRect/>
          </a:stretch>
        </p:blipFill>
        <p:spPr>
          <a:xfrm>
            <a:off x="10503991" y="5819189"/>
            <a:ext cx="1329043" cy="902286"/>
          </a:xfrm>
          <a:prstGeom prst="rect">
            <a:avLst/>
          </a:prstGeom>
        </p:spPr>
      </p:pic>
      <p:sp>
        <p:nvSpPr>
          <p:cNvPr id="9" name="TextBox 8"/>
          <p:cNvSpPr txBox="1"/>
          <p:nvPr/>
        </p:nvSpPr>
        <p:spPr>
          <a:xfrm>
            <a:off x="7539789" y="1219199"/>
            <a:ext cx="4293245" cy="830997"/>
          </a:xfrm>
          <a:prstGeom prst="rect">
            <a:avLst/>
          </a:prstGeom>
          <a:noFill/>
        </p:spPr>
        <p:txBody>
          <a:bodyPr wrap="square" rtlCol="0">
            <a:spAutoFit/>
          </a:bodyPr>
          <a:lstStyle/>
          <a:p>
            <a:r>
              <a:rPr lang="en-GB" sz="2400" dirty="0" smtClean="0"/>
              <a:t>Grab the readers attention. </a:t>
            </a:r>
          </a:p>
          <a:p>
            <a:r>
              <a:rPr lang="en-GB" sz="2400" dirty="0" smtClean="0"/>
              <a:t>Short, snappy sentences/phrases </a:t>
            </a:r>
            <a:endParaRPr lang="en-GB" sz="2400" dirty="0"/>
          </a:p>
        </p:txBody>
      </p:sp>
      <p:sp>
        <p:nvSpPr>
          <p:cNvPr id="10" name="TextBox 9"/>
          <p:cNvSpPr txBox="1"/>
          <p:nvPr/>
        </p:nvSpPr>
        <p:spPr>
          <a:xfrm>
            <a:off x="7539788" y="3666765"/>
            <a:ext cx="4293245" cy="830997"/>
          </a:xfrm>
          <a:prstGeom prst="rect">
            <a:avLst/>
          </a:prstGeom>
          <a:noFill/>
        </p:spPr>
        <p:txBody>
          <a:bodyPr wrap="square" rtlCol="0">
            <a:spAutoFit/>
          </a:bodyPr>
          <a:lstStyle/>
          <a:p>
            <a:r>
              <a:rPr lang="en-GB" sz="2400" dirty="0" smtClean="0"/>
              <a:t>Write about what you have to offer. </a:t>
            </a:r>
          </a:p>
        </p:txBody>
      </p:sp>
    </p:spTree>
    <p:extLst>
      <p:ext uri="{BB962C8B-B14F-4D97-AF65-F5344CB8AC3E}">
        <p14:creationId xmlns:p14="http://schemas.microsoft.com/office/powerpoint/2010/main" val="2087812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3962400" y="6356350"/>
            <a:ext cx="4191000" cy="365125"/>
          </a:xfrm>
        </p:spPr>
        <p:txBody>
          <a:bodyPr/>
          <a:lstStyle/>
          <a:p>
            <a:r>
              <a:rPr lang="en-GB" dirty="0"/>
              <a:t>© All rights reserved Northampton Primary Academy Trust 2020</a:t>
            </a:r>
            <a:endParaRPr lang="en-US" dirty="0"/>
          </a:p>
        </p:txBody>
      </p:sp>
      <p:pic>
        <p:nvPicPr>
          <p:cNvPr id="6" name="Picture 5">
            <a:extLst>
              <a:ext uri="{FF2B5EF4-FFF2-40B4-BE49-F238E27FC236}">
                <a16:creationId xmlns:a16="http://schemas.microsoft.com/office/drawing/2014/main" id="{FE49A197-F806-4C8C-ABB1-888B111C3D4D}"/>
              </a:ext>
            </a:extLst>
          </p:cNvPr>
          <p:cNvPicPr>
            <a:picLocks noChangeAspect="1"/>
          </p:cNvPicPr>
          <p:nvPr/>
        </p:nvPicPr>
        <p:blipFill>
          <a:blip r:embed="rId2"/>
          <a:stretch>
            <a:fillRect/>
          </a:stretch>
        </p:blipFill>
        <p:spPr>
          <a:xfrm>
            <a:off x="10503991" y="5819189"/>
            <a:ext cx="1329043" cy="902286"/>
          </a:xfrm>
          <a:prstGeom prst="rect">
            <a:avLst/>
          </a:prstGeom>
        </p:spPr>
      </p:pic>
      <p:sp>
        <p:nvSpPr>
          <p:cNvPr id="7" name="TextBox 6"/>
          <p:cNvSpPr txBox="1"/>
          <p:nvPr/>
        </p:nvSpPr>
        <p:spPr>
          <a:xfrm>
            <a:off x="7898755" y="3570511"/>
            <a:ext cx="4293245" cy="830997"/>
          </a:xfrm>
          <a:prstGeom prst="rect">
            <a:avLst/>
          </a:prstGeom>
          <a:noFill/>
        </p:spPr>
        <p:txBody>
          <a:bodyPr wrap="square" rtlCol="0">
            <a:spAutoFit/>
          </a:bodyPr>
          <a:lstStyle/>
          <a:p>
            <a:r>
              <a:rPr lang="en-GB" sz="2400" dirty="0" smtClean="0"/>
              <a:t>Remind the reader about what you are offering. </a:t>
            </a:r>
          </a:p>
        </p:txBody>
      </p:sp>
      <p:pic>
        <p:nvPicPr>
          <p:cNvPr id="8" name="Picture 7"/>
          <p:cNvPicPr>
            <a:picLocks noChangeAspect="1"/>
          </p:cNvPicPr>
          <p:nvPr/>
        </p:nvPicPr>
        <p:blipFill>
          <a:blip r:embed="rId3"/>
          <a:stretch>
            <a:fillRect/>
          </a:stretch>
        </p:blipFill>
        <p:spPr>
          <a:xfrm>
            <a:off x="254919" y="294773"/>
            <a:ext cx="7410648" cy="5897479"/>
          </a:xfrm>
          <a:prstGeom prst="rect">
            <a:avLst/>
          </a:prstGeom>
        </p:spPr>
      </p:pic>
      <p:sp>
        <p:nvSpPr>
          <p:cNvPr id="9" name="TextBox 8"/>
          <p:cNvSpPr txBox="1"/>
          <p:nvPr/>
        </p:nvSpPr>
        <p:spPr>
          <a:xfrm>
            <a:off x="7898755" y="1346595"/>
            <a:ext cx="4293245" cy="830997"/>
          </a:xfrm>
          <a:prstGeom prst="rect">
            <a:avLst/>
          </a:prstGeom>
          <a:noFill/>
        </p:spPr>
        <p:txBody>
          <a:bodyPr wrap="square" rtlCol="0">
            <a:spAutoFit/>
          </a:bodyPr>
          <a:lstStyle/>
          <a:p>
            <a:r>
              <a:rPr lang="en-GB" sz="2400" dirty="0" smtClean="0"/>
              <a:t>Direct your advert at the audience  </a:t>
            </a:r>
          </a:p>
        </p:txBody>
      </p:sp>
    </p:spTree>
    <p:extLst>
      <p:ext uri="{BB962C8B-B14F-4D97-AF65-F5344CB8AC3E}">
        <p14:creationId xmlns:p14="http://schemas.microsoft.com/office/powerpoint/2010/main" val="3555602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0553-1C3C-43F8-BB7D-AC59508B1F46}"/>
              </a:ext>
            </a:extLst>
          </p:cNvPr>
          <p:cNvSpPr>
            <a:spLocks noGrp="1"/>
          </p:cNvSpPr>
          <p:nvPr>
            <p:ph type="ctrTitle"/>
          </p:nvPr>
        </p:nvSpPr>
        <p:spPr>
          <a:xfrm>
            <a:off x="2209800" y="803276"/>
            <a:ext cx="7772400" cy="1470025"/>
          </a:xfrm>
          <a:solidFill>
            <a:schemeClr val="tx1"/>
          </a:solidFill>
          <a:ln w="38100" cap="flat">
            <a:solidFill>
              <a:schemeClr val="tx1"/>
            </a:solidFill>
            <a:miter lim="800000"/>
            <a:headEnd/>
            <a:tailEnd/>
          </a:ln>
          <a:effectLst>
            <a:outerShdw blurRad="63500" dist="20000" dir="5400000" rotWithShape="0">
              <a:srgbClr val="000000">
                <a:alpha val="37999"/>
              </a:srgbClr>
            </a:outerShdw>
          </a:effectLst>
        </p:spPr>
        <p:txBody>
          <a:bodyPr/>
          <a:lstStyle/>
          <a:p>
            <a:pPr>
              <a:defRPr/>
            </a:pPr>
            <a:r>
              <a:rPr lang="en-US" sz="4800" dirty="0">
                <a:solidFill>
                  <a:srgbClr val="0000FF"/>
                </a:solidFill>
                <a:latin typeface="Comic Sans MS"/>
                <a:ea typeface="+mn-ea"/>
                <a:cs typeface="Comic Sans MS"/>
              </a:rPr>
              <a:t>L</a:t>
            </a:r>
            <a:r>
              <a:rPr lang="en-US" sz="4800" dirty="0">
                <a:solidFill>
                  <a:srgbClr val="FFFF00"/>
                </a:solidFill>
                <a:latin typeface="Comic Sans MS"/>
                <a:ea typeface="+mn-ea"/>
                <a:cs typeface="Comic Sans MS"/>
              </a:rPr>
              <a:t>o</a:t>
            </a:r>
            <a:r>
              <a:rPr lang="en-US" sz="4800" dirty="0">
                <a:solidFill>
                  <a:srgbClr val="FF0000"/>
                </a:solidFill>
                <a:latin typeface="Comic Sans MS"/>
                <a:ea typeface="+mn-ea"/>
                <a:cs typeface="Comic Sans MS"/>
              </a:rPr>
              <a:t>s</a:t>
            </a:r>
            <a:r>
              <a:rPr lang="en-US" sz="4800" dirty="0">
                <a:solidFill>
                  <a:schemeClr val="lt1"/>
                </a:solidFill>
                <a:latin typeface="Comic Sans MS"/>
                <a:ea typeface="+mn-ea"/>
                <a:cs typeface="Comic Sans MS"/>
              </a:rPr>
              <a:t> </a:t>
            </a:r>
            <a:r>
              <a:rPr lang="en-US" sz="4800" dirty="0" err="1">
                <a:solidFill>
                  <a:srgbClr val="FF66FF"/>
                </a:solidFill>
                <a:latin typeface="Comic Sans MS"/>
                <a:ea typeface="+mn-ea"/>
                <a:cs typeface="Comic Sans MS"/>
              </a:rPr>
              <a:t>c</a:t>
            </a:r>
            <a:r>
              <a:rPr lang="en-US" sz="4800" dirty="0" err="1">
                <a:solidFill>
                  <a:srgbClr val="FF6600"/>
                </a:solidFill>
                <a:latin typeface="Comic Sans MS"/>
                <a:ea typeface="+mn-ea"/>
                <a:cs typeface="Comic Sans MS"/>
              </a:rPr>
              <a:t>o</a:t>
            </a:r>
            <a:r>
              <a:rPr lang="en-US" sz="4800" dirty="0" err="1">
                <a:solidFill>
                  <a:srgbClr val="008000"/>
                </a:solidFill>
                <a:latin typeface="Comic Sans MS"/>
                <a:ea typeface="+mn-ea"/>
                <a:cs typeface="Comic Sans MS"/>
              </a:rPr>
              <a:t>l</a:t>
            </a:r>
            <a:r>
              <a:rPr lang="en-US" sz="4800" dirty="0" err="1">
                <a:solidFill>
                  <a:srgbClr val="660066"/>
                </a:solidFill>
                <a:latin typeface="Comic Sans MS"/>
                <a:ea typeface="+mn-ea"/>
                <a:cs typeface="Comic Sans MS"/>
              </a:rPr>
              <a:t>o</a:t>
            </a:r>
            <a:r>
              <a:rPr lang="en-US" sz="4800" dirty="0" err="1">
                <a:solidFill>
                  <a:srgbClr val="FFFF66"/>
                </a:solidFill>
                <a:latin typeface="Comic Sans MS"/>
                <a:ea typeface="+mn-ea"/>
                <a:cs typeface="Comic Sans MS"/>
              </a:rPr>
              <a:t>r</a:t>
            </a:r>
            <a:r>
              <a:rPr lang="en-US" sz="4800" dirty="0" err="1">
                <a:solidFill>
                  <a:srgbClr val="804000"/>
                </a:solidFill>
                <a:latin typeface="Comic Sans MS"/>
                <a:ea typeface="+mn-ea"/>
                <a:cs typeface="Comic Sans MS"/>
              </a:rPr>
              <a:t>e</a:t>
            </a:r>
            <a:r>
              <a:rPr lang="en-US" sz="4800" dirty="0" err="1">
                <a:solidFill>
                  <a:schemeClr val="lt1"/>
                </a:solidFill>
                <a:latin typeface="Comic Sans MS"/>
                <a:ea typeface="+mn-ea"/>
                <a:cs typeface="Comic Sans MS"/>
              </a:rPr>
              <a:t>s</a:t>
            </a:r>
            <a:endParaRPr lang="en-US" sz="4800" dirty="0">
              <a:solidFill>
                <a:schemeClr val="lt1"/>
              </a:solidFill>
              <a:latin typeface="Comic Sans MS"/>
              <a:ea typeface="+mn-ea"/>
              <a:cs typeface="Comic Sans MS"/>
            </a:endParaRPr>
          </a:p>
        </p:txBody>
      </p:sp>
      <p:pic>
        <p:nvPicPr>
          <p:cNvPr id="2051" name="Picture 2" descr="rainbow_pot_of_gold_hg_clr.gif">
            <a:extLst>
              <a:ext uri="{FF2B5EF4-FFF2-40B4-BE49-F238E27FC236}">
                <a16:creationId xmlns:a16="http://schemas.microsoft.com/office/drawing/2014/main" id="{E29DFB82-74D0-4BA7-8A5F-9E0CA52507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9363" y="2481263"/>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044708"/>
      </p:ext>
    </p:extLst>
  </p:cSld>
  <p:clrMapOvr>
    <a:masterClrMapping/>
  </p:clrMapOvr>
  <p:transition>
    <p:sndAc>
      <p:stSnd>
        <p:snd r:embed="rId3" name="15.1.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2C04655-3866-4130-B29E-6602E4886265}"/>
              </a:ext>
            </a:extLst>
          </p:cNvPr>
          <p:cNvSpPr>
            <a:spLocks noChangeArrowheads="1"/>
          </p:cNvSpPr>
          <p:nvPr/>
        </p:nvSpPr>
        <p:spPr bwMode="auto">
          <a:xfrm>
            <a:off x="3708401" y="519114"/>
            <a:ext cx="4519613" cy="4383087"/>
          </a:xfrm>
          <a:prstGeom prst="ellipse">
            <a:avLst/>
          </a:prstGeom>
          <a:solidFill>
            <a:srgbClr val="0000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9A1293FC-6CD4-4E58-B3FE-C76804ACEB5E}"/>
              </a:ext>
            </a:extLst>
          </p:cNvPr>
          <p:cNvSpPr txBox="1">
            <a:spLocks noChangeArrowheads="1"/>
          </p:cNvSpPr>
          <p:nvPr/>
        </p:nvSpPr>
        <p:spPr bwMode="auto">
          <a:xfrm>
            <a:off x="5443539"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azul</a:t>
            </a:r>
          </a:p>
        </p:txBody>
      </p:sp>
    </p:spTree>
    <p:extLst>
      <p:ext uri="{BB962C8B-B14F-4D97-AF65-F5344CB8AC3E}">
        <p14:creationId xmlns:p14="http://schemas.microsoft.com/office/powerpoint/2010/main" val="3369097206"/>
      </p:ext>
    </p:extLst>
  </p:cSld>
  <p:clrMapOvr>
    <a:masterClrMapping/>
  </p:clrMapOvr>
  <p:transition>
    <p:sndAc>
      <p:stSnd>
        <p:snd r:embed="rId3" name="15.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5650F84-8C5C-492A-82E6-EE17E6CBE598}"/>
              </a:ext>
            </a:extLst>
          </p:cNvPr>
          <p:cNvSpPr>
            <a:spLocks noChangeArrowheads="1"/>
          </p:cNvSpPr>
          <p:nvPr/>
        </p:nvSpPr>
        <p:spPr bwMode="auto">
          <a:xfrm>
            <a:off x="3708401" y="519114"/>
            <a:ext cx="4519613" cy="4383087"/>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sp>
        <p:nvSpPr>
          <p:cNvPr id="5" name="TextBox 4">
            <a:extLst>
              <a:ext uri="{FF2B5EF4-FFF2-40B4-BE49-F238E27FC236}">
                <a16:creationId xmlns:a16="http://schemas.microsoft.com/office/drawing/2014/main" id="{500771A3-2115-4AE2-97C1-236E76E04591}"/>
              </a:ext>
            </a:extLst>
          </p:cNvPr>
          <p:cNvSpPr txBox="1">
            <a:spLocks noChangeArrowheads="1"/>
          </p:cNvSpPr>
          <p:nvPr/>
        </p:nvSpPr>
        <p:spPr bwMode="auto">
          <a:xfrm>
            <a:off x="5129214" y="5360988"/>
            <a:ext cx="4205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800">
                <a:latin typeface="Comic Sans MS" panose="030F0702030302020204" pitchFamily="66" charset="0"/>
              </a:rPr>
              <a:t>rojo</a:t>
            </a:r>
          </a:p>
        </p:txBody>
      </p:sp>
    </p:spTree>
    <p:extLst>
      <p:ext uri="{BB962C8B-B14F-4D97-AF65-F5344CB8AC3E}">
        <p14:creationId xmlns:p14="http://schemas.microsoft.com/office/powerpoint/2010/main" val="2010759954"/>
      </p:ext>
    </p:extLst>
  </p:cSld>
  <p:clrMapOvr>
    <a:masterClrMapping/>
  </p:clrMapOvr>
  <p:transition>
    <p:sndAc>
      <p:stSnd>
        <p:snd r:embed="rId3" name="15.3.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799</Words>
  <Application>Microsoft Office PowerPoint</Application>
  <PresentationFormat>Widescreen</PresentationFormat>
  <Paragraphs>155</Paragraphs>
  <Slides>32</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MS PGothic</vt:lpstr>
      <vt:lpstr>Arial</vt:lpstr>
      <vt:lpstr>Calibri</vt:lpstr>
      <vt:lpstr>Calibri Light</vt:lpstr>
      <vt:lpstr>Comic Sans MS</vt:lpstr>
      <vt:lpstr>Times New Roman</vt:lpstr>
      <vt:lpstr>Wingdings</vt:lpstr>
      <vt:lpstr>Office Theme</vt:lpstr>
      <vt:lpstr>Lesson 5  </vt:lpstr>
      <vt:lpstr>Retrieval </vt:lpstr>
      <vt:lpstr>Vocabulary</vt:lpstr>
      <vt:lpstr>Reading</vt:lpstr>
      <vt:lpstr>PowerPoint Presentation</vt:lpstr>
      <vt:lpstr>PowerPoint Presentation</vt:lpstr>
      <vt:lpstr>Los colores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Leeming</dc:creator>
  <cp:lastModifiedBy>Caroline Leeming</cp:lastModifiedBy>
  <cp:revision>4</cp:revision>
  <dcterms:created xsi:type="dcterms:W3CDTF">2020-12-05T16:00:27Z</dcterms:created>
  <dcterms:modified xsi:type="dcterms:W3CDTF">2020-12-05T17:18:51Z</dcterms:modified>
</cp:coreProperties>
</file>