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81" r:id="rId5"/>
    <p:sldMasterId id="2147483709" r:id="rId6"/>
  </p:sldMasterIdLst>
  <p:notesMasterIdLst>
    <p:notesMasterId r:id="rId14"/>
  </p:notesMasterIdLst>
  <p:sldIdLst>
    <p:sldId id="396" r:id="rId7"/>
    <p:sldId id="419" r:id="rId8"/>
    <p:sldId id="403" r:id="rId9"/>
    <p:sldId id="431" r:id="rId10"/>
    <p:sldId id="433" r:id="rId11"/>
    <p:sldId id="436" r:id="rId12"/>
    <p:sldId id="434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2D6"/>
    <a:srgbClr val="63B5E7"/>
    <a:srgbClr val="FCBEFE"/>
    <a:srgbClr val="FA7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A56F4-390F-4D9E-A20D-415B2D826A0A}" v="114" dt="2019-10-12T13:20:10.111"/>
    <p1510:client id="{422E2DCC-2B7F-B4A5-2975-36A873162425}" v="90" dt="2020-10-21T11:29:01.694"/>
    <p1510:client id="{5960D4A0-FC22-1E55-7608-52ECDBD906DB}" v="438" dt="2019-10-04T13:38:07.410"/>
    <p1510:client id="{5D9E0848-A609-4E6A-BA9B-12311DE359B1}" v="7" dt="2019-10-12T13:59:36.909"/>
    <p1510:client id="{62549908-337D-355E-BBFD-9E3B9C2B37BE}" v="8" dt="2019-10-03T16:20:25.864"/>
    <p1510:client id="{63A89467-9881-43C0-AFD4-BC198EBC73B8}" v="17" dt="2019-10-03T15:41:34.027"/>
    <p1510:client id="{AFFD89AE-1CB4-4BA8-8F3A-FF2A5A5ABEA4}" v="24" dt="2019-10-12T13:47:19.751"/>
    <p1510:client id="{C82F655A-D7C5-4404-8EAD-9EDDB3D668DC}" v="229" dt="2019-10-12T13:58:01.160"/>
    <p1510:client id="{CD87240F-B9BB-0A3F-BDDE-62FD6DCD4A3D}" v="11" dt="2019-10-03T16:10:18.216"/>
    <p1510:client id="{DAD1352F-8CC5-4920-B905-1C692A4FDE3C}" v="853" dt="2019-10-12T14:23:46.915"/>
    <p1510:client id="{EEBFB8FD-A631-43AC-BD6B-8C45E0EA95D0}" v="183" dt="2019-10-12T13:32:55.565"/>
    <p1510:client id="{FE767123-7CA9-EB61-636D-2E2B570F96B4}" v="403" dt="2019-10-04T09:57:48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9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9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hurstR" userId="S::hayhurstr@easthunsburyprimary.org::ed6a8d2a-83fb-45da-85c8-5f947f7b4ea1" providerId="AD" clId="Web-{5D9E0848-A609-4E6A-BA9B-12311DE359B1}"/>
    <pc:docChg chg="modSld">
      <pc:chgData name="HayhurstR" userId="S::hayhurstr@easthunsburyprimary.org::ed6a8d2a-83fb-45da-85c8-5f947f7b4ea1" providerId="AD" clId="Web-{5D9E0848-A609-4E6A-BA9B-12311DE359B1}" dt="2019-10-12T13:59:36.909" v="6" actId="1076"/>
      <pc:docMkLst>
        <pc:docMk/>
      </pc:docMkLst>
      <pc:sldChg chg="modSp">
        <pc:chgData name="HayhurstR" userId="S::hayhurstr@easthunsburyprimary.org::ed6a8d2a-83fb-45da-85c8-5f947f7b4ea1" providerId="AD" clId="Web-{5D9E0848-A609-4E6A-BA9B-12311DE359B1}" dt="2019-10-12T13:59:36.909" v="6" actId="1076"/>
        <pc:sldMkLst>
          <pc:docMk/>
          <pc:sldMk cId="263236797" sldId="404"/>
        </pc:sldMkLst>
        <pc:spChg chg="mod">
          <ac:chgData name="HayhurstR" userId="S::hayhurstr@easthunsburyprimary.org::ed6a8d2a-83fb-45da-85c8-5f947f7b4ea1" providerId="AD" clId="Web-{5D9E0848-A609-4E6A-BA9B-12311DE359B1}" dt="2019-10-12T13:59:28.987" v="5" actId="1076"/>
          <ac:spMkLst>
            <pc:docMk/>
            <pc:sldMk cId="263236797" sldId="404"/>
            <ac:spMk id="3" creationId="{C7C8CD4E-C3A8-43A5-A2BE-2C0EF0BA0EE9}"/>
          </ac:spMkLst>
        </pc:spChg>
        <pc:spChg chg="mod">
          <ac:chgData name="HayhurstR" userId="S::hayhurstr@easthunsburyprimary.org::ed6a8d2a-83fb-45da-85c8-5f947f7b4ea1" providerId="AD" clId="Web-{5D9E0848-A609-4E6A-BA9B-12311DE359B1}" dt="2019-10-12T13:59:36.909" v="6" actId="1076"/>
          <ac:spMkLst>
            <pc:docMk/>
            <pc:sldMk cId="263236797" sldId="404"/>
            <ac:spMk id="5" creationId="{742E8193-CF4B-4B9F-BA0D-294C395F738D}"/>
          </ac:spMkLst>
        </pc:spChg>
      </pc:sldChg>
    </pc:docChg>
  </pc:docChgLst>
  <pc:docChgLst>
    <pc:chgData name="HayhurstR" userId="S::hayhurstr@easthunsburyprimary.org::ed6a8d2a-83fb-45da-85c8-5f947f7b4ea1" providerId="AD" clId="Web-{AFFD89AE-1CB4-4BA8-8F3A-FF2A5A5ABEA4}"/>
    <pc:docChg chg="modSld">
      <pc:chgData name="HayhurstR" userId="S::hayhurstr@easthunsburyprimary.org::ed6a8d2a-83fb-45da-85c8-5f947f7b4ea1" providerId="AD" clId="Web-{AFFD89AE-1CB4-4BA8-8F3A-FF2A5A5ABEA4}" dt="2019-10-12T13:47:19.751" v="16" actId="1076"/>
      <pc:docMkLst>
        <pc:docMk/>
      </pc:docMkLst>
      <pc:sldChg chg="addSp modSp">
        <pc:chgData name="HayhurstR" userId="S::hayhurstr@easthunsburyprimary.org::ed6a8d2a-83fb-45da-85c8-5f947f7b4ea1" providerId="AD" clId="Web-{AFFD89AE-1CB4-4BA8-8F3A-FF2A5A5ABEA4}" dt="2019-10-12T13:47:19.751" v="16" actId="1076"/>
        <pc:sldMkLst>
          <pc:docMk/>
          <pc:sldMk cId="1551658426" sldId="406"/>
        </pc:sldMkLst>
        <pc:picChg chg="add mod">
          <ac:chgData name="HayhurstR" userId="S::hayhurstr@easthunsburyprimary.org::ed6a8d2a-83fb-45da-85c8-5f947f7b4ea1" providerId="AD" clId="Web-{AFFD89AE-1CB4-4BA8-8F3A-FF2A5A5ABEA4}" dt="2019-10-12T13:37:26.590" v="2" actId="1076"/>
          <ac:picMkLst>
            <pc:docMk/>
            <pc:sldMk cId="1551658426" sldId="406"/>
            <ac:picMk id="3" creationId="{75CA72A9-BB0D-4B97-9DAA-A7A0C776A15F}"/>
          </ac:picMkLst>
        </pc:picChg>
        <pc:picChg chg="add mod">
          <ac:chgData name="HayhurstR" userId="S::hayhurstr@easthunsburyprimary.org::ed6a8d2a-83fb-45da-85c8-5f947f7b4ea1" providerId="AD" clId="Web-{AFFD89AE-1CB4-4BA8-8F3A-FF2A5A5ABEA4}" dt="2019-10-12T13:38:18.715" v="5" actId="1076"/>
          <ac:picMkLst>
            <pc:docMk/>
            <pc:sldMk cId="1551658426" sldId="406"/>
            <ac:picMk id="7" creationId="{C3F11F2D-C1C0-4AFA-B808-CD4741C7369D}"/>
          </ac:picMkLst>
        </pc:picChg>
        <pc:picChg chg="add mod">
          <ac:chgData name="HayhurstR" userId="S::hayhurstr@easthunsburyprimary.org::ed6a8d2a-83fb-45da-85c8-5f947f7b4ea1" providerId="AD" clId="Web-{AFFD89AE-1CB4-4BA8-8F3A-FF2A5A5ABEA4}" dt="2019-10-12T13:39:28.138" v="8" actId="1076"/>
          <ac:picMkLst>
            <pc:docMk/>
            <pc:sldMk cId="1551658426" sldId="406"/>
            <ac:picMk id="9" creationId="{4DAAD2A4-8F70-4BCA-8B8D-92389F8A5309}"/>
          </ac:picMkLst>
        </pc:picChg>
        <pc:picChg chg="add mod">
          <ac:chgData name="HayhurstR" userId="S::hayhurstr@easthunsburyprimary.org::ed6a8d2a-83fb-45da-85c8-5f947f7b4ea1" providerId="AD" clId="Web-{AFFD89AE-1CB4-4BA8-8F3A-FF2A5A5ABEA4}" dt="2019-10-12T13:40:43.795" v="10" actId="1076"/>
          <ac:picMkLst>
            <pc:docMk/>
            <pc:sldMk cId="1551658426" sldId="406"/>
            <ac:picMk id="11" creationId="{890F658E-5197-4834-8467-25E424DD0A89}"/>
          </ac:picMkLst>
        </pc:picChg>
        <pc:picChg chg="add mod">
          <ac:chgData name="HayhurstR" userId="S::hayhurstr@easthunsburyprimary.org::ed6a8d2a-83fb-45da-85c8-5f947f7b4ea1" providerId="AD" clId="Web-{AFFD89AE-1CB4-4BA8-8F3A-FF2A5A5ABEA4}" dt="2019-10-12T13:46:20.907" v="12" actId="1076"/>
          <ac:picMkLst>
            <pc:docMk/>
            <pc:sldMk cId="1551658426" sldId="406"/>
            <ac:picMk id="13" creationId="{981BCFC2-DD7C-4A2D-988F-1AC8D6122775}"/>
          </ac:picMkLst>
        </pc:picChg>
        <pc:picChg chg="add mod">
          <ac:chgData name="HayhurstR" userId="S::hayhurstr@easthunsburyprimary.org::ed6a8d2a-83fb-45da-85c8-5f947f7b4ea1" providerId="AD" clId="Web-{AFFD89AE-1CB4-4BA8-8F3A-FF2A5A5ABEA4}" dt="2019-10-12T13:46:49.892" v="14" actId="1076"/>
          <ac:picMkLst>
            <pc:docMk/>
            <pc:sldMk cId="1551658426" sldId="406"/>
            <ac:picMk id="15" creationId="{7747DEBB-BE7B-47A8-B946-F66A98D02422}"/>
          </ac:picMkLst>
        </pc:picChg>
        <pc:picChg chg="add mod">
          <ac:chgData name="HayhurstR" userId="S::hayhurstr@easthunsburyprimary.org::ed6a8d2a-83fb-45da-85c8-5f947f7b4ea1" providerId="AD" clId="Web-{AFFD89AE-1CB4-4BA8-8F3A-FF2A5A5ABEA4}" dt="2019-10-12T13:47:19.751" v="16" actId="1076"/>
          <ac:picMkLst>
            <pc:docMk/>
            <pc:sldMk cId="1551658426" sldId="406"/>
            <ac:picMk id="17" creationId="{6645796F-0807-42D5-A615-508D053B624E}"/>
          </ac:picMkLst>
        </pc:picChg>
      </pc:sldChg>
    </pc:docChg>
  </pc:docChgLst>
  <pc:docChgLst>
    <pc:chgData name="HayhurstR" userId="S::hayhurstr@easthunsburyprimary.org::ed6a8d2a-83fb-45da-85c8-5f947f7b4ea1" providerId="AD" clId="Web-{EEBFB8FD-A631-43AC-BD6B-8C45E0EA95D0}"/>
    <pc:docChg chg="modSld">
      <pc:chgData name="HayhurstR" userId="S::hayhurstr@easthunsburyprimary.org::ed6a8d2a-83fb-45da-85c8-5f947f7b4ea1" providerId="AD" clId="Web-{EEBFB8FD-A631-43AC-BD6B-8C45E0EA95D0}" dt="2019-10-12T13:32:55.565" v="180" actId="20577"/>
      <pc:docMkLst>
        <pc:docMk/>
      </pc:docMkLst>
      <pc:sldChg chg="addSp modSp">
        <pc:chgData name="HayhurstR" userId="S::hayhurstr@easthunsburyprimary.org::ed6a8d2a-83fb-45da-85c8-5f947f7b4ea1" providerId="AD" clId="Web-{EEBFB8FD-A631-43AC-BD6B-8C45E0EA95D0}" dt="2019-10-12T13:24:47.640" v="22" actId="20577"/>
        <pc:sldMkLst>
          <pc:docMk/>
          <pc:sldMk cId="2691549080" sldId="401"/>
        </pc:sldMkLst>
        <pc:spChg chg="add mod">
          <ac:chgData name="HayhurstR" userId="S::hayhurstr@easthunsburyprimary.org::ed6a8d2a-83fb-45da-85c8-5f947f7b4ea1" providerId="AD" clId="Web-{EEBFB8FD-A631-43AC-BD6B-8C45E0EA95D0}" dt="2019-10-12T13:24:47.640" v="22" actId="20577"/>
          <ac:spMkLst>
            <pc:docMk/>
            <pc:sldMk cId="2691549080" sldId="401"/>
            <ac:spMk id="3" creationId="{D4013E14-B95C-4C42-A35B-57DB9EB2BF08}"/>
          </ac:spMkLst>
        </pc:spChg>
      </pc:sldChg>
      <pc:sldChg chg="addSp modSp">
        <pc:chgData name="HayhurstR" userId="S::hayhurstr@easthunsburyprimary.org::ed6a8d2a-83fb-45da-85c8-5f947f7b4ea1" providerId="AD" clId="Web-{EEBFB8FD-A631-43AC-BD6B-8C45E0EA95D0}" dt="2019-10-12T13:26:46.219" v="47" actId="1076"/>
        <pc:sldMkLst>
          <pc:docMk/>
          <pc:sldMk cId="2851322257" sldId="402"/>
        </pc:sldMkLst>
        <pc:spChg chg="mod">
          <ac:chgData name="HayhurstR" userId="S::hayhurstr@easthunsburyprimary.org::ed6a8d2a-83fb-45da-85c8-5f947f7b4ea1" providerId="AD" clId="Web-{EEBFB8FD-A631-43AC-BD6B-8C45E0EA95D0}" dt="2019-10-12T13:26:03.984" v="24" actId="14100"/>
          <ac:spMkLst>
            <pc:docMk/>
            <pc:sldMk cId="2851322257" sldId="402"/>
            <ac:spMk id="2" creationId="{D5E26A98-E2F4-4963-A845-B60141696048}"/>
          </ac:spMkLst>
        </pc:spChg>
        <pc:spChg chg="add mod">
          <ac:chgData name="HayhurstR" userId="S::hayhurstr@easthunsburyprimary.org::ed6a8d2a-83fb-45da-85c8-5f947f7b4ea1" providerId="AD" clId="Web-{EEBFB8FD-A631-43AC-BD6B-8C45E0EA95D0}" dt="2019-10-12T13:26:46.219" v="47" actId="1076"/>
          <ac:spMkLst>
            <pc:docMk/>
            <pc:sldMk cId="2851322257" sldId="402"/>
            <ac:spMk id="3" creationId="{C5144594-F060-4F4A-A157-238497DD9A5B}"/>
          </ac:spMkLst>
        </pc:spChg>
      </pc:sldChg>
      <pc:sldChg chg="addSp modSp">
        <pc:chgData name="HayhurstR" userId="S::hayhurstr@easthunsburyprimary.org::ed6a8d2a-83fb-45da-85c8-5f947f7b4ea1" providerId="AD" clId="Web-{EEBFB8FD-A631-43AC-BD6B-8C45E0EA95D0}" dt="2019-10-12T13:32:54.472" v="178" actId="20577"/>
        <pc:sldMkLst>
          <pc:docMk/>
          <pc:sldMk cId="3276929287" sldId="403"/>
        </pc:sldMkLst>
        <pc:spChg chg="add mod">
          <ac:chgData name="HayhurstR" userId="S::hayhurstr@easthunsburyprimary.org::ed6a8d2a-83fb-45da-85c8-5f947f7b4ea1" providerId="AD" clId="Web-{EEBFB8FD-A631-43AC-BD6B-8C45E0EA95D0}" dt="2019-10-12T13:32:54.472" v="178" actId="20577"/>
          <ac:spMkLst>
            <pc:docMk/>
            <pc:sldMk cId="3276929287" sldId="403"/>
            <ac:spMk id="3" creationId="{D9C13EB2-333E-4B18-9BFA-42158705AE76}"/>
          </ac:spMkLst>
        </pc:spChg>
      </pc:sldChg>
      <pc:sldChg chg="addSp modSp">
        <pc:chgData name="HayhurstR" userId="S::hayhurstr@easthunsburyprimary.org::ed6a8d2a-83fb-45da-85c8-5f947f7b4ea1" providerId="AD" clId="Web-{EEBFB8FD-A631-43AC-BD6B-8C45E0EA95D0}" dt="2019-10-12T13:28:51.485" v="81" actId="1076"/>
        <pc:sldMkLst>
          <pc:docMk/>
          <pc:sldMk cId="2401330626" sldId="411"/>
        </pc:sldMkLst>
        <pc:spChg chg="add mod">
          <ac:chgData name="HayhurstR" userId="S::hayhurstr@easthunsburyprimary.org::ed6a8d2a-83fb-45da-85c8-5f947f7b4ea1" providerId="AD" clId="Web-{EEBFB8FD-A631-43AC-BD6B-8C45E0EA95D0}" dt="2019-10-12T13:28:26.063" v="64" actId="20577"/>
          <ac:spMkLst>
            <pc:docMk/>
            <pc:sldMk cId="2401330626" sldId="411"/>
            <ac:spMk id="3" creationId="{C823DA5E-AB57-4A7E-A2F1-B95CF8271F41}"/>
          </ac:spMkLst>
        </pc:spChg>
        <pc:spChg chg="add mod">
          <ac:chgData name="HayhurstR" userId="S::hayhurstr@easthunsburyprimary.org::ed6a8d2a-83fb-45da-85c8-5f947f7b4ea1" providerId="AD" clId="Web-{EEBFB8FD-A631-43AC-BD6B-8C45E0EA95D0}" dt="2019-10-12T13:28:51.485" v="81" actId="1076"/>
          <ac:spMkLst>
            <pc:docMk/>
            <pc:sldMk cId="2401330626" sldId="411"/>
            <ac:spMk id="5" creationId="{15033518-FAE4-4CE2-8C65-70608E9286BA}"/>
          </ac:spMkLst>
        </pc:spChg>
      </pc:sldChg>
      <pc:sldChg chg="modSp">
        <pc:chgData name="HayhurstR" userId="S::hayhurstr@easthunsburyprimary.org::ed6a8d2a-83fb-45da-85c8-5f947f7b4ea1" providerId="AD" clId="Web-{EEBFB8FD-A631-43AC-BD6B-8C45E0EA95D0}" dt="2019-10-12T13:31:31.112" v="158" actId="1076"/>
        <pc:sldMkLst>
          <pc:docMk/>
          <pc:sldMk cId="1720818987" sldId="419"/>
        </pc:sldMkLst>
        <pc:spChg chg="mod">
          <ac:chgData name="HayhurstR" userId="S::hayhurstr@easthunsburyprimary.org::ed6a8d2a-83fb-45da-85c8-5f947f7b4ea1" providerId="AD" clId="Web-{EEBFB8FD-A631-43AC-BD6B-8C45E0EA95D0}" dt="2019-10-12T13:31:31.112" v="158" actId="1076"/>
          <ac:spMkLst>
            <pc:docMk/>
            <pc:sldMk cId="1720818987" sldId="419"/>
            <ac:spMk id="2" creationId="{0C40D72C-4681-420D-AD09-0EE994014B05}"/>
          </ac:spMkLst>
        </pc:spChg>
      </pc:sldChg>
    </pc:docChg>
  </pc:docChgLst>
  <pc:docChgLst>
    <pc:chgData name="HayhurstR" userId="S::hayhurstr@easthunsburyprimary.org::ed6a8d2a-83fb-45da-85c8-5f947f7b4ea1" providerId="AD" clId="Web-{1E1A56F4-390F-4D9E-A20D-415B2D826A0A}"/>
    <pc:docChg chg="modSld">
      <pc:chgData name="HayhurstR" userId="S::hayhurstr@easthunsburyprimary.org::ed6a8d2a-83fb-45da-85c8-5f947f7b4ea1" providerId="AD" clId="Web-{1E1A56F4-390F-4D9E-A20D-415B2D826A0A}" dt="2019-10-12T13:20:06.548" v="112" actId="20577"/>
      <pc:docMkLst>
        <pc:docMk/>
      </pc:docMkLst>
      <pc:sldChg chg="addSp modSp">
        <pc:chgData name="HayhurstR" userId="S::hayhurstr@easthunsburyprimary.org::ed6a8d2a-83fb-45da-85c8-5f947f7b4ea1" providerId="AD" clId="Web-{1E1A56F4-390F-4D9E-A20D-415B2D826A0A}" dt="2019-10-12T13:20:02.627" v="110" actId="20577"/>
        <pc:sldMkLst>
          <pc:docMk/>
          <pc:sldMk cId="3553786897" sldId="400"/>
        </pc:sldMkLst>
        <pc:spChg chg="add mod">
          <ac:chgData name="HayhurstR" userId="S::hayhurstr@easthunsburyprimary.org::ed6a8d2a-83fb-45da-85c8-5f947f7b4ea1" providerId="AD" clId="Web-{1E1A56F4-390F-4D9E-A20D-415B2D826A0A}" dt="2019-10-12T13:20:02.627" v="110" actId="20577"/>
          <ac:spMkLst>
            <pc:docMk/>
            <pc:sldMk cId="3553786897" sldId="400"/>
            <ac:spMk id="3" creationId="{257B755C-6BB4-4386-967F-FD1248EE315E}"/>
          </ac:spMkLst>
        </pc:spChg>
      </pc:sldChg>
    </pc:docChg>
  </pc:docChgLst>
  <pc:docChgLst>
    <pc:chgData name="Jodie Timmins" userId="S::jodietimmins@avps.org.uk::d74fb231-8a48-4ec2-9de9-e07f37c95353" providerId="AD" clId="Web-{422E2DCC-2B7F-B4A5-2975-36A873162425}"/>
    <pc:docChg chg="addSld modSld">
      <pc:chgData name="Jodie Timmins" userId="S::jodietimmins@avps.org.uk::d74fb231-8a48-4ec2-9de9-e07f37c95353" providerId="AD" clId="Web-{422E2DCC-2B7F-B4A5-2975-36A873162425}" dt="2020-10-21T11:29:01.694" v="92" actId="14100"/>
      <pc:docMkLst>
        <pc:docMk/>
      </pc:docMkLst>
      <pc:sldChg chg="modSp">
        <pc:chgData name="Jodie Timmins" userId="S::jodietimmins@avps.org.uk::d74fb231-8a48-4ec2-9de9-e07f37c95353" providerId="AD" clId="Web-{422E2DCC-2B7F-B4A5-2975-36A873162425}" dt="2020-10-21T10:46:48.122" v="19" actId="20577"/>
        <pc:sldMkLst>
          <pc:docMk/>
          <pc:sldMk cId="3276929287" sldId="403"/>
        </pc:sldMkLst>
        <pc:spChg chg="mod">
          <ac:chgData name="Jodie Timmins" userId="S::jodietimmins@avps.org.uk::d74fb231-8a48-4ec2-9de9-e07f37c95353" providerId="AD" clId="Web-{422E2DCC-2B7F-B4A5-2975-36A873162425}" dt="2020-10-21T10:46:48.122" v="19" actId="20577"/>
          <ac:spMkLst>
            <pc:docMk/>
            <pc:sldMk cId="3276929287" sldId="403"/>
            <ac:spMk id="3" creationId="{D9C13EB2-333E-4B18-9BFA-42158705AE76}"/>
          </ac:spMkLst>
        </pc:spChg>
      </pc:sldChg>
      <pc:sldChg chg="modSp">
        <pc:chgData name="Jodie Timmins" userId="S::jodietimmins@avps.org.uk::d74fb231-8a48-4ec2-9de9-e07f37c95353" providerId="AD" clId="Web-{422E2DCC-2B7F-B4A5-2975-36A873162425}" dt="2020-10-21T10:19:22.692" v="7" actId="1076"/>
        <pc:sldMkLst>
          <pc:docMk/>
          <pc:sldMk cId="1551658426" sldId="406"/>
        </pc:sldMkLst>
        <pc:picChg chg="mod">
          <ac:chgData name="Jodie Timmins" userId="S::jodietimmins@avps.org.uk::d74fb231-8a48-4ec2-9de9-e07f37c95353" providerId="AD" clId="Web-{422E2DCC-2B7F-B4A5-2975-36A873162425}" dt="2020-10-21T10:19:22.692" v="7" actId="1076"/>
          <ac:picMkLst>
            <pc:docMk/>
            <pc:sldMk cId="1551658426" sldId="406"/>
            <ac:picMk id="3" creationId="{75CA72A9-BB0D-4B97-9DAA-A7A0C776A15F}"/>
          </ac:picMkLst>
        </pc:picChg>
      </pc:sldChg>
      <pc:sldChg chg="addSp delSp modSp mod setBg">
        <pc:chgData name="Jodie Timmins" userId="S::jodietimmins@avps.org.uk::d74fb231-8a48-4ec2-9de9-e07f37c95353" providerId="AD" clId="Web-{422E2DCC-2B7F-B4A5-2975-36A873162425}" dt="2020-10-21T11:29:01.694" v="92" actId="14100"/>
        <pc:sldMkLst>
          <pc:docMk/>
          <pc:sldMk cId="946086632" sldId="431"/>
        </pc:sldMkLst>
        <pc:spChg chg="del mod ord">
          <ac:chgData name="Jodie Timmins" userId="S::jodietimmins@avps.org.uk::d74fb231-8a48-4ec2-9de9-e07f37c95353" providerId="AD" clId="Web-{422E2DCC-2B7F-B4A5-2975-36A873162425}" dt="2020-10-21T11:24:36.765" v="55"/>
          <ac:spMkLst>
            <pc:docMk/>
            <pc:sldMk cId="946086632" sldId="431"/>
            <ac:spMk id="2" creationId="{00000000-0000-0000-0000-000000000000}"/>
          </ac:spMkLst>
        </pc:spChg>
        <pc:spChg chg="mod ord">
          <ac:chgData name="Jodie Timmins" userId="S::jodietimmins@avps.org.uk::d74fb231-8a48-4ec2-9de9-e07f37c95353" providerId="AD" clId="Web-{422E2DCC-2B7F-B4A5-2975-36A873162425}" dt="2020-10-21T11:24:25.280" v="51"/>
          <ac:spMkLst>
            <pc:docMk/>
            <pc:sldMk cId="946086632" sldId="431"/>
            <ac:spMk id="7" creationId="{00000000-0000-0000-0000-000000000000}"/>
          </ac:spMkLst>
        </pc:spChg>
        <pc:spChg chg="add del mod">
          <ac:chgData name="Jodie Timmins" userId="S::jodietimmins@avps.org.uk::d74fb231-8a48-4ec2-9de9-e07f37c95353" providerId="AD" clId="Web-{422E2DCC-2B7F-B4A5-2975-36A873162425}" dt="2020-10-21T11:26:02.517" v="71"/>
          <ac:spMkLst>
            <pc:docMk/>
            <pc:sldMk cId="946086632" sldId="431"/>
            <ac:spMk id="8" creationId="{2A367BF7-32CF-4939-8607-DFD56526EC08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0:55:37.931" v="27"/>
          <ac:spMkLst>
            <pc:docMk/>
            <pc:sldMk cId="946086632" sldId="431"/>
            <ac:spMk id="73" creationId="{B497CCB5-5FC2-473C-AFCC-2430CEF1DF71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0:55:37.931" v="27"/>
          <ac:spMkLst>
            <pc:docMk/>
            <pc:sldMk cId="946086632" sldId="431"/>
            <ac:spMk id="75" creationId="{599C8C75-BFDF-44E7-A028-EEB5EDD58817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0.342" v="46"/>
          <ac:spMkLst>
            <pc:docMk/>
            <pc:sldMk cId="946086632" sldId="431"/>
            <ac:spMk id="86" creationId="{D48D9584-D2FD-48CE-9E17-4E250B743B5F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0.342" v="46"/>
          <ac:spMkLst>
            <pc:docMk/>
            <pc:sldMk cId="946086632" sldId="431"/>
            <ac:spMk id="88" creationId="{CA17DEF4-6C5D-41C6-8D93-5C7CFD7ADA5E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0.342" v="46"/>
          <ac:spMkLst>
            <pc:docMk/>
            <pc:sldMk cId="946086632" sldId="431"/>
            <ac:spMk id="90" creationId="{22BBC5A3-5C8C-4FB9-AEFF-8778D2C98D29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0.342" v="46"/>
          <ac:spMkLst>
            <pc:docMk/>
            <pc:sldMk cId="946086632" sldId="431"/>
            <ac:spMk id="92" creationId="{3BB917E8-D696-4787-96D6-521A9C42F9A5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0.342" v="46"/>
          <ac:spMkLst>
            <pc:docMk/>
            <pc:sldMk cId="946086632" sldId="431"/>
            <ac:spMk id="94" creationId="{39F4C545-E278-42ED-9B78-2EBA464444A3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5.999" v="48"/>
          <ac:spMkLst>
            <pc:docMk/>
            <pc:sldMk cId="946086632" sldId="431"/>
            <ac:spMk id="96" creationId="{42A4FC2C-047E-45A5-965D-8E1E3BF09BC6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16:27.596" v="32"/>
          <ac:spMkLst>
            <pc:docMk/>
            <pc:sldMk cId="946086632" sldId="431"/>
            <ac:spMk id="13318" creationId="{928F64C6-FE22-4FC1-A763-DFCC514811BD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16:41.128" v="34"/>
          <ac:spMkLst>
            <pc:docMk/>
            <pc:sldMk cId="946086632" sldId="431"/>
            <ac:spMk id="13320" creationId="{A5A17FC0-D416-4C8B-A9E6-5924D352B986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3:18.372" v="41"/>
          <ac:spMkLst>
            <pc:docMk/>
            <pc:sldMk cId="946086632" sldId="431"/>
            <ac:spMk id="13322" creationId="{A93898FF-D987-4B0E-BFB4-85F5EB356D4D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3:18.372" v="41"/>
          <ac:spMkLst>
            <pc:docMk/>
            <pc:sldMk cId="946086632" sldId="431"/>
            <ac:spMk id="13323" creationId="{612F383F-B981-4BC3-9E2B-7BE938CEF3EC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3:18.372" v="41"/>
          <ac:spMkLst>
            <pc:docMk/>
            <pc:sldMk cId="946086632" sldId="431"/>
            <ac:spMk id="13324" creationId="{5AA485AD-076E-4077-A6E6-C3C9F0C39FF2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3:18.372" v="41"/>
          <ac:spMkLst>
            <pc:docMk/>
            <pc:sldMk cId="946086632" sldId="431"/>
            <ac:spMk id="13326" creationId="{58D235B8-3D10-493F-88AC-84BB404C1B5A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3:18.372" v="41"/>
          <ac:spMkLst>
            <pc:docMk/>
            <pc:sldMk cId="946086632" sldId="431"/>
            <ac:spMk id="13327" creationId="{42A4FC2C-047E-45A5-965D-8E1E3BF09BC6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25.280" v="51"/>
          <ac:spMkLst>
            <pc:docMk/>
            <pc:sldMk cId="946086632" sldId="431"/>
            <ac:spMk id="13328" creationId="{B497CCB5-5FC2-473C-AFCC-2430CEF1DF71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25.280" v="51"/>
          <ac:spMkLst>
            <pc:docMk/>
            <pc:sldMk cId="946086632" sldId="431"/>
            <ac:spMk id="13329" creationId="{599C8C75-BFDF-44E7-A028-EEB5EDD58817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5.999" v="48"/>
          <ac:spMkLst>
            <pc:docMk/>
            <pc:sldMk cId="946086632" sldId="431"/>
            <ac:spMk id="13331" creationId="{A93898FF-D987-4B0E-BFB4-85F5EB356D4D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5.999" v="48"/>
          <ac:spMkLst>
            <pc:docMk/>
            <pc:sldMk cId="946086632" sldId="431"/>
            <ac:spMk id="13332" creationId="{612F383F-B981-4BC3-9E2B-7BE938CEF3EC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5.999" v="48"/>
          <ac:spMkLst>
            <pc:docMk/>
            <pc:sldMk cId="946086632" sldId="431"/>
            <ac:spMk id="13333" creationId="{5AA485AD-076E-4077-A6E6-C3C9F0C39FF2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15.999" v="48"/>
          <ac:spMkLst>
            <pc:docMk/>
            <pc:sldMk cId="946086632" sldId="431"/>
            <ac:spMk id="13335" creationId="{58D235B8-3D10-493F-88AC-84BB404C1B5A}"/>
          </ac:spMkLst>
        </pc:spChg>
        <pc:spChg chg="add del">
          <ac:chgData name="Jodie Timmins" userId="S::jodietimmins@avps.org.uk::d74fb231-8a48-4ec2-9de9-e07f37c95353" providerId="AD" clId="Web-{422E2DCC-2B7F-B4A5-2975-36A873162425}" dt="2020-10-21T11:24:23.483" v="50"/>
          <ac:spMkLst>
            <pc:docMk/>
            <pc:sldMk cId="946086632" sldId="431"/>
            <ac:spMk id="13336" creationId="{928F64C6-FE22-4FC1-A763-DFCC514811BD}"/>
          </ac:spMkLst>
        </pc:spChg>
        <pc:picChg chg="add del mod ord">
          <ac:chgData name="Jodie Timmins" userId="S::jodietimmins@avps.org.uk::d74fb231-8a48-4ec2-9de9-e07f37c95353" providerId="AD" clId="Web-{422E2DCC-2B7F-B4A5-2975-36A873162425}" dt="2020-10-21T11:26:38.268" v="80"/>
          <ac:picMkLst>
            <pc:docMk/>
            <pc:sldMk cId="946086632" sldId="431"/>
            <ac:picMk id="3" creationId="{A233FCAF-449A-454F-AECB-E031C98221EE}"/>
          </ac:picMkLst>
        </pc:picChg>
        <pc:picChg chg="add del mod">
          <ac:chgData name="Jodie Timmins" userId="S::jodietimmins@avps.org.uk::d74fb231-8a48-4ec2-9de9-e07f37c95353" providerId="AD" clId="Web-{422E2DCC-2B7F-B4A5-2975-36A873162425}" dt="2020-10-21T10:21:36.007" v="8"/>
          <ac:picMkLst>
            <pc:docMk/>
            <pc:sldMk cId="946086632" sldId="431"/>
            <ac:picMk id="3" creationId="{A9F1CE36-76E1-41B9-827F-55C2E9F29E96}"/>
          </ac:picMkLst>
        </pc:picChg>
        <pc:picChg chg="add del mod ord">
          <ac:chgData name="Jodie Timmins" userId="S::jodietimmins@avps.org.uk::d74fb231-8a48-4ec2-9de9-e07f37c95353" providerId="AD" clId="Web-{422E2DCC-2B7F-B4A5-2975-36A873162425}" dt="2020-10-21T11:28:55.943" v="90" actId="1076"/>
          <ac:picMkLst>
            <pc:docMk/>
            <pc:sldMk cId="946086632" sldId="431"/>
            <ac:picMk id="4" creationId="{B3C283EE-AF6C-4A13-92DB-52028603DB0F}"/>
          </ac:picMkLst>
        </pc:picChg>
        <pc:picChg chg="add del mod">
          <ac:chgData name="Jodie Timmins" userId="S::jodietimmins@avps.org.uk::d74fb231-8a48-4ec2-9de9-e07f37c95353" providerId="AD" clId="Web-{422E2DCC-2B7F-B4A5-2975-36A873162425}" dt="2020-10-21T10:32:53.533" v="12"/>
          <ac:picMkLst>
            <pc:docMk/>
            <pc:sldMk cId="946086632" sldId="431"/>
            <ac:picMk id="4" creationId="{C0F18C23-6B52-47B9-93ED-F556C9C7C5AE}"/>
          </ac:picMkLst>
        </pc:picChg>
        <pc:picChg chg="add del mod ord">
          <ac:chgData name="Jodie Timmins" userId="S::jodietimmins@avps.org.uk::d74fb231-8a48-4ec2-9de9-e07f37c95353" providerId="AD" clId="Web-{422E2DCC-2B7F-B4A5-2975-36A873162425}" dt="2020-10-21T11:16:49.753" v="37"/>
          <ac:picMkLst>
            <pc:docMk/>
            <pc:sldMk cId="946086632" sldId="431"/>
            <ac:picMk id="5" creationId="{F44A604E-8610-45CC-B4C9-2BA2F3BE5FE3}"/>
          </ac:picMkLst>
        </pc:picChg>
        <pc:picChg chg="add mod">
          <ac:chgData name="Jodie Timmins" userId="S::jodietimmins@avps.org.uk::d74fb231-8a48-4ec2-9de9-e07f37c95353" providerId="AD" clId="Web-{422E2DCC-2B7F-B4A5-2975-36A873162425}" dt="2020-10-21T11:29:01.694" v="92" actId="14100"/>
          <ac:picMkLst>
            <pc:docMk/>
            <pc:sldMk cId="946086632" sldId="431"/>
            <ac:picMk id="9" creationId="{A63A78A9-54DF-4D62-A12D-2F3A554C5869}"/>
          </ac:picMkLst>
        </pc:picChg>
        <pc:picChg chg="mod ord">
          <ac:chgData name="Jodie Timmins" userId="S::jodietimmins@avps.org.uk::d74fb231-8a48-4ec2-9de9-e07f37c95353" providerId="AD" clId="Web-{422E2DCC-2B7F-B4A5-2975-36A873162425}" dt="2020-10-21T11:25:03.219" v="65" actId="14100"/>
          <ac:picMkLst>
            <pc:docMk/>
            <pc:sldMk cId="946086632" sldId="431"/>
            <ac:picMk id="13314" creationId="{00000000-0000-0000-0000-000000000000}"/>
          </ac:picMkLst>
        </pc:picChg>
        <pc:picChg chg="mod ord">
          <ac:chgData name="Jodie Timmins" userId="S::jodietimmins@avps.org.uk::d74fb231-8a48-4ec2-9de9-e07f37c95353" providerId="AD" clId="Web-{422E2DCC-2B7F-B4A5-2975-36A873162425}" dt="2020-10-21T11:28:48.740" v="87" actId="1076"/>
          <ac:picMkLst>
            <pc:docMk/>
            <pc:sldMk cId="946086632" sldId="431"/>
            <ac:picMk id="13316" creationId="{00000000-0000-0000-0000-000000000000}"/>
          </ac:picMkLst>
        </pc:picChg>
        <pc:picChg chg="add del">
          <ac:chgData name="Jodie Timmins" userId="S::jodietimmins@avps.org.uk::d74fb231-8a48-4ec2-9de9-e07f37c95353" providerId="AD" clId="Web-{422E2DCC-2B7F-B4A5-2975-36A873162425}" dt="2020-10-21T11:23:18.372" v="41"/>
          <ac:picMkLst>
            <pc:docMk/>
            <pc:sldMk cId="946086632" sldId="431"/>
            <ac:picMk id="13325" creationId="{D088DBDF-80D5-4FC0-8A54-9D660B728DC4}"/>
          </ac:picMkLst>
        </pc:picChg>
        <pc:picChg chg="add del">
          <ac:chgData name="Jodie Timmins" userId="S::jodietimmins@avps.org.uk::d74fb231-8a48-4ec2-9de9-e07f37c95353" providerId="AD" clId="Web-{422E2DCC-2B7F-B4A5-2975-36A873162425}" dt="2020-10-21T11:24:15.999" v="48"/>
          <ac:picMkLst>
            <pc:docMk/>
            <pc:sldMk cId="946086632" sldId="431"/>
            <ac:picMk id="13334" creationId="{D088DBDF-80D5-4FC0-8A54-9D660B728DC4}"/>
          </ac:picMkLst>
        </pc:picChg>
        <pc:cxnChg chg="add del">
          <ac:chgData name="Jodie Timmins" userId="S::jodietimmins@avps.org.uk::d74fb231-8a48-4ec2-9de9-e07f37c95353" providerId="AD" clId="Web-{422E2DCC-2B7F-B4A5-2975-36A873162425}" dt="2020-10-21T11:16:41.128" v="34"/>
          <ac:cxnSpMkLst>
            <pc:docMk/>
            <pc:sldMk cId="946086632" sldId="431"/>
            <ac:cxnSpMk id="77" creationId="{FF76A74F-C283-4DED-BD4D-086753B7CB00}"/>
          </ac:cxnSpMkLst>
        </pc:cxnChg>
        <pc:cxnChg chg="add del">
          <ac:chgData name="Jodie Timmins" userId="S::jodietimmins@avps.org.uk::d74fb231-8a48-4ec2-9de9-e07f37c95353" providerId="AD" clId="Web-{422E2DCC-2B7F-B4A5-2975-36A873162425}" dt="2020-10-21T11:16:41.128" v="34"/>
          <ac:cxnSpMkLst>
            <pc:docMk/>
            <pc:sldMk cId="946086632" sldId="431"/>
            <ac:cxnSpMk id="79" creationId="{3B2791FB-B2F7-4BBE-B8D8-74C37FF9E85C}"/>
          </ac:cxnSpMkLst>
        </pc:cxnChg>
        <pc:cxnChg chg="add del">
          <ac:chgData name="Jodie Timmins" userId="S::jodietimmins@avps.org.uk::d74fb231-8a48-4ec2-9de9-e07f37c95353" providerId="AD" clId="Web-{422E2DCC-2B7F-B4A5-2975-36A873162425}" dt="2020-10-21T11:16:41.128" v="34"/>
          <ac:cxnSpMkLst>
            <pc:docMk/>
            <pc:sldMk cId="946086632" sldId="431"/>
            <ac:cxnSpMk id="81" creationId="{9891B5DE-6811-4844-BB18-472A3F360EE5}"/>
          </ac:cxnSpMkLst>
        </pc:cxnChg>
        <pc:cxnChg chg="add del">
          <ac:chgData name="Jodie Timmins" userId="S::jodietimmins@avps.org.uk::d74fb231-8a48-4ec2-9de9-e07f37c95353" providerId="AD" clId="Web-{422E2DCC-2B7F-B4A5-2975-36A873162425}" dt="2020-10-21T11:16:41.128" v="34"/>
          <ac:cxnSpMkLst>
            <pc:docMk/>
            <pc:sldMk cId="946086632" sldId="431"/>
            <ac:cxnSpMk id="83" creationId="{77A9CA3A-7216-41E0-B3CD-058077FD396D}"/>
          </ac:cxnSpMkLst>
        </pc:cxnChg>
        <pc:cxnChg chg="add del">
          <ac:chgData name="Jodie Timmins" userId="S::jodietimmins@avps.org.uk::d74fb231-8a48-4ec2-9de9-e07f37c95353" providerId="AD" clId="Web-{422E2DCC-2B7F-B4A5-2975-36A873162425}" dt="2020-10-21T11:16:27.596" v="32"/>
          <ac:cxnSpMkLst>
            <pc:docMk/>
            <pc:sldMk cId="946086632" sldId="431"/>
            <ac:cxnSpMk id="13319" creationId="{5C34627B-48E6-4F4D-B843-97717A86B490}"/>
          </ac:cxnSpMkLst>
        </pc:cxnChg>
        <pc:cxnChg chg="add del">
          <ac:chgData name="Jodie Timmins" userId="S::jodietimmins@avps.org.uk::d74fb231-8a48-4ec2-9de9-e07f37c95353" providerId="AD" clId="Web-{422E2DCC-2B7F-B4A5-2975-36A873162425}" dt="2020-10-21T11:16:41.128" v="34"/>
          <ac:cxnSpMkLst>
            <pc:docMk/>
            <pc:sldMk cId="946086632" sldId="431"/>
            <ac:cxnSpMk id="13321" creationId="{982DC870-E8E5-4050-B10C-CC24FC67E50A}"/>
          </ac:cxnSpMkLst>
        </pc:cxnChg>
        <pc:cxnChg chg="add del">
          <ac:chgData name="Jodie Timmins" userId="S::jodietimmins@avps.org.uk::d74fb231-8a48-4ec2-9de9-e07f37c95353" providerId="AD" clId="Web-{422E2DCC-2B7F-B4A5-2975-36A873162425}" dt="2020-10-21T11:24:23.483" v="50"/>
          <ac:cxnSpMkLst>
            <pc:docMk/>
            <pc:sldMk cId="946086632" sldId="431"/>
            <ac:cxnSpMk id="13337" creationId="{5C34627B-48E6-4F4D-B843-97717A86B490}"/>
          </ac:cxnSpMkLst>
        </pc:cxnChg>
      </pc:sldChg>
      <pc:sldChg chg="addSp delSp modSp new">
        <pc:chgData name="Jodie Timmins" userId="S::jodietimmins@avps.org.uk::d74fb231-8a48-4ec2-9de9-e07f37c95353" providerId="AD" clId="Web-{422E2DCC-2B7F-B4A5-2975-36A873162425}" dt="2020-10-21T11:16:54.003" v="39" actId="1076"/>
        <pc:sldMkLst>
          <pc:docMk/>
          <pc:sldMk cId="2431688374" sldId="432"/>
        </pc:sldMkLst>
        <pc:spChg chg="del">
          <ac:chgData name="Jodie Timmins" userId="S::jodietimmins@avps.org.uk::d74fb231-8a48-4ec2-9de9-e07f37c95353" providerId="AD" clId="Web-{422E2DCC-2B7F-B4A5-2975-36A873162425}" dt="2020-10-21T11:16:45.878" v="36"/>
          <ac:spMkLst>
            <pc:docMk/>
            <pc:sldMk cId="2431688374" sldId="432"/>
            <ac:spMk id="3" creationId="{E1720B48-F979-4558-8767-2E6A189F6E18}"/>
          </ac:spMkLst>
        </pc:spChg>
        <pc:picChg chg="add mod ord">
          <ac:chgData name="Jodie Timmins" userId="S::jodietimmins@avps.org.uk::d74fb231-8a48-4ec2-9de9-e07f37c95353" providerId="AD" clId="Web-{422E2DCC-2B7F-B4A5-2975-36A873162425}" dt="2020-10-21T11:16:45.878" v="36"/>
          <ac:picMkLst>
            <pc:docMk/>
            <pc:sldMk cId="2431688374" sldId="432"/>
            <ac:picMk id="5" creationId="{638DF279-CA22-47C2-87C1-840345117AE5}"/>
          </ac:picMkLst>
        </pc:picChg>
        <pc:picChg chg="add mod">
          <ac:chgData name="Jodie Timmins" userId="S::jodietimmins@avps.org.uk::d74fb231-8a48-4ec2-9de9-e07f37c95353" providerId="AD" clId="Web-{422E2DCC-2B7F-B4A5-2975-36A873162425}" dt="2020-10-21T11:16:54.003" v="39" actId="1076"/>
          <ac:picMkLst>
            <pc:docMk/>
            <pc:sldMk cId="2431688374" sldId="432"/>
            <ac:picMk id="6" creationId="{197E80A9-B9CA-4FCC-9690-2C781905C511}"/>
          </ac:picMkLst>
        </pc:picChg>
      </pc:sldChg>
    </pc:docChg>
  </pc:docChgLst>
  <pc:docChgLst>
    <pc:chgData name="HayhurstR" userId="S::hayhurstr@easthunsburyprimary.org::ed6a8d2a-83fb-45da-85c8-5f947f7b4ea1" providerId="AD" clId="Web-{C82F655A-D7C5-4404-8EAD-9EDDB3D668DC}"/>
    <pc:docChg chg="modSld">
      <pc:chgData name="HayhurstR" userId="S::hayhurstr@easthunsburyprimary.org::ed6a8d2a-83fb-45da-85c8-5f947f7b4ea1" providerId="AD" clId="Web-{C82F655A-D7C5-4404-8EAD-9EDDB3D668DC}" dt="2019-10-12T13:58:01.160" v="225" actId="1076"/>
      <pc:docMkLst>
        <pc:docMk/>
      </pc:docMkLst>
      <pc:sldChg chg="addSp modSp">
        <pc:chgData name="HayhurstR" userId="S::hayhurstr@easthunsburyprimary.org::ed6a8d2a-83fb-45da-85c8-5f947f7b4ea1" providerId="AD" clId="Web-{C82F655A-D7C5-4404-8EAD-9EDDB3D668DC}" dt="2019-10-12T13:58:01.160" v="225" actId="1076"/>
        <pc:sldMkLst>
          <pc:docMk/>
          <pc:sldMk cId="263236797" sldId="404"/>
        </pc:sldMkLst>
        <pc:spChg chg="add mod">
          <ac:chgData name="HayhurstR" userId="S::hayhurstr@easthunsburyprimary.org::ed6a8d2a-83fb-45da-85c8-5f947f7b4ea1" providerId="AD" clId="Web-{C82F655A-D7C5-4404-8EAD-9EDDB3D668DC}" dt="2019-10-12T13:57:15.566" v="209" actId="20577"/>
          <ac:spMkLst>
            <pc:docMk/>
            <pc:sldMk cId="263236797" sldId="404"/>
            <ac:spMk id="3" creationId="{C7C8CD4E-C3A8-43A5-A2BE-2C0EF0BA0EE9}"/>
          </ac:spMkLst>
        </pc:spChg>
        <pc:spChg chg="add mod">
          <ac:chgData name="HayhurstR" userId="S::hayhurstr@easthunsburyprimary.org::ed6a8d2a-83fb-45da-85c8-5f947f7b4ea1" providerId="AD" clId="Web-{C82F655A-D7C5-4404-8EAD-9EDDB3D668DC}" dt="2019-10-12T13:58:01.160" v="225" actId="1076"/>
          <ac:spMkLst>
            <pc:docMk/>
            <pc:sldMk cId="263236797" sldId="404"/>
            <ac:spMk id="5" creationId="{742E8193-CF4B-4B9F-BA0D-294C395F738D}"/>
          </ac:spMkLst>
        </pc:spChg>
      </pc:sldChg>
    </pc:docChg>
  </pc:docChgLst>
  <pc:docChgLst>
    <pc:chgData name="HayhurstR" userId="S::hayhurstr@easthunsburyprimary.org::ed6a8d2a-83fb-45da-85c8-5f947f7b4ea1" providerId="AD" clId="Web-{DAD1352F-8CC5-4920-B905-1C692A4FDE3C}"/>
    <pc:docChg chg="modSld">
      <pc:chgData name="HayhurstR" userId="S::hayhurstr@easthunsburyprimary.org::ed6a8d2a-83fb-45da-85c8-5f947f7b4ea1" providerId="AD" clId="Web-{DAD1352F-8CC5-4920-B905-1C692A4FDE3C}" dt="2019-10-12T14:23:46.915" v="846" actId="20577"/>
      <pc:docMkLst>
        <pc:docMk/>
      </pc:docMkLst>
      <pc:sldChg chg="addSp modSp">
        <pc:chgData name="HayhurstR" userId="S::hayhurstr@easthunsburyprimary.org::ed6a8d2a-83fb-45da-85c8-5f947f7b4ea1" providerId="AD" clId="Web-{DAD1352F-8CC5-4920-B905-1C692A4FDE3C}" dt="2019-10-12T14:12:39.379" v="75" actId="1076"/>
        <pc:sldMkLst>
          <pc:docMk/>
          <pc:sldMk cId="636133481" sldId="405"/>
        </pc:sldMkLst>
        <pc:spChg chg="add mod">
          <ac:chgData name="HayhurstR" userId="S::hayhurstr@easthunsburyprimary.org::ed6a8d2a-83fb-45da-85c8-5f947f7b4ea1" providerId="AD" clId="Web-{DAD1352F-8CC5-4920-B905-1C692A4FDE3C}" dt="2019-10-12T14:12:39.379" v="75" actId="1076"/>
          <ac:spMkLst>
            <pc:docMk/>
            <pc:sldMk cId="636133481" sldId="405"/>
            <ac:spMk id="3" creationId="{7EFB4DA4-0A84-46C4-95A3-FA657F360FA0}"/>
          </ac:spMkLst>
        </pc:spChg>
        <pc:spChg chg="add mod">
          <ac:chgData name="HayhurstR" userId="S::hayhurstr@easthunsburyprimary.org::ed6a8d2a-83fb-45da-85c8-5f947f7b4ea1" providerId="AD" clId="Web-{DAD1352F-8CC5-4920-B905-1C692A4FDE3C}" dt="2019-10-12T14:12:32.082" v="74" actId="1076"/>
          <ac:spMkLst>
            <pc:docMk/>
            <pc:sldMk cId="636133481" sldId="405"/>
            <ac:spMk id="5" creationId="{9137D6DD-74A9-4ED8-B8D1-59A69384933E}"/>
          </ac:spMkLst>
        </pc:spChg>
      </pc:sldChg>
      <pc:sldChg chg="modSp">
        <pc:chgData name="HayhurstR" userId="S::hayhurstr@easthunsburyprimary.org::ed6a8d2a-83fb-45da-85c8-5f947f7b4ea1" providerId="AD" clId="Web-{DAD1352F-8CC5-4920-B905-1C692A4FDE3C}" dt="2019-10-12T14:13:38.192" v="148" actId="20577"/>
        <pc:sldMkLst>
          <pc:docMk/>
          <pc:sldMk cId="2346433685" sldId="408"/>
        </pc:sldMkLst>
        <pc:spChg chg="mod">
          <ac:chgData name="HayhurstR" userId="S::hayhurstr@easthunsburyprimary.org::ed6a8d2a-83fb-45da-85c8-5f947f7b4ea1" providerId="AD" clId="Web-{DAD1352F-8CC5-4920-B905-1C692A4FDE3C}" dt="2019-10-12T14:13:38.192" v="148" actId="20577"/>
          <ac:spMkLst>
            <pc:docMk/>
            <pc:sldMk cId="2346433685" sldId="408"/>
            <ac:spMk id="2" creationId="{D5E26A98-E2F4-4963-A845-B60141696048}"/>
          </ac:spMkLst>
        </pc:spChg>
      </pc:sldChg>
      <pc:sldChg chg="addSp modSp">
        <pc:chgData name="HayhurstR" userId="S::hayhurstr@easthunsburyprimary.org::ed6a8d2a-83fb-45da-85c8-5f947f7b4ea1" providerId="AD" clId="Web-{DAD1352F-8CC5-4920-B905-1C692A4FDE3C}" dt="2019-10-12T14:15:05.583" v="180" actId="20577"/>
        <pc:sldMkLst>
          <pc:docMk/>
          <pc:sldMk cId="2540066904" sldId="409"/>
        </pc:sldMkLst>
        <pc:spChg chg="add mod">
          <ac:chgData name="HayhurstR" userId="S::hayhurstr@easthunsburyprimary.org::ed6a8d2a-83fb-45da-85c8-5f947f7b4ea1" providerId="AD" clId="Web-{DAD1352F-8CC5-4920-B905-1C692A4FDE3C}" dt="2019-10-12T14:15:05.583" v="180" actId="20577"/>
          <ac:spMkLst>
            <pc:docMk/>
            <pc:sldMk cId="2540066904" sldId="409"/>
            <ac:spMk id="3" creationId="{1A690834-084B-4A5E-9719-4CE55AB80B86}"/>
          </ac:spMkLst>
        </pc:spChg>
      </pc:sldChg>
      <pc:sldChg chg="addSp modSp">
        <pc:chgData name="HayhurstR" userId="S::hayhurstr@easthunsburyprimary.org::ed6a8d2a-83fb-45da-85c8-5f947f7b4ea1" providerId="AD" clId="Web-{DAD1352F-8CC5-4920-B905-1C692A4FDE3C}" dt="2019-10-12T14:23:46.915" v="845" actId="20577"/>
        <pc:sldMkLst>
          <pc:docMk/>
          <pc:sldMk cId="545947025" sldId="427"/>
        </pc:sldMkLst>
        <pc:spChg chg="add mod">
          <ac:chgData name="HayhurstR" userId="S::hayhurstr@easthunsburyprimary.org::ed6a8d2a-83fb-45da-85c8-5f947f7b4ea1" providerId="AD" clId="Web-{DAD1352F-8CC5-4920-B905-1C692A4FDE3C}" dt="2019-10-12T14:23:46.915" v="845" actId="20577"/>
          <ac:spMkLst>
            <pc:docMk/>
            <pc:sldMk cId="545947025" sldId="427"/>
            <ac:spMk id="5" creationId="{60FAFC7E-EB55-4C3A-8734-6327B83493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D45B-7040-4913-8365-F2EC1F0F76C8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CB68-3DD2-4D71-B794-67EC8B45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True</a:t>
            </a:r>
            <a:r>
              <a:rPr lang="en-GB" baseline="0" dirty="0"/>
              <a:t> </a:t>
            </a:r>
          </a:p>
          <a:p>
            <a:pPr marL="228600" indent="-228600">
              <a:buAutoNum type="arabicPeriod"/>
            </a:pPr>
            <a:r>
              <a:rPr lang="en-GB" baseline="0" dirty="0"/>
              <a:t>True </a:t>
            </a:r>
          </a:p>
          <a:p>
            <a:pPr marL="228600" indent="-228600">
              <a:buAutoNum type="arabicPeriod"/>
            </a:pPr>
            <a:r>
              <a:rPr lang="en-GB" baseline="0" dirty="0"/>
              <a:t>False- they are deciduous forest biomes</a:t>
            </a:r>
          </a:p>
          <a:p>
            <a:pPr marL="228600" indent="-228600">
              <a:buAutoNum type="arabicPeriod"/>
            </a:pPr>
            <a:r>
              <a:rPr lang="en-GB" baseline="0" dirty="0"/>
              <a:t>True </a:t>
            </a:r>
          </a:p>
          <a:p>
            <a:pPr marL="228600" indent="-228600">
              <a:buAutoNum type="arabicPeriod"/>
            </a:pPr>
            <a:endParaRPr lang="en-GB" baseline="0" dirty="0"/>
          </a:p>
          <a:p>
            <a:pPr marL="228600" indent="-228600">
              <a:buAutoNum type="arabicPeriod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0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Northampton USA- physical</a:t>
            </a:r>
            <a:r>
              <a:rPr lang="en-GB" baseline="0" dirty="0" smtClean="0"/>
              <a:t> features: mountains, vegetation, river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Mount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Holyoke borders Northampton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available on link 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https://www.mountain-forecast.com/peaks/Mount-Holyoke)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Vegetation along the river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Connecticut River-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Connecticut River's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Oxbow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extension of the Connecticut River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within Northampton's city limits)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7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Northampton UK-</a:t>
            </a:r>
            <a:r>
              <a:rPr lang="en-GB" baseline="0" dirty="0" smtClean="0"/>
              <a:t> physical features: river, forest, vegetation </a:t>
            </a:r>
          </a:p>
          <a:p>
            <a:r>
              <a:rPr lang="en-GB" baseline="0" dirty="0" smtClean="0"/>
              <a:t>River Nene- runs through Northampton (</a:t>
            </a:r>
            <a:r>
              <a:rPr lang="en-GB" b="1" baseline="0" dirty="0" smtClean="0"/>
              <a:t>map available on link </a:t>
            </a:r>
            <a:r>
              <a:rPr lang="en-GB" baseline="0" dirty="0" smtClean="0"/>
              <a:t>https://www.visitanglianwaterways.org/nene-navigation) </a:t>
            </a:r>
          </a:p>
          <a:p>
            <a:r>
              <a:rPr lang="en-GB" baseline="0" dirty="0" smtClean="0"/>
              <a:t>Salcey Forest</a:t>
            </a:r>
          </a:p>
          <a:p>
            <a:r>
              <a:rPr lang="en-GB" baseline="0" dirty="0" smtClean="0"/>
              <a:t>Abington Meadows-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marshy grassland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surrounded by vegetation that grows in moist soil at the edge of a pond or stream.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3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physical features of both locations are similar. However, Mount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Holyoke borders Northampton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(USA) Northampton UK has no mountain ranges. 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River Nene runs directly through Northampton UK but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Connecticut River's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Oxbow (within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Northampton's city limits) is an extension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River.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5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E767-64D8-487D-BBD5-F74EB5C3A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A129-1020-4497-8051-C114B624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05ED-D6EF-4967-B572-F7B2AD5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B0DA-998B-43B2-90C7-8A801B5CF7DA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6E1D-C86F-414E-A498-C605455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3991-77CE-4447-BCE7-94566510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1B37-EB2A-49AD-B62D-82B34AE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E7257-42D7-4EA1-9DB5-C5028453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D1DD-A130-49D1-AC96-6C29676B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80CA-ED50-482B-B69C-E05D69D0A4BE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7D7F-701A-4FEC-B44A-5DBD0A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4538-9435-4840-87E3-D60653A3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EDE89-29C5-411B-BC06-0C0FB0020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3C87B-E368-4C56-886A-3D752DE87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2851-E912-46AD-B2D8-7BCD1971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DD4D-5A17-4BCF-A9F4-B307D9B1C932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9BB9B-29A6-42E6-93B0-5FE456DF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3FF5-0CF6-4D4A-B057-9CC660F1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6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4" y="2437010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9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7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7" y="3029733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1" y="1187623"/>
            <a:ext cx="10515600" cy="15196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65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1" y="291069"/>
            <a:ext cx="10515600" cy="642292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3"/>
            <a:ext cx="10515600" cy="1519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65"/>
              </a:spcBef>
              <a:buNone/>
              <a:defRPr sz="294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90" y="291069"/>
            <a:ext cx="11151917" cy="64229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16010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08924" indent="-208924">
              <a:buFont typeface="Wingdings" pitchFamily="2" charset="2"/>
              <a:buChar char=""/>
              <a:defRPr sz="2941"/>
            </a:lvl1pPr>
            <a:lvl2pPr marL="380498" indent="-171575">
              <a:buFont typeface="Wingdings" pitchFamily="2" charset="2"/>
              <a:buChar char=""/>
              <a:defRPr>
                <a:latin typeface="+mn-lt"/>
              </a:defRPr>
            </a:lvl2pPr>
            <a:lvl3pPr marL="545069" indent="-16457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72290" indent="-127222">
              <a:buFont typeface="Wingdings" pitchFamily="2" charset="2"/>
              <a:buChar char=""/>
              <a:defRPr>
                <a:latin typeface="+mn-lt"/>
              </a:defRPr>
            </a:lvl4pPr>
            <a:lvl5pPr marL="799511" indent="-127222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2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/>
            </a:lvl2pPr>
            <a:lvl3pPr marL="171575" indent="0">
              <a:buNone/>
              <a:defRPr sz="1471"/>
            </a:lvl3pPr>
            <a:lvl4pPr marL="336145" indent="0">
              <a:buNone/>
              <a:defRPr sz="1471"/>
            </a:lvl4pPr>
            <a:lvl5pPr marL="510053" indent="0">
              <a:buNone/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6" y="1447804"/>
            <a:ext cx="5074237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3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157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40" y="1447804"/>
            <a:ext cx="5150963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5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6476-BF35-4E04-8133-B9979BD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7DA4-40A9-4A24-89E4-0E114184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93D6-86BD-423B-8E1D-27C0BCA7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5F83-79AC-4E86-8D58-0736BFC78A57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1529-E495-4D5F-8C45-EB4980C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154A-8561-4720-B898-BBF401C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0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616" tIns="33616" rIns="33616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2068" fontAlgn="base">
              <a:spcBef>
                <a:spcPct val="0"/>
              </a:spcBef>
              <a:spcAft>
                <a:spcPct val="0"/>
              </a:spcAft>
            </a:pPr>
            <a:endParaRPr lang="en-US" sz="161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591252"/>
          </a:xfrm>
        </p:spPr>
        <p:txBody>
          <a:bodyPr>
            <a:spAutoFit/>
          </a:bodyPr>
          <a:lstStyle>
            <a:lvl1pPr>
              <a:defRPr sz="3602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6"/>
            <a:ext cx="5090160" cy="418191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3"/>
            <a:ext cx="5111128" cy="296043"/>
          </a:xfrm>
        </p:spPr>
        <p:txBody>
          <a:bodyPr>
            <a:spAutoFit/>
          </a:bodyPr>
          <a:lstStyle>
            <a:lvl1pPr marL="0" indent="0">
              <a:buNone/>
              <a:defRPr sz="1471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3786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703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441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1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50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3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2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1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1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591252"/>
          </a:xfrm>
        </p:spPr>
        <p:txBody>
          <a:bodyPr>
            <a:spAutoFit/>
          </a:bodyPr>
          <a:lstStyle>
            <a:lvl1pPr>
              <a:defRPr sz="3602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4824142"/>
            <a:ext cx="6088380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3" y="1688619"/>
            <a:ext cx="5076835" cy="336759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chemeClr val="tx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1" y="564606"/>
            <a:ext cx="4385708" cy="275717"/>
          </a:xfrm>
        </p:spPr>
        <p:txBody>
          <a:bodyPr>
            <a:spAutoFit/>
          </a:bodyPr>
          <a:lstStyle>
            <a:lvl1pPr marL="0" indent="0">
              <a:buNone/>
              <a:defRPr sz="1324">
                <a:solidFill>
                  <a:srgbClr val="EB3E1B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324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1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85671"/>
            <a:endParaRPr lang="en-US" sz="135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3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9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0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97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95FF-66EF-4038-9FB0-0754E192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2745-CFE2-47DD-BF6C-E2B89D0D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9AA6-BBDC-41AC-9B9F-E17C3ED7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0E94-4C43-4FD0-B93D-53667E1637CA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EF40-41AF-4631-8AFB-DC05C476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F3C5-342A-4A2D-A624-F563FE35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998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2" y="1447805"/>
            <a:ext cx="5433533" cy="4996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941" b="0" cap="none" baseline="0">
                <a:solidFill>
                  <a:schemeClr val="tx1"/>
                </a:solidFill>
                <a:latin typeface="+mj-lt"/>
              </a:defRPr>
            </a:lvl1pPr>
            <a:lvl2pPr marL="448115" indent="0">
              <a:buNone/>
              <a:defRPr sz="1985" b="1"/>
            </a:lvl2pPr>
            <a:lvl3pPr marL="896230" indent="0">
              <a:buNone/>
              <a:defRPr sz="1765" b="1"/>
            </a:lvl3pPr>
            <a:lvl4pPr marL="1344344" indent="0">
              <a:buNone/>
              <a:defRPr sz="1544" b="1"/>
            </a:lvl4pPr>
            <a:lvl5pPr marL="1792459" indent="0">
              <a:buNone/>
              <a:defRPr sz="1544" b="1"/>
            </a:lvl5pPr>
            <a:lvl6pPr marL="2240574" indent="0">
              <a:buNone/>
              <a:defRPr sz="1544" b="1"/>
            </a:lvl6pPr>
            <a:lvl7pPr marL="2688689" indent="0">
              <a:buNone/>
              <a:defRPr sz="1544" b="1"/>
            </a:lvl7pPr>
            <a:lvl8pPr marL="3136803" indent="0">
              <a:buNone/>
              <a:defRPr sz="1544" b="1"/>
            </a:lvl8pPr>
            <a:lvl9pPr marL="3584918" indent="0">
              <a:buNone/>
              <a:defRPr sz="1544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2" y="2734986"/>
            <a:ext cx="5444165" cy="2960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882"/>
              </a:spcBef>
              <a:buFont typeface="Arial" pitchFamily="34" charset="0"/>
              <a:buNone/>
              <a:defRPr lang="en-US" sz="147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72172" indent="-280072">
              <a:defRPr lang="en-US" sz="1544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72172" indent="-168043">
              <a:defRPr lang="en-US" sz="1397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896230" indent="-168043">
              <a:defRPr lang="en-US" sz="1176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64273" indent="-168043">
              <a:defRPr lang="en-US" sz="1176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240234"/>
            <a:ext cx="5980112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34456"/>
            <a:ext cx="12192000" cy="752514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2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352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2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765" baseline="0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6" y="2109546"/>
            <a:ext cx="10237787" cy="839845"/>
          </a:xfrm>
          <a:prstGeom prst="rect">
            <a:avLst/>
          </a:prstGeom>
        </p:spPr>
        <p:txBody>
          <a:bodyPr anchor="t" anchorCtr="0"/>
          <a:lstStyle>
            <a:lvl1pPr>
              <a:defRPr sz="5397" spc="-113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6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69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2" y="560008"/>
            <a:ext cx="11261499" cy="601318"/>
          </a:xfrm>
        </p:spPr>
        <p:txBody>
          <a:bodyPr wrap="square">
            <a:spAutoFit/>
          </a:bodyPr>
          <a:lstStyle>
            <a:lvl1pPr>
              <a:defRPr sz="3675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7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5220156"/>
            <a:ext cx="1133753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17AF-B177-453E-BDCF-C126CB1A48F4}" type="datetime1">
              <a:rPr lang="en-US" smtClean="0"/>
              <a:t>11/24/2020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4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382"/>
            <a:ext cx="9144000" cy="71558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21-D3F8-4AE2-A7D6-7C4693FFC3A3}" type="datetime1">
              <a:rPr lang="en-US" smtClean="0"/>
              <a:t>11/24/2020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42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63443"/>
            <a:ext cx="5157787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63443"/>
            <a:ext cx="5183188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BED7-C925-46D4-9085-3C827E3CFAB4}" type="datetime1">
              <a:rPr lang="en-US" smtClean="0"/>
              <a:t>11/24/2020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5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3" y="2437008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C37F-3285-4941-AEF9-7DFA0E1F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0263-C663-4382-AB04-C5D23698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CCE0C-32E1-47EF-AF55-A19E9A29C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0D99-7250-49BD-8223-424ED651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23D-8AEA-42DA-A060-26A0C7152996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72B7A-2BF9-41E2-A3C2-5482F728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175AB-BA9E-41F5-A47C-199AD5A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8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5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6" y="3029731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0" y="1187621"/>
            <a:ext cx="10515600" cy="20108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53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0" y="291069"/>
            <a:ext cx="10515600" cy="84023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1"/>
            <a:ext cx="10515600" cy="20108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53"/>
              </a:spcBef>
              <a:buNone/>
              <a:defRPr sz="392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9" y="291069"/>
            <a:ext cx="11151917" cy="84023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21216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78565" indent="-278565">
              <a:buFont typeface="Wingdings" pitchFamily="2" charset="2"/>
              <a:buChar char=""/>
              <a:defRPr sz="3921"/>
            </a:lvl1pPr>
            <a:lvl2pPr marL="507330" indent="-228766">
              <a:buFont typeface="Wingdings" pitchFamily="2" charset="2"/>
              <a:buChar char=""/>
              <a:defRPr>
                <a:latin typeface="+mn-lt"/>
              </a:defRPr>
            </a:lvl2pPr>
            <a:lvl3pPr marL="726758" indent="-21942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896386" indent="-169629">
              <a:buFont typeface="Wingdings" pitchFamily="2" charset="2"/>
              <a:buChar char=""/>
              <a:defRPr>
                <a:latin typeface="+mn-lt"/>
              </a:defRPr>
            </a:lvl4pPr>
            <a:lvl5pPr marL="1066015" indent="-16962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1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/>
            </a:lvl2pPr>
            <a:lvl3pPr marL="228766" indent="0">
              <a:buNone/>
              <a:defRPr sz="1961"/>
            </a:lvl3pPr>
            <a:lvl4pPr marL="448193" indent="0">
              <a:buNone/>
              <a:defRPr sz="1961"/>
            </a:lvl4pPr>
            <a:lvl5pPr marL="680071" indent="0">
              <a:buNone/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5" y="1447803"/>
            <a:ext cx="5074237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2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28766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39" y="1447803"/>
            <a:ext cx="5150963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1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21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091" fontAlgn="base">
              <a:spcBef>
                <a:spcPct val="0"/>
              </a:spcBef>
              <a:spcAft>
                <a:spcPct val="0"/>
              </a:spcAft>
            </a:pPr>
            <a:endParaRPr lang="en-US" sz="215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770980"/>
          </a:xfrm>
        </p:spPr>
        <p:txBody>
          <a:bodyPr>
            <a:spAutoFit/>
          </a:bodyPr>
          <a:lstStyle>
            <a:lvl1pPr>
              <a:defRPr sz="480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4"/>
            <a:ext cx="5090160" cy="535531"/>
          </a:xfrm>
        </p:spPr>
        <p:txBody>
          <a:bodyPr>
            <a:spAutoFit/>
          </a:bodyPr>
          <a:lstStyle>
            <a:lvl1pPr marL="0" indent="0">
              <a:buNone/>
              <a:defRPr sz="3137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2"/>
            <a:ext cx="5111128" cy="369332"/>
          </a:xfrm>
        </p:spPr>
        <p:txBody>
          <a:bodyPr>
            <a:spAutoFit/>
          </a:bodyPr>
          <a:lstStyle>
            <a:lvl1pPr marL="0" indent="0">
              <a:buNone/>
              <a:defRPr sz="1961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2122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588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0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49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2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1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0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0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770980"/>
          </a:xfrm>
        </p:spPr>
        <p:txBody>
          <a:bodyPr>
            <a:spAutoFit/>
          </a:bodyPr>
          <a:lstStyle>
            <a:lvl1pPr>
              <a:defRPr sz="4803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772844"/>
            <a:ext cx="6088380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2" y="1688618"/>
            <a:ext cx="5076835" cy="424732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tx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0" y="564604"/>
            <a:ext cx="4385708" cy="341632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rgbClr val="EB3E1B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765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0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228"/>
            <a:endParaRPr lang="en-US" sz="180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494B-BD98-4717-9A70-FE2EFC9D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6D4BE-664F-42A8-9D4A-F321D255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33AB-9232-421D-91FA-F6989603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7CF71-8315-441A-A678-512AB0551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BCFD9-256C-4A91-8EDE-BC97D65E9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2D4CF-42F1-4B08-B9E3-67AEA891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D44B-0C9A-4138-907A-AA2523EFCA22}" type="datetime1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B6C8C-137F-401E-A359-5BC37A8C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5C723-E9F9-4828-A480-D1661DC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89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47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69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9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14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1" y="1447803"/>
            <a:ext cx="5433533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921" b="0" cap="none" baseline="0">
                <a:solidFill>
                  <a:schemeClr val="tx1"/>
                </a:solidFill>
                <a:latin typeface="+mj-lt"/>
              </a:defRPr>
            </a:lvl1pPr>
            <a:lvl2pPr marL="597486" indent="0">
              <a:buNone/>
              <a:defRPr sz="2647" b="1"/>
            </a:lvl2pPr>
            <a:lvl3pPr marL="1194973" indent="0">
              <a:buNone/>
              <a:defRPr sz="2353" b="1"/>
            </a:lvl3pPr>
            <a:lvl4pPr marL="1792459" indent="0">
              <a:buNone/>
              <a:defRPr sz="2059" b="1"/>
            </a:lvl4pPr>
            <a:lvl5pPr marL="2389945" indent="0">
              <a:buNone/>
              <a:defRPr sz="2059" b="1"/>
            </a:lvl5pPr>
            <a:lvl6pPr marL="2987432" indent="0">
              <a:buNone/>
              <a:defRPr sz="2059" b="1"/>
            </a:lvl6pPr>
            <a:lvl7pPr marL="3584918" indent="0">
              <a:buNone/>
              <a:defRPr sz="2059" b="1"/>
            </a:lvl7pPr>
            <a:lvl8pPr marL="4182404" indent="0">
              <a:buNone/>
              <a:defRPr sz="2059" b="1"/>
            </a:lvl8pPr>
            <a:lvl9pPr marL="4779891" indent="0">
              <a:buNone/>
              <a:defRPr sz="2059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1" y="2734985"/>
            <a:ext cx="544416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176"/>
              </a:spcBef>
              <a:buFont typeface="Arial" pitchFamily="34" charset="0"/>
              <a:buNone/>
              <a:defRPr lang="en-US" sz="196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896229" indent="-373429">
              <a:defRPr lang="en-US" sz="205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896229" indent="-224057">
              <a:defRPr lang="en-US" sz="1863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194973" indent="-224057">
              <a:defRPr lang="en-US" sz="156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19030" indent="-224057">
              <a:defRPr lang="en-US" sz="1568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59"/>
            </a:lvl6pPr>
            <a:lvl7pPr>
              <a:defRPr sz="2059"/>
            </a:lvl7pPr>
            <a:lvl8pPr>
              <a:defRPr sz="2059"/>
            </a:lvl8pPr>
            <a:lvl9pPr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188936"/>
            <a:ext cx="5980112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12628"/>
            <a:ext cx="12192000" cy="99617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1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470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1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353" baseline="0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AE07-9A86-4EB2-912A-ACAF6F38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E4422-847F-48C4-959B-62C8F1C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47E3-31A9-4B75-BCF8-A526BB561611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E30D-D1BF-46DF-A45A-5240ED71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FB54-A969-4C80-B861-A05FEA3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5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196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55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11261499" cy="770980"/>
          </a:xfrm>
        </p:spPr>
        <p:txBody>
          <a:bodyPr wrap="square">
            <a:spAutoFit/>
          </a:bodyPr>
          <a:lstStyle>
            <a:lvl1pPr>
              <a:defRPr sz="49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2" y="6441175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220154"/>
            <a:ext cx="1133753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DE17-6161-4CFB-95E9-B5C3F5AED0E3}" type="datetime1">
              <a:rPr lang="en-US" smtClean="0"/>
              <a:t>11/24/2020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3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3C78-D35E-41AD-A851-CEE187A78DB3}" type="datetime1">
              <a:rPr lang="en-US" smtClean="0"/>
              <a:t>11/24/2020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02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8F73-45EC-4D04-8884-A335D94F144A}" type="datetime1">
              <a:rPr lang="en-US" smtClean="0"/>
              <a:t>11/24/2020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CB2E3-0FF6-4C70-8DEF-778F0FE3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08FC-3AC2-4F06-BBB8-015F5CA582AB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BBC9F-8B03-474F-9BFC-09072D1D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2C3C-E562-45A2-A07B-9B95FCBF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F623-BFF8-4670-B8BD-2977E1D9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CC73-D8F5-4F13-AB17-AC1DD148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D0FF5-5262-4037-9609-7D250E95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C0F8A-C2B9-441E-AAF5-716FFF8A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F126-00E7-4961-9E5F-2C90C6FD324E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DB947-D356-46D7-9C8B-221D150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D09B-1499-437B-9C55-799D36E8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8E97-0DDA-4234-9AA5-55FE1AE1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BF849-091E-431F-95F6-00224245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EE9B-5BF8-4112-A92E-DB2BDEAD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B597-0450-47DF-9D64-C93D5A6E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ABC-BED1-4DB5-BB70-5F81E056C354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7FB64-88FE-4C4E-BC93-69216432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B2AB-6A13-47DA-A6FC-8EE5F8F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31303-40DF-4354-80D3-4AD299E2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8ABF-654A-4685-89BD-1E0BB029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4234-F9B1-4C3E-AACE-3F9A91B2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3ED1F-360E-465C-96BE-63E25017B902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C323-EE66-44DE-ACDC-EEEFE01FB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63F0-D109-4EDF-9520-77C95141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3"/>
            <a:ext cx="10515600" cy="14789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3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72290" rtl="0" eaLnBrk="1" latinLnBrk="0" hangingPunct="1">
        <a:lnSpc>
          <a:spcPct val="90000"/>
        </a:lnSpc>
        <a:spcBef>
          <a:spcPct val="0"/>
        </a:spcBef>
        <a:buNone/>
        <a:defRPr sz="3971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68073" indent="-168073" algn="l" defTabSz="67229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9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04218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4036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17650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1265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4879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494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08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23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14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29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43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58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072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686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01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15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1"/>
            <a:ext cx="10515600" cy="1955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6386" rtl="0" eaLnBrk="1" latinLnBrk="0" hangingPunct="1">
        <a:lnSpc>
          <a:spcPct val="90000"/>
        </a:lnSpc>
        <a:spcBef>
          <a:spcPct val="0"/>
        </a:spcBef>
        <a:buNone/>
        <a:defRPr sz="5294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4097" indent="-224097" algn="l" defTabSz="896386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72290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20483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56867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1686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46506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1325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36144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80964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59661"/>
            <a:ext cx="10515600" cy="2852737"/>
          </a:xfrm>
        </p:spPr>
        <p:txBody>
          <a:bodyPr/>
          <a:lstStyle/>
          <a:p>
            <a:r>
              <a:rPr lang="en-GB"/>
              <a:t>Lesson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39398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the similarities and differences between the two locations?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D17ED-9DC7-4FB6-B53D-7C2C9E538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449463" y="5766586"/>
            <a:ext cx="1325880" cy="90012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356350"/>
            <a:ext cx="4191000" cy="365125"/>
          </a:xfrm>
        </p:spPr>
        <p:txBody>
          <a:bodyPr/>
          <a:lstStyle/>
          <a:p>
            <a:r>
              <a:rPr lang="en-GB" dirty="0"/>
              <a:t>© All rights reserved Northampton Primary Academy Trust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D72C-4681-420D-AD09-0EE99401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106619"/>
            <a:ext cx="10515600" cy="1023582"/>
          </a:xfrm>
        </p:spPr>
        <p:txBody>
          <a:bodyPr>
            <a:normAutofit/>
          </a:bodyPr>
          <a:lstStyle/>
          <a:p>
            <a:r>
              <a:rPr lang="en-GB" dirty="0"/>
              <a:t>Retrieval</a:t>
            </a:r>
            <a:endParaRPr lang="en-GB" dirty="0"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1D64E-F4B7-4256-9AF9-7DD411D4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186" y="5825285"/>
            <a:ext cx="1329043" cy="89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605" y="1157954"/>
            <a:ext cx="10740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/>
              </a:rPr>
              <a:t>Time zones give a specific area on the Earth a time of day, that is earlier or later than the neighboring time zones.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605" y="3629664"/>
            <a:ext cx="10740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/>
              </a:rPr>
              <a:t>Northampton UK and Northampton USA are both desert biomes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5605" y="4865093"/>
            <a:ext cx="10861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Deciduous forests are most notable because they go through four seasons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725605" y="2366855"/>
            <a:ext cx="10561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/>
              </a:rPr>
              <a:t>A biome is a large area of land that has a certain climate and certain types of living things.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356350"/>
            <a:ext cx="4191000" cy="365125"/>
          </a:xfrm>
        </p:spPr>
        <p:txBody>
          <a:bodyPr/>
          <a:lstStyle/>
          <a:p>
            <a:r>
              <a:rPr lang="en-GB" dirty="0"/>
              <a:t>© All rights reserved Northampton Primary Academy Trust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6A98-E2F4-4963-A845-B6014169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D17ED-9DC7-4FB6-B53D-7C2C9E538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13EB2-333E-4B18-9BFA-42158705AE76}"/>
              </a:ext>
            </a:extLst>
          </p:cNvPr>
          <p:cNvSpPr txBox="1"/>
          <p:nvPr/>
        </p:nvSpPr>
        <p:spPr>
          <a:xfrm>
            <a:off x="838200" y="1690688"/>
            <a:ext cx="1016191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Calibri"/>
                <a:cs typeface="Times New Roman"/>
              </a:rPr>
              <a:t>Vegetation belt</a:t>
            </a:r>
            <a:r>
              <a:rPr lang="en-US" sz="2800" dirty="0">
                <a:latin typeface="Calibri"/>
                <a:cs typeface="Times New Roman"/>
              </a:rPr>
              <a:t> - plant life that can be found in a certain area, according to its weather conditions.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356350"/>
            <a:ext cx="4191000" cy="365125"/>
          </a:xfrm>
        </p:spPr>
        <p:txBody>
          <a:bodyPr/>
          <a:lstStyle/>
          <a:p>
            <a:r>
              <a:rPr lang="en-GB" dirty="0"/>
              <a:t>© All rights reserved Northampton Primary Academy Trust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356350"/>
            <a:ext cx="4191000" cy="365125"/>
          </a:xfrm>
        </p:spPr>
        <p:txBody>
          <a:bodyPr/>
          <a:lstStyle/>
          <a:p>
            <a:r>
              <a:rPr lang="en-GB" dirty="0"/>
              <a:t>© All rights reserved Northampton Primary Academy Trust 2020</a:t>
            </a:r>
            <a:endParaRPr lang="en-US" dirty="0"/>
          </a:p>
        </p:txBody>
      </p:sp>
      <p:pic>
        <p:nvPicPr>
          <p:cNvPr id="13316" name="Picture 4" descr="http://northeastexplorer.com/wordpress/wp-content/uploads/2016/10/Connecticut-River-from-Sugarloaf-Ben-Byrne-Flick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77" y="3057993"/>
            <a:ext cx="6560194" cy="37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B3C283EE-AF6C-4A13-92DB-52028603D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0" y="2624579"/>
            <a:ext cx="5702012" cy="4228652"/>
          </a:xfrm>
          <a:prstGeom prst="rect">
            <a:avLst/>
          </a:prstGeom>
        </p:spPr>
      </p:pic>
      <p:pic>
        <p:nvPicPr>
          <p:cNvPr id="8" name="Picture 5" descr="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638DF279-CA22-47C2-87C1-840345117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8583840" cy="3057993"/>
          </a:xfrm>
        </p:spPr>
      </p:pic>
      <p:sp>
        <p:nvSpPr>
          <p:cNvPr id="2" name="TextBox 1"/>
          <p:cNvSpPr txBox="1"/>
          <p:nvPr/>
        </p:nvSpPr>
        <p:spPr>
          <a:xfrm>
            <a:off x="9416652" y="5398036"/>
            <a:ext cx="3306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Physical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475" y="0"/>
            <a:ext cx="5102525" cy="39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All rights reserved Northampton Primary Academy Trust 2019</a:t>
            </a:r>
            <a:endParaRPr lang="en-US"/>
          </a:p>
        </p:txBody>
      </p:sp>
      <p:pic>
        <p:nvPicPr>
          <p:cNvPr id="5" name="Picture 2" descr="River N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8752" cy="36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A63A78A9-54DF-4D62-A12D-2F3A554C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8" y="3247697"/>
            <a:ext cx="6541343" cy="3610303"/>
          </a:xfrm>
          <a:prstGeom prst="rect">
            <a:avLst/>
          </a:prstGeom>
        </p:spPr>
      </p:pic>
      <p:pic>
        <p:nvPicPr>
          <p:cNvPr id="7" name="Picture 6" descr="A tree in a forest&#10;&#10;Description automatically generated">
            <a:extLst>
              <a:ext uri="{FF2B5EF4-FFF2-40B4-BE49-F238E27FC236}">
                <a16:creationId xmlns:a16="http://schemas.microsoft.com/office/drawing/2014/main" id="{197E80A9-B9CA-4FCC-9690-2C781905C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583401"/>
            <a:ext cx="6743693" cy="3264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4838" y="631542"/>
            <a:ext cx="425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Physical Features</a:t>
            </a:r>
          </a:p>
        </p:txBody>
      </p:sp>
    </p:spTree>
    <p:extLst>
      <p:ext uri="{BB962C8B-B14F-4D97-AF65-F5344CB8AC3E}">
        <p14:creationId xmlns:p14="http://schemas.microsoft.com/office/powerpoint/2010/main" val="21024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6" y="28091"/>
            <a:ext cx="10515600" cy="1325563"/>
          </a:xfrm>
        </p:spPr>
        <p:txBody>
          <a:bodyPr/>
          <a:lstStyle/>
          <a:p>
            <a:r>
              <a:rPr lang="en-GB" dirty="0" smtClean="0"/>
              <a:t>Weather averages 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356350"/>
            <a:ext cx="4191000" cy="365125"/>
          </a:xfrm>
        </p:spPr>
        <p:txBody>
          <a:bodyPr/>
          <a:lstStyle/>
          <a:p>
            <a:r>
              <a:rPr lang="en-GB" dirty="0"/>
              <a:t>© All rights reserved Northampton Primary Academy Trust 2020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D17ED-9DC7-4FB6-B53D-7C2C9E538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39008" y="2050670"/>
            <a:ext cx="334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Northampton, </a:t>
            </a:r>
            <a:r>
              <a:rPr lang="en-GB" sz="2000" dirty="0"/>
              <a:t>Massachusetts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8634" y="4691526"/>
            <a:ext cx="413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Northampton, England</a:t>
            </a:r>
            <a:endParaRPr lang="en-GB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81" y="952905"/>
            <a:ext cx="8343462" cy="2833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81" y="3767471"/>
            <a:ext cx="8383036" cy="27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270076"/>
              </p:ext>
            </p:extLst>
          </p:nvPr>
        </p:nvGraphicFramePr>
        <p:xfrm>
          <a:off x="878928" y="1845079"/>
          <a:ext cx="10357944" cy="25170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78972">
                  <a:extLst>
                    <a:ext uri="{9D8B030D-6E8A-4147-A177-3AD203B41FA5}">
                      <a16:colId xmlns:a16="http://schemas.microsoft.com/office/drawing/2014/main" val="3849525236"/>
                    </a:ext>
                  </a:extLst>
                </a:gridCol>
                <a:gridCol w="5178972">
                  <a:extLst>
                    <a:ext uri="{9D8B030D-6E8A-4147-A177-3AD203B41FA5}">
                      <a16:colId xmlns:a16="http://schemas.microsoft.com/office/drawing/2014/main" val="3432196777"/>
                    </a:ext>
                  </a:extLst>
                </a:gridCol>
              </a:tblGrid>
              <a:tr h="55852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Similarities</a:t>
                      </a:r>
                      <a:r>
                        <a:rPr lang="en-GB" sz="3200" baseline="0" dirty="0" smtClean="0"/>
                        <a:t>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Differences</a:t>
                      </a:r>
                      <a:r>
                        <a:rPr lang="en-GB" sz="3200" baseline="0" dirty="0" smtClean="0"/>
                        <a:t> 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68728"/>
                  </a:ext>
                </a:extLst>
              </a:tr>
              <a:tr h="5911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48548"/>
                  </a:ext>
                </a:extLst>
              </a:tr>
              <a:tr h="5172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46609"/>
                  </a:ext>
                </a:extLst>
              </a:tr>
              <a:tr h="8295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14474"/>
                  </a:ext>
                </a:extLst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356350"/>
            <a:ext cx="4191000" cy="365125"/>
          </a:xfrm>
        </p:spPr>
        <p:txBody>
          <a:bodyPr/>
          <a:lstStyle/>
          <a:p>
            <a:r>
              <a:rPr lang="en-GB" dirty="0"/>
              <a:t>© All rights reserved Northampton Primary Academy Trust 2020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26A98-E2F4-4963-A845-B6014169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31746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are the similarities and differences between the two locations? 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D17ED-9DC7-4FB6-B53D-7C2C9E538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3.xml><?xml version="1.0" encoding="utf-8"?>
<a:theme xmlns:a="http://schemas.openxmlformats.org/drawingml/2006/main" name="1_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f49eb405-c4ae-4f7b-879f-e060f17175c6" xsi:nil="true"/>
    <Member_Groups xmlns="f49eb405-c4ae-4f7b-879f-e060f17175c6">
      <UserInfo>
        <DisplayName/>
        <AccountId xsi:nil="true"/>
        <AccountType/>
      </UserInfo>
    </Member_Groups>
    <NotebookType xmlns="f49eb405-c4ae-4f7b-879f-e060f17175c6" xsi:nil="true"/>
    <Leaders xmlns="f49eb405-c4ae-4f7b-879f-e060f17175c6">
      <UserInfo>
        <DisplayName/>
        <AccountId xsi:nil="true"/>
        <AccountType/>
      </UserInfo>
    </Leaders>
    <LMS_Mappings xmlns="f49eb405-c4ae-4f7b-879f-e060f17175c6" xsi:nil="true"/>
    <Templates xmlns="f49eb405-c4ae-4f7b-879f-e060f17175c6" xsi:nil="true"/>
    <Members xmlns="f49eb405-c4ae-4f7b-879f-e060f17175c6">
      <UserInfo>
        <DisplayName/>
        <AccountId xsi:nil="true"/>
        <AccountType/>
      </UserInfo>
    </Members>
    <Self_Registration_Enabled xmlns="f49eb405-c4ae-4f7b-879f-e060f17175c6" xsi:nil="true"/>
    <Has_Leaders_Only_SectionGroup xmlns="f49eb405-c4ae-4f7b-879f-e060f17175c6" xsi:nil="true"/>
    <Distribution_Groups xmlns="f49eb405-c4ae-4f7b-879f-e060f17175c6" xsi:nil="true"/>
    <Invited_Leaders xmlns="f49eb405-c4ae-4f7b-879f-e060f17175c6" xsi:nil="true"/>
    <IsNotebookLocked xmlns="f49eb405-c4ae-4f7b-879f-e060f17175c6" xsi:nil="true"/>
    <Invited_Members xmlns="f49eb405-c4ae-4f7b-879f-e060f17175c6" xsi:nil="true"/>
    <CultureName xmlns="f49eb405-c4ae-4f7b-879f-e060f17175c6" xsi:nil="true"/>
    <AppVersion xmlns="f49eb405-c4ae-4f7b-879f-e060f17175c6" xsi:nil="true"/>
    <TeamsChannelId xmlns="f49eb405-c4ae-4f7b-879f-e060f17175c6" xsi:nil="true"/>
    <FolderType xmlns="f49eb405-c4ae-4f7b-879f-e060f17175c6" xsi:nil="true"/>
    <Is_Collaboration_Space_Locked xmlns="f49eb405-c4ae-4f7b-879f-e060f17175c6" xsi:nil="true"/>
    <Math_Settings xmlns="f49eb405-c4ae-4f7b-879f-e060f17175c6" xsi:nil="true"/>
    <Owner xmlns="f49eb405-c4ae-4f7b-879f-e060f17175c6">
      <UserInfo>
        <DisplayName/>
        <AccountId xsi:nil="true"/>
        <AccountType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31F440AF91E42B489D5F16BCBDA11" ma:contentTypeVersion="26" ma:contentTypeDescription="Create a new document." ma:contentTypeScope="" ma:versionID="5fcd996e1d0f9bde74922ea41b8f14a2">
  <xsd:schema xmlns:xsd="http://www.w3.org/2001/XMLSchema" xmlns:xs="http://www.w3.org/2001/XMLSchema" xmlns:p="http://schemas.microsoft.com/office/2006/metadata/properties" xmlns:ns2="f49eb405-c4ae-4f7b-879f-e060f17175c6" xmlns:ns3="1b05f5b2-6dec-403d-afa0-be9410aeb756" targetNamespace="http://schemas.microsoft.com/office/2006/metadata/properties" ma:root="true" ma:fieldsID="f543dc8fe64fef040abb1488c026abb3" ns2:_="" ns3:_="">
    <xsd:import namespace="f49eb405-c4ae-4f7b-879f-e060f17175c6"/>
    <xsd:import namespace="1b05f5b2-6dec-403d-afa0-be9410aeb756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eb405-c4ae-4f7b-879f-e060f17175c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f5b2-6dec-403d-afa0-be9410aeb75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C767-F204-483F-8C62-350B7E61BD16}">
  <ds:schemaRefs>
    <ds:schemaRef ds:uri="1b05f5b2-6dec-403d-afa0-be9410aeb756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f49eb405-c4ae-4f7b-879f-e060f17175c6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067A3F-715D-4011-819E-DEB6DB2E9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eb405-c4ae-4f7b-879f-e060f17175c6"/>
    <ds:schemaRef ds:uri="1b05f5b2-6dec-403d-afa0-be9410aeb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BAED76-B62A-4AE0-A994-5C9B2FDCEA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5459</TotalTime>
  <Words>317</Words>
  <Application>Microsoft Office PowerPoint</Application>
  <PresentationFormat>Widescreen</PresentationFormat>
  <Paragraphs>43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Light</vt:lpstr>
      <vt:lpstr>Times New Roman</vt:lpstr>
      <vt:lpstr>Wingdings</vt:lpstr>
      <vt:lpstr>Office Theme</vt:lpstr>
      <vt:lpstr>MAIN</vt:lpstr>
      <vt:lpstr>1_MAIN</vt:lpstr>
      <vt:lpstr>Lesson 3</vt:lpstr>
      <vt:lpstr>Retrieval</vt:lpstr>
      <vt:lpstr>Vocabulary</vt:lpstr>
      <vt:lpstr>PowerPoint Presentation</vt:lpstr>
      <vt:lpstr>PowerPoint Presentation</vt:lpstr>
      <vt:lpstr>Weather averages </vt:lpstr>
      <vt:lpstr>What are the similarities and differences between the two locations?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Vocabulary Gap</dc:title>
  <dc:creator>Jo Fennelly</dc:creator>
  <cp:lastModifiedBy>Caroline Leeming</cp:lastModifiedBy>
  <cp:revision>153</cp:revision>
  <cp:lastPrinted>2020-11-23T15:39:20Z</cp:lastPrinted>
  <dcterms:created xsi:type="dcterms:W3CDTF">2018-08-25T11:02:54Z</dcterms:created>
  <dcterms:modified xsi:type="dcterms:W3CDTF">2020-11-25T07:43:42Z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0x01010053531F440AF91E42B489D5F16BCBDA11</vt:lpwstr>
  </property>
</Properties>
</file>